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6" r:id="rId1"/>
  </p:sldMasterIdLst>
  <p:sldIdLst>
    <p:sldId id="260" r:id="rId2"/>
  </p:sldIdLst>
  <p:sldSz cx="40233600" cy="40233600"/>
  <p:notesSz cx="6858000" cy="9144000"/>
  <p:embeddedFontLst>
    <p:embeddedFont>
      <p:font typeface="LORA REGULAR ROMAN" panose="020B0604020202020204" charset="0"/>
      <p:regular r:id="rId3"/>
    </p:embeddedFont>
    <p:embeddedFont>
      <p:font typeface="Montserrat" pitchFamily="2" charset="0"/>
      <p:regular r:id="rId4"/>
      <p:bold r:id="rId5"/>
      <p:italic r:id="rId6"/>
      <p:boldItalic r:id="rId7"/>
    </p:embeddedFont>
    <p:embeddedFont>
      <p:font typeface="Montserrat Black" pitchFamily="2" charset="0"/>
      <p:bold r:id="rId8"/>
      <p:italic r:id="rId9"/>
      <p:boldItalic r:id="rId10"/>
    </p:embeddedFont>
    <p:embeddedFont>
      <p:font typeface="Montserrat Medium" pitchFamily="2" charset="0"/>
      <p:regular r:id="rId11"/>
      <p:italic r:id="rId12"/>
    </p:embeddedFont>
  </p:embeddedFontLst>
  <p:defaultTextStyle>
    <a:defPPr>
      <a:defRPr lang="en-US"/>
    </a:defPPr>
    <a:lvl1pPr marL="0" algn="l" defTabSz="44700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1pPr>
    <a:lvl2pPr marL="447004" algn="l" defTabSz="44700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2pPr>
    <a:lvl3pPr marL="894009" algn="l" defTabSz="44700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3pPr>
    <a:lvl4pPr marL="1341013" algn="l" defTabSz="44700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4pPr>
    <a:lvl5pPr marL="1788018" algn="l" defTabSz="44700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5pPr>
    <a:lvl6pPr marL="2235022" algn="l" defTabSz="44700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6pPr>
    <a:lvl7pPr marL="2682027" algn="l" defTabSz="44700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7pPr>
    <a:lvl8pPr marL="3129031" algn="l" defTabSz="44700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8pPr>
    <a:lvl9pPr marL="3576036" algn="l" defTabSz="44700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574" userDrawn="1">
          <p15:clr>
            <a:srgbClr val="A4A3A4"/>
          </p15:clr>
        </p15:guide>
        <p15:guide id="3" orient="horz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7" autoAdjust="0"/>
    <p:restoredTop sz="94660" autoAdjust="0"/>
  </p:normalViewPr>
  <p:slideViewPr>
    <p:cSldViewPr snapToGrid="0" showGuides="1">
      <p:cViewPr varScale="1">
        <p:scale>
          <a:sx n="26" d="100"/>
          <a:sy n="26" d="100"/>
        </p:scale>
        <p:origin x="804" y="204"/>
      </p:cViewPr>
      <p:guideLst>
        <p:guide pos="24574"/>
        <p:guide orient="horz"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01274753585174E-2"/>
          <c:y val="7.811231516852471E-2"/>
          <c:w val="0.93509162319363071"/>
          <c:h val="0.54663215612899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0.5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9-BC4F-9012-FC6E294825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0.5</c:v>
                </c:pt>
                <c:pt idx="3">
                  <c:v>3.25</c:v>
                </c:pt>
                <c:pt idx="4">
                  <c:v>2.6</c:v>
                </c:pt>
                <c:pt idx="5">
                  <c:v>4.5</c:v>
                </c:pt>
                <c:pt idx="6">
                  <c:v>1.7</c:v>
                </c:pt>
                <c:pt idx="7">
                  <c:v>2.5</c:v>
                </c:pt>
                <c:pt idx="8">
                  <c:v>4.5</c:v>
                </c:pt>
                <c:pt idx="9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C9-BC4F-9012-FC6E294825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C9-BC4F-9012-FC6E29482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27919"/>
        <c:axId val="43383183"/>
      </c:lineChart>
      <c:catAx>
        <c:axId val="4252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83183"/>
        <c:crosses val="autoZero"/>
        <c:auto val="1"/>
        <c:lblAlgn val="ctr"/>
        <c:lblOffset val="100"/>
        <c:noMultiLvlLbl val="0"/>
      </c:catAx>
      <c:valAx>
        <c:axId val="4338318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2791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34879564489876"/>
          <c:y val="0.82198072793348376"/>
          <c:w val="0.46387905799302703"/>
          <c:h val="4.1261297783321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2680174532323"/>
          <c:y val="8.8148890479599146E-2"/>
          <c:w val="0.63553365036087339"/>
          <c:h val="0.767529100820439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36-D44C-97C5-61BAEE59AB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36-D44C-97C5-61BAEE59AB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36-D44C-97C5-61BAEE59AB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36-D44C-97C5-61BAEE59AB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36-D44C-97C5-61BAEE59AB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D36-D44C-97C5-61BAEE59AB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D36-D44C-97C5-61BAEE59AB8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D36-D44C-97C5-61BAEE59AB8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D36-D44C-97C5-61BAEE59AB8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D36-D44C-97C5-61BAEE59AB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  <c:pt idx="7">
                  <c:v>Series 8</c:v>
                </c:pt>
                <c:pt idx="8">
                  <c:v>Series 9</c:v>
                </c:pt>
                <c:pt idx="9">
                  <c:v>Series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D36-D44C-97C5-61BAEE59A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6"/>
        <c:holeSize val="3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23815364133335"/>
          <c:y val="0.89399196079511045"/>
          <c:w val="0.64697687048916719"/>
          <c:h val="8.1488684543802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2680174532323"/>
          <c:y val="8.8148890479599146E-2"/>
          <c:w val="0.63553365036087339"/>
          <c:h val="0.767529100820439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39-214E-BC30-F82599A0D5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39-214E-BC30-F82599A0D5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39-214E-BC30-F82599A0D5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39-214E-BC30-F82599A0D5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39-214E-BC30-F82599A0D5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39-214E-BC30-F82599A0D5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39-214E-BC30-F82599A0D5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39-214E-BC30-F82599A0D51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339-214E-BC30-F82599A0D51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339-214E-BC30-F82599A0D5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  <c:pt idx="7">
                  <c:v>Series 8</c:v>
                </c:pt>
                <c:pt idx="8">
                  <c:v>Series 9</c:v>
                </c:pt>
                <c:pt idx="9">
                  <c:v>Series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339-214E-BC30-F82599A0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6"/>
        <c:holeSize val="3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23815364133335"/>
          <c:y val="0.89399196079511045"/>
          <c:w val="0.64697687048916719"/>
          <c:h val="8.1488684543802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6584538"/>
            <a:ext cx="34198560" cy="14007252"/>
          </a:xfrm>
        </p:spPr>
        <p:txBody>
          <a:bodyPr anchor="b"/>
          <a:lstStyle>
            <a:lvl1pPr algn="ctr">
              <a:defRPr sz="88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1131958"/>
            <a:ext cx="30175200" cy="9713804"/>
          </a:xfrm>
        </p:spPr>
        <p:txBody>
          <a:bodyPr/>
          <a:lstStyle>
            <a:lvl1pPr marL="0" indent="0" algn="ctr">
              <a:buNone/>
              <a:defRPr sz="3548"/>
            </a:lvl1pPr>
            <a:lvl2pPr marL="675666" indent="0" algn="ctr">
              <a:buNone/>
              <a:defRPr sz="2956"/>
            </a:lvl2pPr>
            <a:lvl3pPr marL="1351327" indent="0" algn="ctr">
              <a:buNone/>
              <a:defRPr sz="2660"/>
            </a:lvl3pPr>
            <a:lvl4pPr marL="2026993" indent="0" algn="ctr">
              <a:buNone/>
              <a:defRPr sz="2364"/>
            </a:lvl4pPr>
            <a:lvl5pPr marL="2702660" indent="0" algn="ctr">
              <a:buNone/>
              <a:defRPr sz="2364"/>
            </a:lvl5pPr>
            <a:lvl6pPr marL="3378325" indent="0" algn="ctr">
              <a:buNone/>
              <a:defRPr sz="2364"/>
            </a:lvl6pPr>
            <a:lvl7pPr marL="4053987" indent="0" algn="ctr">
              <a:buNone/>
              <a:defRPr sz="2364"/>
            </a:lvl7pPr>
            <a:lvl8pPr marL="4729653" indent="0" algn="ctr">
              <a:buNone/>
              <a:defRPr sz="2364"/>
            </a:lvl8pPr>
            <a:lvl9pPr marL="5405318" indent="0" algn="ctr">
              <a:buNone/>
              <a:defRPr sz="23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9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82" y="2142074"/>
            <a:ext cx="8675371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3" y="2142074"/>
            <a:ext cx="25523189" cy="34096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16" y="10030472"/>
            <a:ext cx="34701480" cy="16736056"/>
          </a:xfrm>
        </p:spPr>
        <p:txBody>
          <a:bodyPr anchor="b"/>
          <a:lstStyle>
            <a:lvl1pPr>
              <a:defRPr sz="88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16" y="26924870"/>
            <a:ext cx="34701480" cy="8801096"/>
          </a:xfrm>
        </p:spPr>
        <p:txBody>
          <a:bodyPr/>
          <a:lstStyle>
            <a:lvl1pPr marL="0" indent="0">
              <a:buNone/>
              <a:defRPr sz="3548">
                <a:solidFill>
                  <a:schemeClr val="tx1"/>
                </a:solidFill>
              </a:defRPr>
            </a:lvl1pPr>
            <a:lvl2pPr marL="675666" indent="0">
              <a:buNone/>
              <a:defRPr sz="2956">
                <a:solidFill>
                  <a:schemeClr val="tx1">
                    <a:tint val="75000"/>
                  </a:schemeClr>
                </a:solidFill>
              </a:defRPr>
            </a:lvl2pPr>
            <a:lvl3pPr marL="1351327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3pPr>
            <a:lvl4pPr marL="2026993" indent="0">
              <a:buNone/>
              <a:defRPr sz="2364">
                <a:solidFill>
                  <a:schemeClr val="tx1">
                    <a:tint val="75000"/>
                  </a:schemeClr>
                </a:solidFill>
              </a:defRPr>
            </a:lvl4pPr>
            <a:lvl5pPr marL="2702660" indent="0">
              <a:buNone/>
              <a:defRPr sz="2364">
                <a:solidFill>
                  <a:schemeClr val="tx1">
                    <a:tint val="75000"/>
                  </a:schemeClr>
                </a:solidFill>
              </a:defRPr>
            </a:lvl5pPr>
            <a:lvl6pPr marL="3378325" indent="0">
              <a:buNone/>
              <a:defRPr sz="2364">
                <a:solidFill>
                  <a:schemeClr val="tx1">
                    <a:tint val="75000"/>
                  </a:schemeClr>
                </a:solidFill>
              </a:defRPr>
            </a:lvl6pPr>
            <a:lvl7pPr marL="4053987" indent="0">
              <a:buNone/>
              <a:defRPr sz="2364">
                <a:solidFill>
                  <a:schemeClr val="tx1">
                    <a:tint val="75000"/>
                  </a:schemeClr>
                </a:solidFill>
              </a:defRPr>
            </a:lvl7pPr>
            <a:lvl8pPr marL="4729653" indent="0">
              <a:buNone/>
              <a:defRPr sz="2364">
                <a:solidFill>
                  <a:schemeClr val="tx1">
                    <a:tint val="75000"/>
                  </a:schemeClr>
                </a:solidFill>
              </a:defRPr>
            </a:lvl8pPr>
            <a:lvl9pPr marL="5405318" indent="0">
              <a:buNone/>
              <a:defRPr sz="23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3" y="10710336"/>
            <a:ext cx="17099280" cy="25527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3" y="10710336"/>
            <a:ext cx="17099280" cy="25527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4" y="2142082"/>
            <a:ext cx="3470148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15" y="9862824"/>
            <a:ext cx="17020696" cy="4833616"/>
          </a:xfrm>
        </p:spPr>
        <p:txBody>
          <a:bodyPr anchor="b"/>
          <a:lstStyle>
            <a:lvl1pPr marL="0" indent="0">
              <a:buNone/>
              <a:defRPr sz="3548" b="1"/>
            </a:lvl1pPr>
            <a:lvl2pPr marL="675666" indent="0">
              <a:buNone/>
              <a:defRPr sz="2956" b="1"/>
            </a:lvl2pPr>
            <a:lvl3pPr marL="1351327" indent="0">
              <a:buNone/>
              <a:defRPr sz="2660" b="1"/>
            </a:lvl3pPr>
            <a:lvl4pPr marL="2026993" indent="0">
              <a:buNone/>
              <a:defRPr sz="2364" b="1"/>
            </a:lvl4pPr>
            <a:lvl5pPr marL="2702660" indent="0">
              <a:buNone/>
              <a:defRPr sz="2364" b="1"/>
            </a:lvl5pPr>
            <a:lvl6pPr marL="3378325" indent="0">
              <a:buNone/>
              <a:defRPr sz="2364" b="1"/>
            </a:lvl6pPr>
            <a:lvl7pPr marL="4053987" indent="0">
              <a:buNone/>
              <a:defRPr sz="2364" b="1"/>
            </a:lvl7pPr>
            <a:lvl8pPr marL="4729653" indent="0">
              <a:buNone/>
              <a:defRPr sz="2364" b="1"/>
            </a:lvl8pPr>
            <a:lvl9pPr marL="5405318" indent="0">
              <a:buNone/>
              <a:defRPr sz="2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15" y="14696440"/>
            <a:ext cx="17020696" cy="21616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9862824"/>
            <a:ext cx="17104519" cy="4833616"/>
          </a:xfrm>
        </p:spPr>
        <p:txBody>
          <a:bodyPr anchor="b"/>
          <a:lstStyle>
            <a:lvl1pPr marL="0" indent="0">
              <a:buNone/>
              <a:defRPr sz="3548" b="1"/>
            </a:lvl1pPr>
            <a:lvl2pPr marL="675666" indent="0">
              <a:buNone/>
              <a:defRPr sz="2956" b="1"/>
            </a:lvl2pPr>
            <a:lvl3pPr marL="1351327" indent="0">
              <a:buNone/>
              <a:defRPr sz="2660" b="1"/>
            </a:lvl3pPr>
            <a:lvl4pPr marL="2026993" indent="0">
              <a:buNone/>
              <a:defRPr sz="2364" b="1"/>
            </a:lvl4pPr>
            <a:lvl5pPr marL="2702660" indent="0">
              <a:buNone/>
              <a:defRPr sz="2364" b="1"/>
            </a:lvl5pPr>
            <a:lvl6pPr marL="3378325" indent="0">
              <a:buNone/>
              <a:defRPr sz="2364" b="1"/>
            </a:lvl6pPr>
            <a:lvl7pPr marL="4053987" indent="0">
              <a:buNone/>
              <a:defRPr sz="2364" b="1"/>
            </a:lvl7pPr>
            <a:lvl8pPr marL="4729653" indent="0">
              <a:buNone/>
              <a:defRPr sz="2364" b="1"/>
            </a:lvl8pPr>
            <a:lvl9pPr marL="5405318" indent="0">
              <a:buNone/>
              <a:defRPr sz="2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4696440"/>
            <a:ext cx="17104519" cy="21616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3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8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19" y="2682240"/>
            <a:ext cx="12976381" cy="9387840"/>
          </a:xfrm>
        </p:spPr>
        <p:txBody>
          <a:bodyPr anchor="b"/>
          <a:lstStyle>
            <a:lvl1pPr>
              <a:defRPr sz="47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18" y="5792916"/>
            <a:ext cx="20368263" cy="28591932"/>
          </a:xfrm>
        </p:spPr>
        <p:txBody>
          <a:bodyPr/>
          <a:lstStyle>
            <a:lvl1pPr>
              <a:defRPr sz="4728"/>
            </a:lvl1pPr>
            <a:lvl2pPr>
              <a:defRPr sz="4140"/>
            </a:lvl2pPr>
            <a:lvl3pPr>
              <a:defRPr sz="3548"/>
            </a:lvl3pPr>
            <a:lvl4pPr>
              <a:defRPr sz="2956"/>
            </a:lvl4pPr>
            <a:lvl5pPr>
              <a:defRPr sz="2956"/>
            </a:lvl5pPr>
            <a:lvl6pPr>
              <a:defRPr sz="2956"/>
            </a:lvl6pPr>
            <a:lvl7pPr>
              <a:defRPr sz="2956"/>
            </a:lvl7pPr>
            <a:lvl8pPr>
              <a:defRPr sz="2956"/>
            </a:lvl8pPr>
            <a:lvl9pPr>
              <a:defRPr sz="29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19" y="12070082"/>
            <a:ext cx="12976381" cy="22361316"/>
          </a:xfrm>
        </p:spPr>
        <p:txBody>
          <a:bodyPr/>
          <a:lstStyle>
            <a:lvl1pPr marL="0" indent="0">
              <a:buNone/>
              <a:defRPr sz="2364"/>
            </a:lvl1pPr>
            <a:lvl2pPr marL="675666" indent="0">
              <a:buNone/>
              <a:defRPr sz="2068"/>
            </a:lvl2pPr>
            <a:lvl3pPr marL="1351327" indent="0">
              <a:buNone/>
              <a:defRPr sz="1772"/>
            </a:lvl3pPr>
            <a:lvl4pPr marL="2026993" indent="0">
              <a:buNone/>
              <a:defRPr sz="1480"/>
            </a:lvl4pPr>
            <a:lvl5pPr marL="2702660" indent="0">
              <a:buNone/>
              <a:defRPr sz="1480"/>
            </a:lvl5pPr>
            <a:lvl6pPr marL="3378325" indent="0">
              <a:buNone/>
              <a:defRPr sz="1480"/>
            </a:lvl6pPr>
            <a:lvl7pPr marL="4053987" indent="0">
              <a:buNone/>
              <a:defRPr sz="1480"/>
            </a:lvl7pPr>
            <a:lvl8pPr marL="4729653" indent="0">
              <a:buNone/>
              <a:defRPr sz="1480"/>
            </a:lvl8pPr>
            <a:lvl9pPr marL="5405318" indent="0">
              <a:buNone/>
              <a:defRPr sz="14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19" y="2682240"/>
            <a:ext cx="12976381" cy="9387840"/>
          </a:xfrm>
        </p:spPr>
        <p:txBody>
          <a:bodyPr anchor="b"/>
          <a:lstStyle>
            <a:lvl1pPr>
              <a:defRPr sz="47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18" y="5792916"/>
            <a:ext cx="20368263" cy="28591932"/>
          </a:xfrm>
        </p:spPr>
        <p:txBody>
          <a:bodyPr anchor="t"/>
          <a:lstStyle>
            <a:lvl1pPr marL="0" indent="0">
              <a:buNone/>
              <a:defRPr sz="4728"/>
            </a:lvl1pPr>
            <a:lvl2pPr marL="675666" indent="0">
              <a:buNone/>
              <a:defRPr sz="4140"/>
            </a:lvl2pPr>
            <a:lvl3pPr marL="1351327" indent="0">
              <a:buNone/>
              <a:defRPr sz="3548"/>
            </a:lvl3pPr>
            <a:lvl4pPr marL="2026993" indent="0">
              <a:buNone/>
              <a:defRPr sz="2956"/>
            </a:lvl4pPr>
            <a:lvl5pPr marL="2702660" indent="0">
              <a:buNone/>
              <a:defRPr sz="2956"/>
            </a:lvl5pPr>
            <a:lvl6pPr marL="3378325" indent="0">
              <a:buNone/>
              <a:defRPr sz="2956"/>
            </a:lvl6pPr>
            <a:lvl7pPr marL="4053987" indent="0">
              <a:buNone/>
              <a:defRPr sz="2956"/>
            </a:lvl7pPr>
            <a:lvl8pPr marL="4729653" indent="0">
              <a:buNone/>
              <a:defRPr sz="2956"/>
            </a:lvl8pPr>
            <a:lvl9pPr marL="5405318" indent="0">
              <a:buNone/>
              <a:defRPr sz="29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19" y="12070082"/>
            <a:ext cx="12976381" cy="22361316"/>
          </a:xfrm>
        </p:spPr>
        <p:txBody>
          <a:bodyPr/>
          <a:lstStyle>
            <a:lvl1pPr marL="0" indent="0">
              <a:buNone/>
              <a:defRPr sz="2364"/>
            </a:lvl1pPr>
            <a:lvl2pPr marL="675666" indent="0">
              <a:buNone/>
              <a:defRPr sz="2068"/>
            </a:lvl2pPr>
            <a:lvl3pPr marL="1351327" indent="0">
              <a:buNone/>
              <a:defRPr sz="1772"/>
            </a:lvl3pPr>
            <a:lvl4pPr marL="2026993" indent="0">
              <a:buNone/>
              <a:defRPr sz="1480"/>
            </a:lvl4pPr>
            <a:lvl5pPr marL="2702660" indent="0">
              <a:buNone/>
              <a:defRPr sz="1480"/>
            </a:lvl5pPr>
            <a:lvl6pPr marL="3378325" indent="0">
              <a:buNone/>
              <a:defRPr sz="1480"/>
            </a:lvl6pPr>
            <a:lvl7pPr marL="4053987" indent="0">
              <a:buNone/>
              <a:defRPr sz="1480"/>
            </a:lvl7pPr>
            <a:lvl8pPr marL="4729653" indent="0">
              <a:buNone/>
              <a:defRPr sz="1480"/>
            </a:lvl8pPr>
            <a:lvl9pPr marL="5405318" indent="0">
              <a:buNone/>
              <a:defRPr sz="14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9151" y="34096116"/>
            <a:ext cx="9052560" cy="2142068"/>
          </a:xfrm>
          <a:prstGeom prst="rect">
            <a:avLst/>
          </a:prstGeom>
        </p:spPr>
        <p:txBody>
          <a:bodyPr/>
          <a:lstStyle/>
          <a:p>
            <a:fld id="{160AF273-709F-4DC3-8DFF-F6E99832382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22249" y="33111570"/>
            <a:ext cx="13578840" cy="2142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789327" y="34182604"/>
            <a:ext cx="9052560" cy="2142068"/>
          </a:xfrm>
          <a:prstGeom prst="rect">
            <a:avLst/>
          </a:prstGeom>
        </p:spPr>
        <p:txBody>
          <a:bodyPr/>
          <a:lstStyle/>
          <a:p>
            <a:fld id="{CC1F3DE6-6C79-4DED-8548-E5240BDD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5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20AE1E-033A-1966-0136-B29D7F9E4BDE}"/>
              </a:ext>
            </a:extLst>
          </p:cNvPr>
          <p:cNvSpPr>
            <a:spLocks/>
          </p:cNvSpPr>
          <p:nvPr userDrawn="1"/>
        </p:nvSpPr>
        <p:spPr>
          <a:xfrm>
            <a:off x="11" y="1"/>
            <a:ext cx="40243864" cy="6719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pic>
        <p:nvPicPr>
          <p:cNvPr id="15" name="Picture 14" descr="A logo on a black background&#10;&#10;Description automatically generated">
            <a:extLst>
              <a:ext uri="{FF2B5EF4-FFF2-40B4-BE49-F238E27FC236}">
                <a16:creationId xmlns:a16="http://schemas.microsoft.com/office/drawing/2014/main" id="{10A1566E-1E9D-7870-2735-50B69DA31B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642" y="633818"/>
            <a:ext cx="6124011" cy="47108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0928" y="5978499"/>
            <a:ext cx="3470148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71" y="10710336"/>
            <a:ext cx="34701480" cy="2552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BABD9-E46F-6B20-1605-537CFCD5025B}"/>
              </a:ext>
            </a:extLst>
          </p:cNvPr>
          <p:cNvSpPr/>
          <p:nvPr userDrawn="1"/>
        </p:nvSpPr>
        <p:spPr>
          <a:xfrm>
            <a:off x="-5132" y="6719934"/>
            <a:ext cx="40243864" cy="2435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EB79E-1F35-B755-B83D-0AA5EB3952E4}"/>
              </a:ext>
            </a:extLst>
          </p:cNvPr>
          <p:cNvSpPr/>
          <p:nvPr userDrawn="1"/>
        </p:nvSpPr>
        <p:spPr>
          <a:xfrm>
            <a:off x="-10263" y="37381393"/>
            <a:ext cx="40243864" cy="285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1865943-DBC5-17C2-172D-56322809AE2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57310" y="38353919"/>
            <a:ext cx="2319020" cy="83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1351327" rtl="0" eaLnBrk="1" latinLnBrk="0" hangingPunct="1">
        <a:lnSpc>
          <a:spcPct val="90000"/>
        </a:lnSpc>
        <a:spcBef>
          <a:spcPct val="0"/>
        </a:spcBef>
        <a:buNone/>
        <a:defRPr sz="6504" kern="1200">
          <a:solidFill>
            <a:schemeClr val="tx1"/>
          </a:solidFill>
          <a:latin typeface="LORA REGULAR ROMAN" pitchFamily="2" charset="77"/>
          <a:ea typeface="+mj-ea"/>
          <a:cs typeface="+mj-cs"/>
        </a:defRPr>
      </a:lvl1pPr>
    </p:titleStyle>
    <p:bodyStyle>
      <a:lvl1pPr marL="337835" indent="-337835" algn="l" defTabSz="1351327" rtl="0" eaLnBrk="1" latinLnBrk="0" hangingPunct="1">
        <a:lnSpc>
          <a:spcPct val="90000"/>
        </a:lnSpc>
        <a:spcBef>
          <a:spcPts val="148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013497" indent="-337835" algn="l" defTabSz="1351327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3548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689162" indent="-337835" algn="l" defTabSz="1351327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2956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2364829" indent="-337835" algn="l" defTabSz="1351327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3040491" indent="-337835" algn="l" defTabSz="1351327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3716156" indent="-337835" algn="l" defTabSz="1351327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4391818" indent="-337835" algn="l" defTabSz="1351327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5067484" indent="-337835" algn="l" defTabSz="1351327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743149" indent="-337835" algn="l" defTabSz="1351327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1327" rtl="0" eaLnBrk="1" latinLnBrk="0" hangingPunct="1">
        <a:defRPr sz="2660" kern="1200">
          <a:solidFill>
            <a:schemeClr val="tx1"/>
          </a:solidFill>
          <a:latin typeface="+mn-lt"/>
          <a:ea typeface="+mn-ea"/>
          <a:cs typeface="+mn-cs"/>
        </a:defRPr>
      </a:lvl1pPr>
      <a:lvl2pPr marL="675666" algn="l" defTabSz="1351327" rtl="0" eaLnBrk="1" latinLnBrk="0" hangingPunct="1">
        <a:defRPr sz="2660" kern="1200">
          <a:solidFill>
            <a:schemeClr val="tx1"/>
          </a:solidFill>
          <a:latin typeface="+mn-lt"/>
          <a:ea typeface="+mn-ea"/>
          <a:cs typeface="+mn-cs"/>
        </a:defRPr>
      </a:lvl2pPr>
      <a:lvl3pPr marL="1351327" algn="l" defTabSz="1351327" rtl="0" eaLnBrk="1" latinLnBrk="0" hangingPunct="1">
        <a:defRPr sz="2660" kern="1200">
          <a:solidFill>
            <a:schemeClr val="tx1"/>
          </a:solidFill>
          <a:latin typeface="+mn-lt"/>
          <a:ea typeface="+mn-ea"/>
          <a:cs typeface="+mn-cs"/>
        </a:defRPr>
      </a:lvl3pPr>
      <a:lvl4pPr marL="2026993" algn="l" defTabSz="1351327" rtl="0" eaLnBrk="1" latinLnBrk="0" hangingPunct="1"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02660" algn="l" defTabSz="1351327" rtl="0" eaLnBrk="1" latinLnBrk="0" hangingPunct="1"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78325" algn="l" defTabSz="1351327" rtl="0" eaLnBrk="1" latinLnBrk="0" hangingPunct="1"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4053987" algn="l" defTabSz="1351327" rtl="0" eaLnBrk="1" latinLnBrk="0" hangingPunct="1"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729653" algn="l" defTabSz="1351327" rtl="0" eaLnBrk="1" latinLnBrk="0" hangingPunct="1"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405318" algn="l" defTabSz="1351327" rtl="0" eaLnBrk="1" latinLnBrk="0" hangingPunct="1"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72" userDrawn="1">
          <p15:clr>
            <a:srgbClr val="F26B43"/>
          </p15:clr>
        </p15:guide>
        <p15:guide id="2" pos="12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FD4A23E-3EE8-A74D-D1C5-29551663CECD}"/>
              </a:ext>
            </a:extLst>
          </p:cNvPr>
          <p:cNvSpPr txBox="1">
            <a:spLocks/>
          </p:cNvSpPr>
          <p:nvPr/>
        </p:nvSpPr>
        <p:spPr>
          <a:xfrm>
            <a:off x="1054107" y="947464"/>
            <a:ext cx="29832289" cy="3874348"/>
          </a:xfrm>
          <a:prstGeom prst="rect">
            <a:avLst/>
          </a:prstGeom>
        </p:spPr>
        <p:txBody>
          <a:bodyPr vert="horz" lIns="111760" tIns="55880" rIns="111760" bIns="55880" rtlCol="0" anchor="ctr">
            <a:noAutofit/>
          </a:bodyPr>
          <a:lstStyle>
            <a:lvl1pPr algn="l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734" dirty="0"/>
              <a:t>Research Project Title Lorem Ipsum Dolor Sit </a:t>
            </a:r>
            <a:r>
              <a:rPr lang="en-US" sz="11734" dirty="0" err="1"/>
              <a:t>Amet</a:t>
            </a:r>
            <a:r>
              <a:rPr lang="en-US" sz="11734" dirty="0"/>
              <a:t> </a:t>
            </a:r>
            <a:r>
              <a:rPr lang="en-US" sz="11734" dirty="0" err="1"/>
              <a:t>Consectetur</a:t>
            </a:r>
            <a:endParaRPr lang="en-US" sz="11734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EC322-33D6-99FB-1B50-E23344BED2E6}"/>
              </a:ext>
            </a:extLst>
          </p:cNvPr>
          <p:cNvSpPr txBox="1"/>
          <p:nvPr/>
        </p:nvSpPr>
        <p:spPr>
          <a:xfrm>
            <a:off x="1216660" y="4680753"/>
            <a:ext cx="21383413" cy="76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solidFill>
                  <a:schemeClr val="accent3"/>
                </a:solidFill>
              </a:rPr>
              <a:t>1</a:t>
            </a:r>
            <a:r>
              <a:rPr lang="en-US" sz="4400" b="1" dirty="0">
                <a:solidFill>
                  <a:schemeClr val="accent3"/>
                </a:solidFill>
              </a:rPr>
              <a:t>First Name Last Name, </a:t>
            </a:r>
            <a:r>
              <a:rPr lang="en-US" sz="4400" b="1" baseline="30000" dirty="0">
                <a:solidFill>
                  <a:schemeClr val="accent3"/>
                </a:solidFill>
              </a:rPr>
              <a:t>2</a:t>
            </a:r>
            <a:r>
              <a:rPr lang="en-US" sz="4400" b="1" dirty="0">
                <a:solidFill>
                  <a:schemeClr val="accent3"/>
                </a:solidFill>
              </a:rPr>
              <a:t>First Name Last Name, </a:t>
            </a:r>
            <a:r>
              <a:rPr lang="en-US" sz="4400" b="1" baseline="30000" dirty="0">
                <a:solidFill>
                  <a:schemeClr val="accent3"/>
                </a:solidFill>
              </a:rPr>
              <a:t>3</a:t>
            </a:r>
            <a:r>
              <a:rPr lang="en-US" sz="4400" b="1" dirty="0">
                <a:solidFill>
                  <a:schemeClr val="accent3"/>
                </a:solidFill>
              </a:rPr>
              <a:t>First Name Last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B0846-C0EF-70FE-6F27-B434A0F492F6}"/>
              </a:ext>
            </a:extLst>
          </p:cNvPr>
          <p:cNvSpPr txBox="1"/>
          <p:nvPr/>
        </p:nvSpPr>
        <p:spPr>
          <a:xfrm>
            <a:off x="18283654" y="38295715"/>
            <a:ext cx="20871180" cy="76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aseline="30000" dirty="0">
                <a:solidFill>
                  <a:schemeClr val="accent3"/>
                </a:solidFill>
              </a:rPr>
              <a:t>Further Acknowledgements/Thanks Et </a:t>
            </a:r>
            <a:r>
              <a:rPr lang="en-US" sz="4400" baseline="30000" dirty="0" err="1">
                <a:solidFill>
                  <a:schemeClr val="accent3"/>
                </a:solidFill>
              </a:rPr>
              <a:t>molestie</a:t>
            </a:r>
            <a:r>
              <a:rPr lang="en-US" sz="4400" baseline="30000" dirty="0">
                <a:solidFill>
                  <a:schemeClr val="accent3"/>
                </a:solidFill>
              </a:rPr>
              <a:t> ac </a:t>
            </a:r>
            <a:r>
              <a:rPr lang="en-US" sz="4400" baseline="30000" dirty="0" err="1">
                <a:solidFill>
                  <a:schemeClr val="accent3"/>
                </a:solidFill>
              </a:rPr>
              <a:t>feugiat</a:t>
            </a:r>
            <a:r>
              <a:rPr lang="en-US" sz="4400" baseline="30000" dirty="0">
                <a:solidFill>
                  <a:schemeClr val="accent3"/>
                </a:solidFill>
              </a:rPr>
              <a:t> sed </a:t>
            </a:r>
            <a:r>
              <a:rPr lang="en-US" sz="4400" baseline="30000" dirty="0" err="1">
                <a:solidFill>
                  <a:schemeClr val="accent3"/>
                </a:solidFill>
              </a:rPr>
              <a:t>lectus</a:t>
            </a:r>
            <a:r>
              <a:rPr lang="en-US" sz="4400" baseline="30000" dirty="0">
                <a:solidFill>
                  <a:schemeClr val="accent3"/>
                </a:solidFill>
              </a:rPr>
              <a:t> vestibulum </a:t>
            </a:r>
            <a:r>
              <a:rPr lang="en-US" sz="4400" baseline="30000" dirty="0" err="1">
                <a:solidFill>
                  <a:schemeClr val="accent3"/>
                </a:solidFill>
              </a:rPr>
              <a:t>mattis</a:t>
            </a:r>
            <a:r>
              <a:rPr lang="en-US" sz="4400" baseline="30000" dirty="0">
                <a:solidFill>
                  <a:schemeClr val="accent3"/>
                </a:solidFill>
              </a:rPr>
              <a:t> </a:t>
            </a:r>
            <a:r>
              <a:rPr lang="en-US" sz="4400" baseline="30000" dirty="0" err="1">
                <a:solidFill>
                  <a:schemeClr val="accent3"/>
                </a:solidFill>
              </a:rPr>
              <a:t>ullamcorper</a:t>
            </a:r>
            <a:r>
              <a:rPr lang="en-US" sz="4400" baseline="30000" dirty="0">
                <a:solidFill>
                  <a:schemeClr val="accent3"/>
                </a:solidFill>
              </a:rPr>
              <a:t> </a:t>
            </a:r>
            <a:r>
              <a:rPr lang="en-US" sz="4400" baseline="30000" dirty="0" err="1">
                <a:solidFill>
                  <a:schemeClr val="accent3"/>
                </a:solidFill>
              </a:rPr>
              <a:t>velit</a:t>
            </a:r>
            <a:r>
              <a:rPr lang="en-US" sz="4400" baseline="30000" dirty="0">
                <a:solidFill>
                  <a:schemeClr val="accent3"/>
                </a:solidFill>
              </a:rPr>
              <a:t>.</a:t>
            </a:r>
            <a:endParaRPr lang="en-US" sz="4400" dirty="0">
              <a:solidFill>
                <a:schemeClr val="accent3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FC612-5A93-B2BF-39AF-7E6A4EECF5E1}"/>
              </a:ext>
            </a:extLst>
          </p:cNvPr>
          <p:cNvCxnSpPr/>
          <p:nvPr/>
        </p:nvCxnSpPr>
        <p:spPr>
          <a:xfrm>
            <a:off x="13654457" y="8056033"/>
            <a:ext cx="0" cy="27846867"/>
          </a:xfrm>
          <a:prstGeom prst="line">
            <a:avLst/>
          </a:prstGeom>
          <a:ln w="12700" cap="sq" cmpd="sng">
            <a:solidFill>
              <a:schemeClr val="accent3"/>
            </a:solidFill>
            <a:prstDash val="solid"/>
            <a:headEnd type="diamond" w="lg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6C1B0B-759A-7E1D-A9F6-2234E26299B8}"/>
              </a:ext>
            </a:extLst>
          </p:cNvPr>
          <p:cNvCxnSpPr/>
          <p:nvPr/>
        </p:nvCxnSpPr>
        <p:spPr>
          <a:xfrm>
            <a:off x="26628778" y="8056033"/>
            <a:ext cx="0" cy="27846867"/>
          </a:xfrm>
          <a:prstGeom prst="line">
            <a:avLst/>
          </a:prstGeom>
          <a:ln w="12700" cap="sq" cmpd="sng">
            <a:solidFill>
              <a:schemeClr val="accent3"/>
            </a:solidFill>
            <a:prstDash val="solid"/>
            <a:headEnd type="diamond" w="lg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4">
            <a:extLst>
              <a:ext uri="{FF2B5EF4-FFF2-40B4-BE49-F238E27FC236}">
                <a16:creationId xmlns:a16="http://schemas.microsoft.com/office/drawing/2014/main" id="{FABA2AC4-4263-6CFC-969C-F4A528D058DF}"/>
              </a:ext>
            </a:extLst>
          </p:cNvPr>
          <p:cNvSpPr txBox="1">
            <a:spLocks/>
          </p:cNvSpPr>
          <p:nvPr/>
        </p:nvSpPr>
        <p:spPr>
          <a:xfrm>
            <a:off x="1360857" y="19380412"/>
            <a:ext cx="11734800" cy="6128775"/>
          </a:xfrm>
          <a:prstGeom prst="rect">
            <a:avLst/>
          </a:prstGeom>
        </p:spPr>
        <p:txBody>
          <a:bodyPr vert="horz" lIns="111760" tIns="55880" rIns="111760" bIns="5588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400" dirty="0"/>
              <a:t>MATERIALS / METHODS</a:t>
            </a:r>
          </a:p>
          <a:p>
            <a:r>
              <a:rPr lang="en-US" sz="2933" dirty="0"/>
              <a:t>Lorem ipsum dolor sit </a:t>
            </a:r>
            <a:r>
              <a:rPr lang="en-US" sz="2933" dirty="0" err="1"/>
              <a:t>amet</a:t>
            </a:r>
            <a:r>
              <a:rPr lang="en-US" sz="2933" dirty="0"/>
              <a:t>,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adipiscing</a:t>
            </a:r>
            <a:r>
              <a:rPr lang="en-US" sz="2933" dirty="0"/>
              <a:t> </a:t>
            </a:r>
            <a:r>
              <a:rPr lang="en-US" sz="2933" dirty="0" err="1"/>
              <a:t>elit</a:t>
            </a:r>
            <a:r>
              <a:rPr lang="en-US" sz="2933" dirty="0"/>
              <a:t>, sed do </a:t>
            </a:r>
            <a:r>
              <a:rPr lang="en-US" sz="2933" dirty="0" err="1"/>
              <a:t>eiusmod</a:t>
            </a:r>
            <a:r>
              <a:rPr lang="en-US" sz="2933" dirty="0"/>
              <a:t> </a:t>
            </a:r>
            <a:r>
              <a:rPr lang="en-US" sz="2933" dirty="0" err="1"/>
              <a:t>tempor</a:t>
            </a:r>
            <a:r>
              <a:rPr lang="en-US" sz="2933" dirty="0"/>
              <a:t> </a:t>
            </a:r>
            <a:r>
              <a:rPr lang="en-US" sz="2933" dirty="0" err="1"/>
              <a:t>incididunt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labore et dolore magna </a:t>
            </a:r>
            <a:r>
              <a:rPr lang="en-US" sz="2933" dirty="0" err="1"/>
              <a:t>aliqua</a:t>
            </a:r>
            <a:r>
              <a:rPr lang="en-US" sz="2933" dirty="0"/>
              <a:t>. </a:t>
            </a:r>
            <a:r>
              <a:rPr lang="en-US" sz="2933" dirty="0" err="1"/>
              <a:t>Feugiat</a:t>
            </a:r>
            <a:r>
              <a:rPr lang="en-US" sz="2933" dirty="0"/>
              <a:t> </a:t>
            </a:r>
            <a:r>
              <a:rPr lang="en-US" sz="2933" dirty="0" err="1"/>
              <a:t>vivamus</a:t>
            </a:r>
            <a:r>
              <a:rPr lang="en-US" sz="2933" dirty="0"/>
              <a:t> at </a:t>
            </a:r>
            <a:r>
              <a:rPr lang="en-US" sz="2933" dirty="0" err="1"/>
              <a:t>augue</a:t>
            </a:r>
            <a:r>
              <a:rPr lang="en-US" sz="2933" dirty="0"/>
              <a:t> </a:t>
            </a:r>
            <a:r>
              <a:rPr lang="en-US" sz="2933" dirty="0" err="1"/>
              <a:t>eget</a:t>
            </a:r>
            <a:r>
              <a:rPr lang="en-US" sz="2933" dirty="0"/>
              <a:t>. </a:t>
            </a:r>
            <a:r>
              <a:rPr lang="en-US" sz="2933" dirty="0" err="1"/>
              <a:t>Eget</a:t>
            </a:r>
            <a:r>
              <a:rPr lang="en-US" sz="2933" dirty="0"/>
              <a:t> </a:t>
            </a:r>
            <a:r>
              <a:rPr lang="en-US" sz="2933" dirty="0" err="1"/>
              <a:t>duis</a:t>
            </a:r>
            <a:r>
              <a:rPr lang="en-US" sz="2933" dirty="0"/>
              <a:t> at </a:t>
            </a:r>
            <a:r>
              <a:rPr lang="en-US" sz="2933" dirty="0" err="1"/>
              <a:t>tellus</a:t>
            </a:r>
            <a:r>
              <a:rPr lang="en-US" sz="2933" dirty="0"/>
              <a:t> at </a:t>
            </a:r>
            <a:r>
              <a:rPr lang="en-US" sz="2933" dirty="0" err="1"/>
              <a:t>urna</a:t>
            </a:r>
            <a:r>
              <a:rPr lang="en-US" sz="2933" dirty="0"/>
              <a:t> </a:t>
            </a:r>
            <a:r>
              <a:rPr lang="en-US" sz="2933" dirty="0" err="1"/>
              <a:t>condimentum</a:t>
            </a:r>
            <a:r>
              <a:rPr lang="en-US" sz="2933" dirty="0"/>
              <a:t> </a:t>
            </a:r>
            <a:r>
              <a:rPr lang="en-US" sz="2933" dirty="0" err="1"/>
              <a:t>mattis</a:t>
            </a:r>
            <a:r>
              <a:rPr lang="en-US" sz="2933" dirty="0"/>
              <a:t> </a:t>
            </a:r>
            <a:r>
              <a:rPr lang="en-US" sz="2933" dirty="0" err="1"/>
              <a:t>pellentesque</a:t>
            </a:r>
            <a:r>
              <a:rPr lang="en-US" sz="2933" dirty="0"/>
              <a:t> id. Fames ac </a:t>
            </a:r>
            <a:r>
              <a:rPr lang="en-US" sz="2933" dirty="0" err="1"/>
              <a:t>turpis</a:t>
            </a:r>
            <a:r>
              <a:rPr lang="en-US" sz="2933" dirty="0"/>
              <a:t> </a:t>
            </a:r>
            <a:r>
              <a:rPr lang="en-US" sz="2933" dirty="0" err="1"/>
              <a:t>egestas</a:t>
            </a:r>
            <a:r>
              <a:rPr lang="en-US" sz="2933" dirty="0"/>
              <a:t> </a:t>
            </a:r>
            <a:r>
              <a:rPr lang="en-US" sz="2933" dirty="0" err="1"/>
              <a:t>maecenas</a:t>
            </a:r>
            <a:r>
              <a:rPr lang="en-US" sz="2933" dirty="0"/>
              <a:t> pharetra convallis </a:t>
            </a:r>
            <a:r>
              <a:rPr lang="en-US" sz="2933" dirty="0" err="1"/>
              <a:t>posuere</a:t>
            </a:r>
            <a:r>
              <a:rPr lang="en-US" sz="2933" dirty="0"/>
              <a:t> </a:t>
            </a:r>
            <a:r>
              <a:rPr lang="en-US" sz="2933" dirty="0" err="1"/>
              <a:t>morbi</a:t>
            </a:r>
            <a:r>
              <a:rPr lang="en-US" sz="2933" dirty="0"/>
              <a:t> </a:t>
            </a:r>
            <a:r>
              <a:rPr lang="en-US" sz="2933" dirty="0" err="1"/>
              <a:t>leo</a:t>
            </a:r>
            <a:r>
              <a:rPr lang="en-US" sz="2933" dirty="0"/>
              <a:t>. Cras fermentum </a:t>
            </a:r>
            <a:r>
              <a:rPr lang="en-US" sz="2933" dirty="0" err="1"/>
              <a:t>odio</a:t>
            </a:r>
            <a:r>
              <a:rPr lang="en-US" sz="2933" dirty="0"/>
              <a:t> </a:t>
            </a:r>
            <a:r>
              <a:rPr lang="en-US" sz="2933" dirty="0" err="1"/>
              <a:t>eu</a:t>
            </a:r>
            <a:r>
              <a:rPr lang="en-US" sz="2933" dirty="0"/>
              <a:t> </a:t>
            </a:r>
            <a:r>
              <a:rPr lang="en-US" sz="2933" dirty="0" err="1"/>
              <a:t>feugiat</a:t>
            </a:r>
            <a:r>
              <a:rPr lang="en-US" sz="2933" dirty="0"/>
              <a:t>. </a:t>
            </a:r>
            <a:r>
              <a:rPr lang="en-US" sz="2933" dirty="0" err="1"/>
              <a:t>Aliquet</a:t>
            </a:r>
            <a:r>
              <a:rPr lang="en-US" sz="2933" dirty="0"/>
              <a:t> </a:t>
            </a:r>
            <a:r>
              <a:rPr lang="en-US" sz="2933" dirty="0" err="1"/>
              <a:t>sagittis</a:t>
            </a:r>
            <a:r>
              <a:rPr lang="en-US" sz="2933" dirty="0"/>
              <a:t> id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purus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</a:t>
            </a:r>
            <a:r>
              <a:rPr lang="en-US" sz="2933" dirty="0" err="1"/>
              <a:t>faucibus</a:t>
            </a:r>
            <a:r>
              <a:rPr lang="en-US" sz="2933" dirty="0"/>
              <a:t>. At </a:t>
            </a:r>
            <a:r>
              <a:rPr lang="en-US" sz="2933" dirty="0" err="1"/>
              <a:t>ultrices</a:t>
            </a:r>
            <a:r>
              <a:rPr lang="en-US" sz="2933" dirty="0"/>
              <a:t> mi tempus </a:t>
            </a:r>
            <a:r>
              <a:rPr lang="en-US" sz="2933" dirty="0" err="1"/>
              <a:t>imperdiet</a:t>
            </a:r>
            <a:r>
              <a:rPr lang="en-US" sz="2933" dirty="0"/>
              <a:t> </a:t>
            </a:r>
            <a:r>
              <a:rPr lang="en-US" sz="2933" dirty="0" err="1"/>
              <a:t>nulla</a:t>
            </a:r>
            <a:r>
              <a:rPr lang="en-US" sz="2933" dirty="0"/>
              <a:t>.</a:t>
            </a:r>
          </a:p>
        </p:txBody>
      </p:sp>
      <p:sp>
        <p:nvSpPr>
          <p:cNvPr id="31" name="Content Placeholder 14">
            <a:extLst>
              <a:ext uri="{FF2B5EF4-FFF2-40B4-BE49-F238E27FC236}">
                <a16:creationId xmlns:a16="http://schemas.microsoft.com/office/drawing/2014/main" id="{EA97BFF4-836D-DD55-6AE9-F070A75A548D}"/>
              </a:ext>
            </a:extLst>
          </p:cNvPr>
          <p:cNvSpPr txBox="1">
            <a:spLocks/>
          </p:cNvSpPr>
          <p:nvPr/>
        </p:nvSpPr>
        <p:spPr>
          <a:xfrm>
            <a:off x="1360857" y="25921120"/>
            <a:ext cx="11734800" cy="6128775"/>
          </a:xfrm>
          <a:prstGeom prst="rect">
            <a:avLst/>
          </a:prstGeom>
        </p:spPr>
        <p:txBody>
          <a:bodyPr vert="horz" lIns="111760" tIns="55880" rIns="111760" bIns="5588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4889" dirty="0"/>
          </a:p>
        </p:txBody>
      </p:sp>
      <p:sp>
        <p:nvSpPr>
          <p:cNvPr id="32" name="Content Placeholder 14">
            <a:extLst>
              <a:ext uri="{FF2B5EF4-FFF2-40B4-BE49-F238E27FC236}">
                <a16:creationId xmlns:a16="http://schemas.microsoft.com/office/drawing/2014/main" id="{396AD75E-3F0F-953A-B560-B501653F30F6}"/>
              </a:ext>
            </a:extLst>
          </p:cNvPr>
          <p:cNvSpPr txBox="1">
            <a:spLocks/>
          </p:cNvSpPr>
          <p:nvPr/>
        </p:nvSpPr>
        <p:spPr>
          <a:xfrm>
            <a:off x="1360857" y="26852368"/>
            <a:ext cx="11734800" cy="789961"/>
          </a:xfrm>
          <a:prstGeom prst="rect">
            <a:avLst/>
          </a:prstGeom>
        </p:spPr>
        <p:txBody>
          <a:bodyPr vert="horz" lIns="111760" tIns="55880" rIns="111760" bIns="5588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400" dirty="0"/>
              <a:t>CHART TITLE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0C05F6B-2C6C-52C1-6C10-8C02A8A4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256" y="8056045"/>
            <a:ext cx="11874499" cy="8874789"/>
          </a:xfrm>
          <a:prstGeom prst="rect">
            <a:avLst/>
          </a:prstGeom>
        </p:spPr>
      </p:pic>
      <p:graphicFrame>
        <p:nvGraphicFramePr>
          <p:cNvPr id="34" name="Content Placeholder 18">
            <a:extLst>
              <a:ext uri="{FF2B5EF4-FFF2-40B4-BE49-F238E27FC236}">
                <a16:creationId xmlns:a16="http://schemas.microsoft.com/office/drawing/2014/main" id="{0DD2FDEE-2C2A-5E97-3F4B-7EDF0AB52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57980"/>
              </p:ext>
            </p:extLst>
          </p:nvPr>
        </p:nvGraphicFramePr>
        <p:xfrm>
          <a:off x="1360858" y="27867897"/>
          <a:ext cx="11734796" cy="803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5B35C85F-44FA-72B1-F9B2-D29739A7ECDE}"/>
              </a:ext>
            </a:extLst>
          </p:cNvPr>
          <p:cNvSpPr txBox="1">
            <a:spLocks/>
          </p:cNvSpPr>
          <p:nvPr/>
        </p:nvSpPr>
        <p:spPr>
          <a:xfrm>
            <a:off x="14218304" y="18003989"/>
            <a:ext cx="5862363" cy="884339"/>
          </a:xfrm>
          <a:prstGeom prst="rect">
            <a:avLst/>
          </a:prstGeom>
        </p:spPr>
        <p:txBody>
          <a:bodyPr vert="horz" lIns="111760" tIns="55880" rIns="111760" bIns="5588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4400" dirty="0"/>
              <a:t>CHART TITLE</a:t>
            </a:r>
          </a:p>
        </p:txBody>
      </p:sp>
      <p:graphicFrame>
        <p:nvGraphicFramePr>
          <p:cNvPr id="36" name="Content Placeholder 5">
            <a:extLst>
              <a:ext uri="{FF2B5EF4-FFF2-40B4-BE49-F238E27FC236}">
                <a16:creationId xmlns:a16="http://schemas.microsoft.com/office/drawing/2014/main" id="{11437643-64FE-E584-BB0F-608CFD0BBE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212254"/>
              </p:ext>
            </p:extLst>
          </p:nvPr>
        </p:nvGraphicFramePr>
        <p:xfrm>
          <a:off x="14213268" y="18701249"/>
          <a:ext cx="5867401" cy="554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Content Placeholder 14">
            <a:extLst>
              <a:ext uri="{FF2B5EF4-FFF2-40B4-BE49-F238E27FC236}">
                <a16:creationId xmlns:a16="http://schemas.microsoft.com/office/drawing/2014/main" id="{E571B9A5-727A-B244-7933-A6C4FC5A51A4}"/>
              </a:ext>
            </a:extLst>
          </p:cNvPr>
          <p:cNvSpPr txBox="1">
            <a:spLocks/>
          </p:cNvSpPr>
          <p:nvPr/>
        </p:nvSpPr>
        <p:spPr>
          <a:xfrm>
            <a:off x="20225402" y="18003989"/>
            <a:ext cx="5862363" cy="884339"/>
          </a:xfrm>
          <a:prstGeom prst="rect">
            <a:avLst/>
          </a:prstGeom>
        </p:spPr>
        <p:txBody>
          <a:bodyPr vert="horz" lIns="111760" tIns="55880" rIns="111760" bIns="5588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4400" dirty="0"/>
              <a:t>CHART TITLE</a:t>
            </a:r>
          </a:p>
        </p:txBody>
      </p:sp>
      <p:graphicFrame>
        <p:nvGraphicFramePr>
          <p:cNvPr id="38" name="Content Placeholder 5">
            <a:extLst>
              <a:ext uri="{FF2B5EF4-FFF2-40B4-BE49-F238E27FC236}">
                <a16:creationId xmlns:a16="http://schemas.microsoft.com/office/drawing/2014/main" id="{CEEAFBCA-F685-109D-715D-FCBC09E159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524047"/>
              </p:ext>
            </p:extLst>
          </p:nvPr>
        </p:nvGraphicFramePr>
        <p:xfrm>
          <a:off x="20080656" y="18701249"/>
          <a:ext cx="6007099" cy="554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Content Placeholder 14">
            <a:extLst>
              <a:ext uri="{FF2B5EF4-FFF2-40B4-BE49-F238E27FC236}">
                <a16:creationId xmlns:a16="http://schemas.microsoft.com/office/drawing/2014/main" id="{BC73118E-71A4-66DE-4324-40CC2779C884}"/>
              </a:ext>
            </a:extLst>
          </p:cNvPr>
          <p:cNvSpPr txBox="1">
            <a:spLocks/>
          </p:cNvSpPr>
          <p:nvPr/>
        </p:nvSpPr>
        <p:spPr>
          <a:xfrm>
            <a:off x="14283105" y="25509177"/>
            <a:ext cx="11804649" cy="10971378"/>
          </a:xfrm>
          <a:prstGeom prst="rect">
            <a:avLst/>
          </a:prstGeom>
        </p:spPr>
        <p:txBody>
          <a:bodyPr vert="horz" lIns="111760" tIns="55880" rIns="111760" bIns="5588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400" dirty="0"/>
              <a:t>MATERIALS / METHODS</a:t>
            </a:r>
          </a:p>
          <a:p>
            <a:r>
              <a:rPr lang="en-US" sz="2933" dirty="0"/>
              <a:t>Lorem ipsum dolor sit </a:t>
            </a:r>
            <a:r>
              <a:rPr lang="en-US" sz="2933" dirty="0" err="1"/>
              <a:t>amet</a:t>
            </a:r>
            <a:r>
              <a:rPr lang="en-US" sz="2933" dirty="0"/>
              <a:t>,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adipiscing</a:t>
            </a:r>
            <a:r>
              <a:rPr lang="en-US" sz="2933" dirty="0"/>
              <a:t> </a:t>
            </a:r>
            <a:r>
              <a:rPr lang="en-US" sz="2933" dirty="0" err="1"/>
              <a:t>elit</a:t>
            </a:r>
            <a:r>
              <a:rPr lang="en-US" sz="2933" dirty="0"/>
              <a:t>, sed do </a:t>
            </a:r>
            <a:r>
              <a:rPr lang="en-US" sz="2933" dirty="0" err="1"/>
              <a:t>eiusmod</a:t>
            </a:r>
            <a:r>
              <a:rPr lang="en-US" sz="2933" dirty="0"/>
              <a:t> </a:t>
            </a:r>
            <a:r>
              <a:rPr lang="en-US" sz="2933" dirty="0" err="1"/>
              <a:t>tempor</a:t>
            </a:r>
            <a:r>
              <a:rPr lang="en-US" sz="2933" dirty="0"/>
              <a:t> </a:t>
            </a:r>
            <a:r>
              <a:rPr lang="en-US" sz="2933" dirty="0" err="1"/>
              <a:t>incididunt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labore et dolore magna </a:t>
            </a:r>
            <a:r>
              <a:rPr lang="en-US" sz="2933" dirty="0" err="1"/>
              <a:t>aliqua</a:t>
            </a:r>
            <a:r>
              <a:rPr lang="en-US" sz="2933" dirty="0"/>
              <a:t>. </a:t>
            </a:r>
            <a:r>
              <a:rPr lang="en-US" sz="2933" dirty="0" err="1"/>
              <a:t>Feugiat</a:t>
            </a:r>
            <a:r>
              <a:rPr lang="en-US" sz="2933" dirty="0"/>
              <a:t> </a:t>
            </a:r>
            <a:r>
              <a:rPr lang="en-US" sz="2933" dirty="0" err="1"/>
              <a:t>vivamus</a:t>
            </a:r>
            <a:r>
              <a:rPr lang="en-US" sz="2933" dirty="0"/>
              <a:t> at </a:t>
            </a:r>
            <a:r>
              <a:rPr lang="en-US" sz="2933" dirty="0" err="1"/>
              <a:t>augue</a:t>
            </a:r>
            <a:r>
              <a:rPr lang="en-US" sz="2933" dirty="0"/>
              <a:t> </a:t>
            </a:r>
            <a:r>
              <a:rPr lang="en-US" sz="2933" dirty="0" err="1"/>
              <a:t>eget</a:t>
            </a:r>
            <a:r>
              <a:rPr lang="en-US" sz="2933" dirty="0"/>
              <a:t>. </a:t>
            </a:r>
            <a:r>
              <a:rPr lang="en-US" sz="2933" dirty="0" err="1"/>
              <a:t>Eget</a:t>
            </a:r>
            <a:r>
              <a:rPr lang="en-US" sz="2933" dirty="0"/>
              <a:t> </a:t>
            </a:r>
            <a:r>
              <a:rPr lang="en-US" sz="2933" dirty="0" err="1"/>
              <a:t>duis</a:t>
            </a:r>
            <a:r>
              <a:rPr lang="en-US" sz="2933" dirty="0"/>
              <a:t> at </a:t>
            </a:r>
            <a:r>
              <a:rPr lang="en-US" sz="2933" dirty="0" err="1"/>
              <a:t>tellus</a:t>
            </a:r>
            <a:r>
              <a:rPr lang="en-US" sz="2933" dirty="0"/>
              <a:t> at </a:t>
            </a:r>
            <a:r>
              <a:rPr lang="en-US" sz="2933" dirty="0" err="1"/>
              <a:t>urna</a:t>
            </a:r>
            <a:r>
              <a:rPr lang="en-US" sz="2933" dirty="0"/>
              <a:t> </a:t>
            </a:r>
            <a:r>
              <a:rPr lang="en-US" sz="2933" dirty="0" err="1"/>
              <a:t>condimentum</a:t>
            </a:r>
            <a:r>
              <a:rPr lang="en-US" sz="2933" dirty="0"/>
              <a:t> </a:t>
            </a:r>
            <a:r>
              <a:rPr lang="en-US" sz="2933" dirty="0" err="1"/>
              <a:t>mattis</a:t>
            </a:r>
            <a:r>
              <a:rPr lang="en-US" sz="2933" dirty="0"/>
              <a:t> </a:t>
            </a:r>
            <a:r>
              <a:rPr lang="en-US" sz="2933" dirty="0" err="1"/>
              <a:t>pellentesque</a:t>
            </a:r>
            <a:r>
              <a:rPr lang="en-US" sz="2933" dirty="0"/>
              <a:t> id. Fames ac </a:t>
            </a:r>
            <a:r>
              <a:rPr lang="en-US" sz="2933" dirty="0" err="1"/>
              <a:t>turpis</a:t>
            </a:r>
            <a:r>
              <a:rPr lang="en-US" sz="2933" dirty="0"/>
              <a:t> </a:t>
            </a:r>
            <a:r>
              <a:rPr lang="en-US" sz="2933" dirty="0" err="1"/>
              <a:t>egestas</a:t>
            </a:r>
            <a:r>
              <a:rPr lang="en-US" sz="2933" dirty="0"/>
              <a:t> </a:t>
            </a:r>
            <a:r>
              <a:rPr lang="en-US" sz="2933" dirty="0" err="1"/>
              <a:t>maecenas</a:t>
            </a:r>
            <a:r>
              <a:rPr lang="en-US" sz="2933" dirty="0"/>
              <a:t> pharetra convallis </a:t>
            </a:r>
            <a:r>
              <a:rPr lang="en-US" sz="2933" dirty="0" err="1"/>
              <a:t>posuere</a:t>
            </a:r>
            <a:r>
              <a:rPr lang="en-US" sz="2933" dirty="0"/>
              <a:t> </a:t>
            </a:r>
            <a:r>
              <a:rPr lang="en-US" sz="2933" dirty="0" err="1"/>
              <a:t>morbi</a:t>
            </a:r>
            <a:r>
              <a:rPr lang="en-US" sz="2933" dirty="0"/>
              <a:t> </a:t>
            </a:r>
            <a:r>
              <a:rPr lang="en-US" sz="2933" dirty="0" err="1"/>
              <a:t>leo</a:t>
            </a:r>
            <a:r>
              <a:rPr lang="en-US" sz="2933" dirty="0"/>
              <a:t>. Cras fermentum </a:t>
            </a:r>
            <a:r>
              <a:rPr lang="en-US" sz="2933" dirty="0" err="1"/>
              <a:t>odio</a:t>
            </a:r>
            <a:r>
              <a:rPr lang="en-US" sz="2933" dirty="0"/>
              <a:t> </a:t>
            </a:r>
            <a:r>
              <a:rPr lang="en-US" sz="2933" dirty="0" err="1"/>
              <a:t>eu</a:t>
            </a:r>
            <a:r>
              <a:rPr lang="en-US" sz="2933" dirty="0"/>
              <a:t> </a:t>
            </a:r>
            <a:r>
              <a:rPr lang="en-US" sz="2933" dirty="0" err="1"/>
              <a:t>feugiat</a:t>
            </a:r>
            <a:r>
              <a:rPr lang="en-US" sz="2933" dirty="0"/>
              <a:t>. </a:t>
            </a:r>
            <a:r>
              <a:rPr lang="en-US" sz="2933" dirty="0" err="1"/>
              <a:t>Aliquet</a:t>
            </a:r>
            <a:r>
              <a:rPr lang="en-US" sz="2933" dirty="0"/>
              <a:t> </a:t>
            </a:r>
            <a:r>
              <a:rPr lang="en-US" sz="2933" dirty="0" err="1"/>
              <a:t>sagittis</a:t>
            </a:r>
            <a:r>
              <a:rPr lang="en-US" sz="2933" dirty="0"/>
              <a:t> id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purus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</a:t>
            </a:r>
            <a:r>
              <a:rPr lang="en-US" sz="2933" dirty="0" err="1"/>
              <a:t>faucibus</a:t>
            </a:r>
            <a:r>
              <a:rPr lang="en-US" sz="2933" dirty="0"/>
              <a:t>. At </a:t>
            </a:r>
            <a:r>
              <a:rPr lang="en-US" sz="2933" dirty="0" err="1"/>
              <a:t>ultrices</a:t>
            </a:r>
            <a:r>
              <a:rPr lang="en-US" sz="2933" dirty="0"/>
              <a:t> mi tempus </a:t>
            </a:r>
            <a:r>
              <a:rPr lang="en-US" sz="2933" dirty="0" err="1"/>
              <a:t>imperdiet</a:t>
            </a:r>
            <a:r>
              <a:rPr lang="en-US" sz="2933" dirty="0"/>
              <a:t> </a:t>
            </a:r>
            <a:r>
              <a:rPr lang="en-US" sz="2933" dirty="0" err="1"/>
              <a:t>nulla</a:t>
            </a:r>
            <a:r>
              <a:rPr lang="en-US" sz="2933" dirty="0"/>
              <a:t>.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322" dirty="0"/>
              <a:t>Lorem ipsum dolor sit </a:t>
            </a:r>
            <a:r>
              <a:rPr lang="en-US" sz="2322" dirty="0" err="1"/>
              <a:t>amet</a:t>
            </a:r>
            <a:r>
              <a:rPr lang="en-US" sz="2322" dirty="0"/>
              <a:t>, </a:t>
            </a:r>
            <a:r>
              <a:rPr lang="en-US" sz="2322" dirty="0" err="1"/>
              <a:t>consectetur</a:t>
            </a:r>
            <a:r>
              <a:rPr lang="en-US" sz="2322" dirty="0"/>
              <a:t> </a:t>
            </a:r>
            <a:r>
              <a:rPr lang="en-US" sz="2322" dirty="0" err="1"/>
              <a:t>adipiscing</a:t>
            </a:r>
            <a:r>
              <a:rPr lang="en-US" sz="2322" dirty="0"/>
              <a:t> </a:t>
            </a:r>
            <a:r>
              <a:rPr lang="en-US" sz="2322" dirty="0" err="1"/>
              <a:t>elit</a:t>
            </a:r>
            <a:r>
              <a:rPr lang="en-US" sz="2322" dirty="0"/>
              <a:t>, sed do </a:t>
            </a:r>
            <a:r>
              <a:rPr lang="en-US" sz="2322" dirty="0" err="1"/>
              <a:t>eiusmod</a:t>
            </a:r>
            <a:r>
              <a:rPr lang="en-US" sz="2322" dirty="0"/>
              <a:t> </a:t>
            </a:r>
            <a:r>
              <a:rPr lang="en-US" sz="2322" dirty="0" err="1"/>
              <a:t>tempor</a:t>
            </a:r>
            <a:r>
              <a:rPr lang="en-US" sz="2322" dirty="0"/>
              <a:t> </a:t>
            </a:r>
            <a:r>
              <a:rPr lang="en-US" sz="2322" dirty="0" err="1"/>
              <a:t>incididunt</a:t>
            </a:r>
            <a:r>
              <a:rPr lang="en-US" sz="2322" dirty="0"/>
              <a:t> </a:t>
            </a:r>
            <a:r>
              <a:rPr lang="en-US" sz="2322" dirty="0" err="1"/>
              <a:t>ut</a:t>
            </a:r>
            <a:r>
              <a:rPr lang="en-US" sz="2322" dirty="0"/>
              <a:t> labore et dolore magna </a:t>
            </a:r>
            <a:r>
              <a:rPr lang="en-US" sz="2322" dirty="0" err="1"/>
              <a:t>aliqua</a:t>
            </a:r>
            <a:r>
              <a:rPr lang="en-US" sz="2322" dirty="0"/>
              <a:t>. 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322" dirty="0"/>
              <a:t>Lorem ipsum dolor sit </a:t>
            </a:r>
            <a:r>
              <a:rPr lang="en-US" sz="2322" dirty="0" err="1"/>
              <a:t>amet</a:t>
            </a:r>
            <a:r>
              <a:rPr lang="en-US" sz="2322" dirty="0"/>
              <a:t>, </a:t>
            </a:r>
            <a:r>
              <a:rPr lang="en-US" sz="2322" dirty="0" err="1"/>
              <a:t>consectetur</a:t>
            </a:r>
            <a:r>
              <a:rPr lang="en-US" sz="2322" dirty="0"/>
              <a:t> </a:t>
            </a:r>
            <a:r>
              <a:rPr lang="en-US" sz="2322" dirty="0" err="1"/>
              <a:t>adipiscing</a:t>
            </a:r>
            <a:r>
              <a:rPr lang="en-US" sz="2322" dirty="0"/>
              <a:t> </a:t>
            </a:r>
            <a:r>
              <a:rPr lang="en-US" sz="2322" dirty="0" err="1"/>
              <a:t>elit</a:t>
            </a:r>
            <a:r>
              <a:rPr lang="en-US" sz="2322" dirty="0"/>
              <a:t>, sed do </a:t>
            </a:r>
            <a:r>
              <a:rPr lang="en-US" sz="2322" dirty="0" err="1"/>
              <a:t>eiusmod</a:t>
            </a:r>
            <a:r>
              <a:rPr lang="en-US" sz="2322" dirty="0"/>
              <a:t> </a:t>
            </a:r>
            <a:r>
              <a:rPr lang="en-US" sz="2322" dirty="0" err="1"/>
              <a:t>tempor</a:t>
            </a:r>
            <a:r>
              <a:rPr lang="en-US" sz="2322" dirty="0"/>
              <a:t> </a:t>
            </a:r>
            <a:r>
              <a:rPr lang="en-US" sz="2322" dirty="0" err="1"/>
              <a:t>incididunt</a:t>
            </a:r>
            <a:r>
              <a:rPr lang="en-US" sz="2322" dirty="0"/>
              <a:t> </a:t>
            </a:r>
            <a:r>
              <a:rPr lang="en-US" sz="2322" dirty="0" err="1"/>
              <a:t>ut</a:t>
            </a:r>
            <a:r>
              <a:rPr lang="en-US" sz="2322" dirty="0"/>
              <a:t> labore et dolore magna </a:t>
            </a:r>
            <a:r>
              <a:rPr lang="en-US" sz="2322" dirty="0" err="1"/>
              <a:t>aliqua</a:t>
            </a:r>
            <a:r>
              <a:rPr lang="en-US" sz="2322" dirty="0"/>
              <a:t>. 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322" dirty="0"/>
              <a:t>Lorem ipsum dolor sit </a:t>
            </a:r>
            <a:r>
              <a:rPr lang="en-US" sz="2322" dirty="0" err="1"/>
              <a:t>amet</a:t>
            </a:r>
            <a:r>
              <a:rPr lang="en-US" sz="2322" dirty="0"/>
              <a:t>, </a:t>
            </a:r>
            <a:r>
              <a:rPr lang="en-US" sz="2322" dirty="0" err="1"/>
              <a:t>consectetur</a:t>
            </a:r>
            <a:r>
              <a:rPr lang="en-US" sz="2322" dirty="0"/>
              <a:t> </a:t>
            </a:r>
            <a:r>
              <a:rPr lang="en-US" sz="2322" dirty="0" err="1"/>
              <a:t>adipiscing</a:t>
            </a:r>
            <a:r>
              <a:rPr lang="en-US" sz="2322" dirty="0"/>
              <a:t> </a:t>
            </a:r>
            <a:r>
              <a:rPr lang="en-US" sz="2322" dirty="0" err="1"/>
              <a:t>elit</a:t>
            </a:r>
            <a:r>
              <a:rPr lang="en-US" sz="2322" dirty="0"/>
              <a:t>, sed do </a:t>
            </a:r>
            <a:r>
              <a:rPr lang="en-US" sz="2322" dirty="0" err="1"/>
              <a:t>eiusmod</a:t>
            </a:r>
            <a:r>
              <a:rPr lang="en-US" sz="2322" dirty="0"/>
              <a:t> </a:t>
            </a:r>
            <a:r>
              <a:rPr lang="en-US" sz="2322" dirty="0" err="1"/>
              <a:t>tempor</a:t>
            </a:r>
            <a:r>
              <a:rPr lang="en-US" sz="2322" dirty="0"/>
              <a:t> </a:t>
            </a:r>
            <a:r>
              <a:rPr lang="en-US" sz="2322" dirty="0" err="1"/>
              <a:t>incididunt</a:t>
            </a:r>
            <a:r>
              <a:rPr lang="en-US" sz="2322" dirty="0"/>
              <a:t> </a:t>
            </a:r>
            <a:r>
              <a:rPr lang="en-US" sz="2322" dirty="0" err="1"/>
              <a:t>ut</a:t>
            </a:r>
            <a:r>
              <a:rPr lang="en-US" sz="2322" dirty="0"/>
              <a:t> labore et dolore magna </a:t>
            </a:r>
            <a:r>
              <a:rPr lang="en-US" sz="2322" dirty="0" err="1"/>
              <a:t>aliqua</a:t>
            </a:r>
            <a:r>
              <a:rPr lang="en-US" sz="2322" dirty="0"/>
              <a:t>. </a:t>
            </a:r>
          </a:p>
        </p:txBody>
      </p:sp>
      <p:sp>
        <p:nvSpPr>
          <p:cNvPr id="40" name="Content Placeholder 14">
            <a:extLst>
              <a:ext uri="{FF2B5EF4-FFF2-40B4-BE49-F238E27FC236}">
                <a16:creationId xmlns:a16="http://schemas.microsoft.com/office/drawing/2014/main" id="{3A0BE801-16B4-A4B6-7E58-08AFE90B5E09}"/>
              </a:ext>
            </a:extLst>
          </p:cNvPr>
          <p:cNvSpPr txBox="1">
            <a:spLocks/>
          </p:cNvSpPr>
          <p:nvPr/>
        </p:nvSpPr>
        <p:spPr>
          <a:xfrm>
            <a:off x="27350175" y="8056034"/>
            <a:ext cx="11804649" cy="10971378"/>
          </a:xfrm>
          <a:prstGeom prst="rect">
            <a:avLst/>
          </a:prstGeom>
        </p:spPr>
        <p:txBody>
          <a:bodyPr vert="horz" lIns="111760" tIns="55880" rIns="111760" bIns="5588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400" dirty="0"/>
              <a:t>RESULTS</a:t>
            </a:r>
          </a:p>
          <a:p>
            <a:r>
              <a:rPr lang="en-US" sz="2933" dirty="0"/>
              <a:t>Lorem ipsum dolor sit </a:t>
            </a:r>
            <a:r>
              <a:rPr lang="en-US" sz="2933" dirty="0" err="1"/>
              <a:t>amet</a:t>
            </a:r>
            <a:r>
              <a:rPr lang="en-US" sz="2933" dirty="0"/>
              <a:t>,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adipiscing</a:t>
            </a:r>
            <a:r>
              <a:rPr lang="en-US" sz="2933" dirty="0"/>
              <a:t> </a:t>
            </a:r>
            <a:r>
              <a:rPr lang="en-US" sz="2933" dirty="0" err="1"/>
              <a:t>elit</a:t>
            </a:r>
            <a:r>
              <a:rPr lang="en-US" sz="2933" dirty="0"/>
              <a:t>, sed do </a:t>
            </a:r>
            <a:r>
              <a:rPr lang="en-US" sz="2933" dirty="0" err="1"/>
              <a:t>eiusmod</a:t>
            </a:r>
            <a:r>
              <a:rPr lang="en-US" sz="2933" dirty="0"/>
              <a:t> </a:t>
            </a:r>
            <a:r>
              <a:rPr lang="en-US" sz="2933" dirty="0" err="1"/>
              <a:t>tempor</a:t>
            </a:r>
            <a:r>
              <a:rPr lang="en-US" sz="2933" dirty="0"/>
              <a:t> </a:t>
            </a:r>
            <a:r>
              <a:rPr lang="en-US" sz="2933" dirty="0" err="1"/>
              <a:t>incididunt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labore et dolore magna </a:t>
            </a:r>
            <a:r>
              <a:rPr lang="en-US" sz="2933" dirty="0" err="1"/>
              <a:t>aliqua</a:t>
            </a:r>
            <a:r>
              <a:rPr lang="en-US" sz="2933" dirty="0"/>
              <a:t>. </a:t>
            </a:r>
            <a:r>
              <a:rPr lang="en-US" sz="2933" dirty="0" err="1"/>
              <a:t>Feugiat</a:t>
            </a:r>
            <a:r>
              <a:rPr lang="en-US" sz="2933" dirty="0"/>
              <a:t> </a:t>
            </a:r>
            <a:r>
              <a:rPr lang="en-US" sz="2933" dirty="0" err="1"/>
              <a:t>vivamus</a:t>
            </a:r>
            <a:r>
              <a:rPr lang="en-US" sz="2933" dirty="0"/>
              <a:t> at </a:t>
            </a:r>
            <a:r>
              <a:rPr lang="en-US" sz="2933" dirty="0" err="1"/>
              <a:t>augue</a:t>
            </a:r>
            <a:r>
              <a:rPr lang="en-US" sz="2933" dirty="0"/>
              <a:t> </a:t>
            </a:r>
            <a:r>
              <a:rPr lang="en-US" sz="2933" dirty="0" err="1"/>
              <a:t>eget</a:t>
            </a:r>
            <a:r>
              <a:rPr lang="en-US" sz="2933" dirty="0"/>
              <a:t>. </a:t>
            </a:r>
            <a:r>
              <a:rPr lang="en-US" sz="2933" dirty="0" err="1"/>
              <a:t>Eget</a:t>
            </a:r>
            <a:r>
              <a:rPr lang="en-US" sz="2933" dirty="0"/>
              <a:t> </a:t>
            </a:r>
            <a:r>
              <a:rPr lang="en-US" sz="2933" dirty="0" err="1"/>
              <a:t>duis</a:t>
            </a:r>
            <a:r>
              <a:rPr lang="en-US" sz="2933" dirty="0"/>
              <a:t> at </a:t>
            </a:r>
            <a:r>
              <a:rPr lang="en-US" sz="2933" dirty="0" err="1"/>
              <a:t>tellus</a:t>
            </a:r>
            <a:r>
              <a:rPr lang="en-US" sz="2933" dirty="0"/>
              <a:t> at </a:t>
            </a:r>
            <a:r>
              <a:rPr lang="en-US" sz="2933" dirty="0" err="1"/>
              <a:t>urna</a:t>
            </a:r>
            <a:r>
              <a:rPr lang="en-US" sz="2933" dirty="0"/>
              <a:t> </a:t>
            </a:r>
            <a:r>
              <a:rPr lang="en-US" sz="2933" dirty="0" err="1"/>
              <a:t>condimentum</a:t>
            </a:r>
            <a:r>
              <a:rPr lang="en-US" sz="2933" dirty="0"/>
              <a:t> </a:t>
            </a:r>
            <a:r>
              <a:rPr lang="en-US" sz="2933" dirty="0" err="1"/>
              <a:t>mattis</a:t>
            </a:r>
            <a:r>
              <a:rPr lang="en-US" sz="2933" dirty="0"/>
              <a:t> </a:t>
            </a:r>
            <a:r>
              <a:rPr lang="en-US" sz="2933" dirty="0" err="1"/>
              <a:t>pellentesque</a:t>
            </a:r>
            <a:r>
              <a:rPr lang="en-US" sz="2933" dirty="0"/>
              <a:t> id. Fames ac </a:t>
            </a:r>
            <a:r>
              <a:rPr lang="en-US" sz="2933" dirty="0" err="1"/>
              <a:t>turpis</a:t>
            </a:r>
            <a:r>
              <a:rPr lang="en-US" sz="2933" dirty="0"/>
              <a:t> </a:t>
            </a:r>
            <a:r>
              <a:rPr lang="en-US" sz="2933" dirty="0" err="1"/>
              <a:t>egestas</a:t>
            </a:r>
            <a:r>
              <a:rPr lang="en-US" sz="2933" dirty="0"/>
              <a:t> </a:t>
            </a:r>
            <a:r>
              <a:rPr lang="en-US" sz="2933" dirty="0" err="1"/>
              <a:t>maecenas</a:t>
            </a:r>
            <a:r>
              <a:rPr lang="en-US" sz="2933" dirty="0"/>
              <a:t> pharetra convallis </a:t>
            </a:r>
            <a:r>
              <a:rPr lang="en-US" sz="2933" dirty="0" err="1"/>
              <a:t>posuere</a:t>
            </a:r>
            <a:r>
              <a:rPr lang="en-US" sz="2933" dirty="0"/>
              <a:t> </a:t>
            </a:r>
            <a:r>
              <a:rPr lang="en-US" sz="2933" dirty="0" err="1"/>
              <a:t>morbi</a:t>
            </a:r>
            <a:r>
              <a:rPr lang="en-US" sz="2933" dirty="0"/>
              <a:t> </a:t>
            </a:r>
            <a:r>
              <a:rPr lang="en-US" sz="2933" dirty="0" err="1"/>
              <a:t>leo</a:t>
            </a:r>
            <a:r>
              <a:rPr lang="en-US" sz="2933" dirty="0"/>
              <a:t>. Cras fermentum </a:t>
            </a:r>
            <a:r>
              <a:rPr lang="en-US" sz="2933" dirty="0" err="1"/>
              <a:t>odio</a:t>
            </a:r>
            <a:r>
              <a:rPr lang="en-US" sz="2933" dirty="0"/>
              <a:t> </a:t>
            </a:r>
            <a:r>
              <a:rPr lang="en-US" sz="2933" dirty="0" err="1"/>
              <a:t>eu</a:t>
            </a:r>
            <a:r>
              <a:rPr lang="en-US" sz="2933" dirty="0"/>
              <a:t> </a:t>
            </a:r>
            <a:r>
              <a:rPr lang="en-US" sz="2933" dirty="0" err="1"/>
              <a:t>feugiat</a:t>
            </a:r>
            <a:r>
              <a:rPr lang="en-US" sz="2933" dirty="0"/>
              <a:t>. </a:t>
            </a:r>
            <a:r>
              <a:rPr lang="en-US" sz="2933" dirty="0" err="1"/>
              <a:t>Aliquet</a:t>
            </a:r>
            <a:r>
              <a:rPr lang="en-US" sz="2933" dirty="0"/>
              <a:t> </a:t>
            </a:r>
            <a:r>
              <a:rPr lang="en-US" sz="2933" dirty="0" err="1"/>
              <a:t>sagittis</a:t>
            </a:r>
            <a:r>
              <a:rPr lang="en-US" sz="2933" dirty="0"/>
              <a:t> id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purus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</a:t>
            </a:r>
            <a:r>
              <a:rPr lang="en-US" sz="2933" dirty="0" err="1"/>
              <a:t>faucibus</a:t>
            </a:r>
            <a:r>
              <a:rPr lang="en-US" sz="2933" dirty="0"/>
              <a:t>. At </a:t>
            </a:r>
            <a:r>
              <a:rPr lang="en-US" sz="2933" dirty="0" err="1"/>
              <a:t>ultrices</a:t>
            </a:r>
            <a:r>
              <a:rPr lang="en-US" sz="2933" dirty="0"/>
              <a:t> mi tempus </a:t>
            </a:r>
            <a:r>
              <a:rPr lang="en-US" sz="2933" dirty="0" err="1"/>
              <a:t>imperdiet</a:t>
            </a:r>
            <a:r>
              <a:rPr lang="en-US" sz="2933" dirty="0"/>
              <a:t> </a:t>
            </a:r>
            <a:r>
              <a:rPr lang="en-US" sz="2933" dirty="0" err="1"/>
              <a:t>nulla</a:t>
            </a:r>
            <a:r>
              <a:rPr lang="en-US" sz="2933" dirty="0"/>
              <a:t>.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322" dirty="0"/>
              <a:t>Lorem ipsum dolor sit </a:t>
            </a:r>
            <a:r>
              <a:rPr lang="en-US" sz="2322" dirty="0" err="1"/>
              <a:t>amet</a:t>
            </a:r>
            <a:r>
              <a:rPr lang="en-US" sz="2322" dirty="0"/>
              <a:t>, </a:t>
            </a:r>
            <a:r>
              <a:rPr lang="en-US" sz="2322" dirty="0" err="1"/>
              <a:t>consectetur</a:t>
            </a:r>
            <a:r>
              <a:rPr lang="en-US" sz="2322" dirty="0"/>
              <a:t> </a:t>
            </a:r>
            <a:r>
              <a:rPr lang="en-US" sz="2322" dirty="0" err="1"/>
              <a:t>adipiscing</a:t>
            </a:r>
            <a:r>
              <a:rPr lang="en-US" sz="2322" dirty="0"/>
              <a:t> </a:t>
            </a:r>
            <a:r>
              <a:rPr lang="en-US" sz="2322" dirty="0" err="1"/>
              <a:t>elit</a:t>
            </a:r>
            <a:r>
              <a:rPr lang="en-US" sz="2322" dirty="0"/>
              <a:t>, sed do </a:t>
            </a:r>
            <a:r>
              <a:rPr lang="en-US" sz="2322" dirty="0" err="1"/>
              <a:t>eiusmod</a:t>
            </a:r>
            <a:r>
              <a:rPr lang="en-US" sz="2322" dirty="0"/>
              <a:t> </a:t>
            </a:r>
            <a:r>
              <a:rPr lang="en-US" sz="2322" dirty="0" err="1"/>
              <a:t>tempor</a:t>
            </a:r>
            <a:r>
              <a:rPr lang="en-US" sz="2322" dirty="0"/>
              <a:t> </a:t>
            </a:r>
            <a:r>
              <a:rPr lang="en-US" sz="2322" dirty="0" err="1"/>
              <a:t>incididunt</a:t>
            </a:r>
            <a:r>
              <a:rPr lang="en-US" sz="2322" dirty="0"/>
              <a:t> </a:t>
            </a:r>
            <a:r>
              <a:rPr lang="en-US" sz="2322" dirty="0" err="1"/>
              <a:t>ut</a:t>
            </a:r>
            <a:r>
              <a:rPr lang="en-US" sz="2322" dirty="0"/>
              <a:t> labore et dolore magna </a:t>
            </a:r>
            <a:r>
              <a:rPr lang="en-US" sz="2322" dirty="0" err="1"/>
              <a:t>aliqua</a:t>
            </a:r>
            <a:r>
              <a:rPr lang="en-US" sz="2322" dirty="0"/>
              <a:t>. 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322" dirty="0"/>
              <a:t>Lorem ipsum dolor sit </a:t>
            </a:r>
            <a:r>
              <a:rPr lang="en-US" sz="2322" dirty="0" err="1"/>
              <a:t>amet</a:t>
            </a:r>
            <a:r>
              <a:rPr lang="en-US" sz="2322" dirty="0"/>
              <a:t>, </a:t>
            </a:r>
            <a:r>
              <a:rPr lang="en-US" sz="2322" dirty="0" err="1"/>
              <a:t>consectetur</a:t>
            </a:r>
            <a:r>
              <a:rPr lang="en-US" sz="2322" dirty="0"/>
              <a:t> </a:t>
            </a:r>
            <a:r>
              <a:rPr lang="en-US" sz="2322" dirty="0" err="1"/>
              <a:t>adipiscing</a:t>
            </a:r>
            <a:r>
              <a:rPr lang="en-US" sz="2322" dirty="0"/>
              <a:t> </a:t>
            </a:r>
            <a:r>
              <a:rPr lang="en-US" sz="2322" dirty="0" err="1"/>
              <a:t>elit</a:t>
            </a:r>
            <a:r>
              <a:rPr lang="en-US" sz="2322" dirty="0"/>
              <a:t>, sed do </a:t>
            </a:r>
            <a:r>
              <a:rPr lang="en-US" sz="2322" dirty="0" err="1"/>
              <a:t>eiusmod</a:t>
            </a:r>
            <a:r>
              <a:rPr lang="en-US" sz="2322" dirty="0"/>
              <a:t> </a:t>
            </a:r>
            <a:r>
              <a:rPr lang="en-US" sz="2322" dirty="0" err="1"/>
              <a:t>tempor</a:t>
            </a:r>
            <a:r>
              <a:rPr lang="en-US" sz="2322" dirty="0"/>
              <a:t> </a:t>
            </a:r>
            <a:r>
              <a:rPr lang="en-US" sz="2322" dirty="0" err="1"/>
              <a:t>incididunt</a:t>
            </a:r>
            <a:r>
              <a:rPr lang="en-US" sz="2322" dirty="0"/>
              <a:t> </a:t>
            </a:r>
            <a:r>
              <a:rPr lang="en-US" sz="2322" dirty="0" err="1"/>
              <a:t>ut</a:t>
            </a:r>
            <a:r>
              <a:rPr lang="en-US" sz="2322" dirty="0"/>
              <a:t> labore et dolore magna </a:t>
            </a:r>
            <a:r>
              <a:rPr lang="en-US" sz="2322" dirty="0" err="1"/>
              <a:t>aliqua</a:t>
            </a:r>
            <a:r>
              <a:rPr lang="en-US" sz="2322" dirty="0"/>
              <a:t>. 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322" dirty="0"/>
              <a:t>Lorem ipsum dolor sit </a:t>
            </a:r>
            <a:r>
              <a:rPr lang="en-US" sz="2322" dirty="0" err="1"/>
              <a:t>amet</a:t>
            </a:r>
            <a:r>
              <a:rPr lang="en-US" sz="2322" dirty="0"/>
              <a:t>, </a:t>
            </a:r>
            <a:r>
              <a:rPr lang="en-US" sz="2322" dirty="0" err="1"/>
              <a:t>consectetur</a:t>
            </a:r>
            <a:r>
              <a:rPr lang="en-US" sz="2322" dirty="0"/>
              <a:t> </a:t>
            </a:r>
            <a:r>
              <a:rPr lang="en-US" sz="2322" dirty="0" err="1"/>
              <a:t>adipiscing</a:t>
            </a:r>
            <a:r>
              <a:rPr lang="en-US" sz="2322" dirty="0"/>
              <a:t> </a:t>
            </a:r>
            <a:r>
              <a:rPr lang="en-US" sz="2322" dirty="0" err="1"/>
              <a:t>elit</a:t>
            </a:r>
            <a:r>
              <a:rPr lang="en-US" sz="2322" dirty="0"/>
              <a:t>, sed do </a:t>
            </a:r>
            <a:r>
              <a:rPr lang="en-US" sz="2322" dirty="0" err="1"/>
              <a:t>eiusmod</a:t>
            </a:r>
            <a:r>
              <a:rPr lang="en-US" sz="2322" dirty="0"/>
              <a:t> </a:t>
            </a:r>
            <a:r>
              <a:rPr lang="en-US" sz="2322" dirty="0" err="1"/>
              <a:t>tempor</a:t>
            </a:r>
            <a:r>
              <a:rPr lang="en-US" sz="2322" dirty="0"/>
              <a:t> </a:t>
            </a:r>
            <a:r>
              <a:rPr lang="en-US" sz="2322" dirty="0" err="1"/>
              <a:t>incididunt</a:t>
            </a:r>
            <a:r>
              <a:rPr lang="en-US" sz="2322" dirty="0"/>
              <a:t> </a:t>
            </a:r>
            <a:r>
              <a:rPr lang="en-US" sz="2322" dirty="0" err="1"/>
              <a:t>ut</a:t>
            </a:r>
            <a:r>
              <a:rPr lang="en-US" sz="2322" dirty="0"/>
              <a:t> labore et dolore magna </a:t>
            </a:r>
            <a:r>
              <a:rPr lang="en-US" sz="2322" dirty="0" err="1"/>
              <a:t>aliqua</a:t>
            </a:r>
            <a:r>
              <a:rPr lang="en-US" sz="2322" dirty="0"/>
              <a:t>. </a:t>
            </a:r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0B7D6DB6-FBE5-541F-6E7E-B97246298E06}"/>
              </a:ext>
            </a:extLst>
          </p:cNvPr>
          <p:cNvSpPr txBox="1">
            <a:spLocks/>
          </p:cNvSpPr>
          <p:nvPr/>
        </p:nvSpPr>
        <p:spPr>
          <a:xfrm>
            <a:off x="27246176" y="19027422"/>
            <a:ext cx="11804649" cy="9778328"/>
          </a:xfrm>
          <a:prstGeom prst="rect">
            <a:avLst/>
          </a:prstGeom>
        </p:spPr>
        <p:txBody>
          <a:bodyPr vert="horz" lIns="111760" tIns="55880" rIns="111760" bIns="55880" rtlCol="0">
            <a:normAutofit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400" dirty="0"/>
              <a:t>CONCLUSION</a:t>
            </a:r>
          </a:p>
          <a:p>
            <a:r>
              <a:rPr lang="en-US" sz="2933" dirty="0"/>
              <a:t>Lorem ipsum dolor sit </a:t>
            </a:r>
            <a:r>
              <a:rPr lang="en-US" sz="2933" dirty="0" err="1"/>
              <a:t>amet</a:t>
            </a:r>
            <a:r>
              <a:rPr lang="en-US" sz="2933" dirty="0"/>
              <a:t>,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adipiscing</a:t>
            </a:r>
            <a:r>
              <a:rPr lang="en-US" sz="2933" dirty="0"/>
              <a:t> </a:t>
            </a:r>
            <a:r>
              <a:rPr lang="en-US" sz="2933" dirty="0" err="1"/>
              <a:t>elit</a:t>
            </a:r>
            <a:r>
              <a:rPr lang="en-US" sz="2933" dirty="0"/>
              <a:t>, sed do </a:t>
            </a:r>
            <a:r>
              <a:rPr lang="en-US" sz="2933" dirty="0" err="1"/>
              <a:t>eiusmod</a:t>
            </a:r>
            <a:r>
              <a:rPr lang="en-US" sz="2933" dirty="0"/>
              <a:t> </a:t>
            </a:r>
            <a:r>
              <a:rPr lang="en-US" sz="2933" dirty="0" err="1"/>
              <a:t>tempor</a:t>
            </a:r>
            <a:r>
              <a:rPr lang="en-US" sz="2933" dirty="0"/>
              <a:t> </a:t>
            </a:r>
            <a:r>
              <a:rPr lang="en-US" sz="2933" dirty="0" err="1"/>
              <a:t>incididunt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labore et dolore magna </a:t>
            </a:r>
            <a:r>
              <a:rPr lang="en-US" sz="2933" dirty="0" err="1"/>
              <a:t>aliqua</a:t>
            </a:r>
            <a:r>
              <a:rPr lang="en-US" sz="2933" dirty="0"/>
              <a:t>. </a:t>
            </a:r>
            <a:r>
              <a:rPr lang="en-US" sz="2933" dirty="0" err="1"/>
              <a:t>Feugiat</a:t>
            </a:r>
            <a:r>
              <a:rPr lang="en-US" sz="2933" dirty="0"/>
              <a:t> </a:t>
            </a:r>
            <a:r>
              <a:rPr lang="en-US" sz="2933" dirty="0" err="1"/>
              <a:t>vivamus</a:t>
            </a:r>
            <a:r>
              <a:rPr lang="en-US" sz="2933" dirty="0"/>
              <a:t> at </a:t>
            </a:r>
            <a:r>
              <a:rPr lang="en-US" sz="2933" dirty="0" err="1"/>
              <a:t>augue</a:t>
            </a:r>
            <a:r>
              <a:rPr lang="en-US" sz="2933" dirty="0"/>
              <a:t> </a:t>
            </a:r>
            <a:r>
              <a:rPr lang="en-US" sz="2933" dirty="0" err="1"/>
              <a:t>eget</a:t>
            </a:r>
            <a:r>
              <a:rPr lang="en-US" sz="2933" dirty="0"/>
              <a:t>. </a:t>
            </a:r>
            <a:r>
              <a:rPr lang="en-US" sz="2933" dirty="0" err="1"/>
              <a:t>Eget</a:t>
            </a:r>
            <a:r>
              <a:rPr lang="en-US" sz="2933" dirty="0"/>
              <a:t> </a:t>
            </a:r>
            <a:r>
              <a:rPr lang="en-US" sz="2933" dirty="0" err="1"/>
              <a:t>duis</a:t>
            </a:r>
            <a:r>
              <a:rPr lang="en-US" sz="2933" dirty="0"/>
              <a:t> at </a:t>
            </a:r>
            <a:r>
              <a:rPr lang="en-US" sz="2933" dirty="0" err="1"/>
              <a:t>tellus</a:t>
            </a:r>
            <a:r>
              <a:rPr lang="en-US" sz="2933" dirty="0"/>
              <a:t> at </a:t>
            </a:r>
            <a:r>
              <a:rPr lang="en-US" sz="2933" dirty="0" err="1"/>
              <a:t>urna</a:t>
            </a:r>
            <a:r>
              <a:rPr lang="en-US" sz="2933" dirty="0"/>
              <a:t> </a:t>
            </a:r>
            <a:r>
              <a:rPr lang="en-US" sz="2933" dirty="0" err="1"/>
              <a:t>condimentum</a:t>
            </a:r>
            <a:r>
              <a:rPr lang="en-US" sz="2933" dirty="0"/>
              <a:t> </a:t>
            </a:r>
            <a:r>
              <a:rPr lang="en-US" sz="2933" dirty="0" err="1"/>
              <a:t>mattis</a:t>
            </a:r>
            <a:r>
              <a:rPr lang="en-US" sz="2933" dirty="0"/>
              <a:t> </a:t>
            </a:r>
            <a:r>
              <a:rPr lang="en-US" sz="2933" dirty="0" err="1"/>
              <a:t>pellentesque</a:t>
            </a:r>
            <a:r>
              <a:rPr lang="en-US" sz="2933" dirty="0"/>
              <a:t> id. Fames ac </a:t>
            </a:r>
            <a:r>
              <a:rPr lang="en-US" sz="2933" dirty="0" err="1"/>
              <a:t>turpis</a:t>
            </a:r>
            <a:r>
              <a:rPr lang="en-US" sz="2933" dirty="0"/>
              <a:t> </a:t>
            </a:r>
            <a:r>
              <a:rPr lang="en-US" sz="2933" dirty="0" err="1"/>
              <a:t>egestas</a:t>
            </a:r>
            <a:r>
              <a:rPr lang="en-US" sz="2933" dirty="0"/>
              <a:t> </a:t>
            </a:r>
            <a:r>
              <a:rPr lang="en-US" sz="2933" dirty="0" err="1"/>
              <a:t>maecenas</a:t>
            </a:r>
            <a:r>
              <a:rPr lang="en-US" sz="2933" dirty="0"/>
              <a:t> pharetra convallis </a:t>
            </a:r>
            <a:r>
              <a:rPr lang="en-US" sz="2933" dirty="0" err="1"/>
              <a:t>posuere</a:t>
            </a:r>
            <a:r>
              <a:rPr lang="en-US" sz="2933" dirty="0"/>
              <a:t> </a:t>
            </a:r>
            <a:r>
              <a:rPr lang="en-US" sz="2933" dirty="0" err="1"/>
              <a:t>morbi</a:t>
            </a:r>
            <a:r>
              <a:rPr lang="en-US" sz="2933" dirty="0"/>
              <a:t> </a:t>
            </a:r>
            <a:r>
              <a:rPr lang="en-US" sz="2933" dirty="0" err="1"/>
              <a:t>leo</a:t>
            </a:r>
            <a:r>
              <a:rPr lang="en-US" sz="2933" dirty="0"/>
              <a:t>. Cras fermentum </a:t>
            </a:r>
            <a:r>
              <a:rPr lang="en-US" sz="2933" dirty="0" err="1"/>
              <a:t>odio</a:t>
            </a:r>
            <a:r>
              <a:rPr lang="en-US" sz="2933" dirty="0"/>
              <a:t> </a:t>
            </a:r>
            <a:r>
              <a:rPr lang="en-US" sz="2933" dirty="0" err="1"/>
              <a:t>eu</a:t>
            </a:r>
            <a:r>
              <a:rPr lang="en-US" sz="2933" dirty="0"/>
              <a:t> </a:t>
            </a:r>
            <a:r>
              <a:rPr lang="en-US" sz="2933" dirty="0" err="1"/>
              <a:t>feugiat</a:t>
            </a:r>
            <a:r>
              <a:rPr lang="en-US" sz="2933" dirty="0"/>
              <a:t>. </a:t>
            </a:r>
            <a:r>
              <a:rPr lang="en-US" sz="2933" dirty="0" err="1"/>
              <a:t>Aliquet</a:t>
            </a:r>
            <a:r>
              <a:rPr lang="en-US" sz="2933" dirty="0"/>
              <a:t> </a:t>
            </a:r>
            <a:r>
              <a:rPr lang="en-US" sz="2933" dirty="0" err="1"/>
              <a:t>sagittis</a:t>
            </a:r>
            <a:r>
              <a:rPr lang="en-US" sz="2933" dirty="0"/>
              <a:t> id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purus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</a:t>
            </a:r>
            <a:r>
              <a:rPr lang="en-US" sz="2933" dirty="0" err="1"/>
              <a:t>faucibus</a:t>
            </a:r>
            <a:r>
              <a:rPr lang="en-US" sz="2933" dirty="0"/>
              <a:t>. At </a:t>
            </a:r>
            <a:r>
              <a:rPr lang="en-US" sz="2933" dirty="0" err="1"/>
              <a:t>ultrices</a:t>
            </a:r>
            <a:r>
              <a:rPr lang="en-US" sz="2933" dirty="0"/>
              <a:t> mi tempus </a:t>
            </a:r>
            <a:r>
              <a:rPr lang="en-US" sz="2933" dirty="0" err="1"/>
              <a:t>imperdiet</a:t>
            </a:r>
            <a:r>
              <a:rPr lang="en-US" sz="2933" dirty="0"/>
              <a:t> </a:t>
            </a:r>
            <a:r>
              <a:rPr lang="en-US" sz="2933" dirty="0" err="1"/>
              <a:t>nulla</a:t>
            </a:r>
            <a:r>
              <a:rPr lang="en-US" sz="2933" dirty="0"/>
              <a:t>.</a:t>
            </a:r>
          </a:p>
          <a:p>
            <a:r>
              <a:rPr lang="en-US" sz="2933" dirty="0" err="1"/>
              <a:t>Feugiat</a:t>
            </a:r>
            <a:r>
              <a:rPr lang="en-US" sz="2933" dirty="0"/>
              <a:t> </a:t>
            </a:r>
            <a:r>
              <a:rPr lang="en-US" sz="2933" dirty="0" err="1"/>
              <a:t>vivamus</a:t>
            </a:r>
            <a:r>
              <a:rPr lang="en-US" sz="2933" dirty="0"/>
              <a:t> at </a:t>
            </a:r>
            <a:r>
              <a:rPr lang="en-US" sz="2933" dirty="0" err="1"/>
              <a:t>augue</a:t>
            </a:r>
            <a:r>
              <a:rPr lang="en-US" sz="2933" dirty="0"/>
              <a:t> </a:t>
            </a:r>
            <a:r>
              <a:rPr lang="en-US" sz="2933" dirty="0" err="1"/>
              <a:t>eget</a:t>
            </a:r>
            <a:r>
              <a:rPr lang="en-US" sz="2933" dirty="0"/>
              <a:t>. </a:t>
            </a:r>
            <a:r>
              <a:rPr lang="en-US" sz="2933" dirty="0" err="1"/>
              <a:t>Eget</a:t>
            </a:r>
            <a:r>
              <a:rPr lang="en-US" sz="2933" dirty="0"/>
              <a:t> </a:t>
            </a:r>
            <a:r>
              <a:rPr lang="en-US" sz="2933" dirty="0" err="1"/>
              <a:t>duis</a:t>
            </a:r>
            <a:r>
              <a:rPr lang="en-US" sz="2933" dirty="0"/>
              <a:t> at </a:t>
            </a:r>
            <a:r>
              <a:rPr lang="en-US" sz="2933" dirty="0" err="1"/>
              <a:t>tellus</a:t>
            </a:r>
            <a:r>
              <a:rPr lang="en-US" sz="2933" dirty="0"/>
              <a:t> at </a:t>
            </a:r>
            <a:r>
              <a:rPr lang="en-US" sz="2933" dirty="0" err="1"/>
              <a:t>urna</a:t>
            </a:r>
            <a:r>
              <a:rPr lang="en-US" sz="2933" dirty="0"/>
              <a:t> </a:t>
            </a:r>
            <a:r>
              <a:rPr lang="en-US" sz="2933" dirty="0" err="1"/>
              <a:t>condimentum</a:t>
            </a:r>
            <a:r>
              <a:rPr lang="en-US" sz="2933" dirty="0"/>
              <a:t> </a:t>
            </a:r>
            <a:r>
              <a:rPr lang="en-US" sz="2933" dirty="0" err="1"/>
              <a:t>mattis</a:t>
            </a:r>
            <a:r>
              <a:rPr lang="en-US" sz="2933" dirty="0"/>
              <a:t> </a:t>
            </a:r>
            <a:r>
              <a:rPr lang="en-US" sz="2933" dirty="0" err="1"/>
              <a:t>pellentesque</a:t>
            </a:r>
            <a:r>
              <a:rPr lang="en-US" sz="2933" dirty="0"/>
              <a:t> id. Fames ac </a:t>
            </a:r>
            <a:r>
              <a:rPr lang="en-US" sz="2933" dirty="0" err="1"/>
              <a:t>turpis</a:t>
            </a:r>
            <a:r>
              <a:rPr lang="en-US" sz="2933" dirty="0"/>
              <a:t> </a:t>
            </a:r>
            <a:r>
              <a:rPr lang="en-US" sz="2933" dirty="0" err="1"/>
              <a:t>egestas</a:t>
            </a:r>
            <a:r>
              <a:rPr lang="en-US" sz="2933" dirty="0"/>
              <a:t> </a:t>
            </a:r>
            <a:r>
              <a:rPr lang="en-US" sz="2933" dirty="0" err="1"/>
              <a:t>maecenas</a:t>
            </a:r>
            <a:r>
              <a:rPr lang="en-US" sz="2933" dirty="0"/>
              <a:t> pharetra convallis </a:t>
            </a:r>
            <a:r>
              <a:rPr lang="en-US" sz="2933" dirty="0" err="1"/>
              <a:t>posuere</a:t>
            </a:r>
            <a:r>
              <a:rPr lang="en-US" sz="2933" dirty="0"/>
              <a:t> </a:t>
            </a:r>
            <a:r>
              <a:rPr lang="en-US" sz="2933" dirty="0" err="1"/>
              <a:t>morbi</a:t>
            </a:r>
            <a:r>
              <a:rPr lang="en-US" sz="2933" dirty="0"/>
              <a:t> </a:t>
            </a:r>
            <a:r>
              <a:rPr lang="en-US" sz="2933" dirty="0" err="1"/>
              <a:t>leo</a:t>
            </a:r>
            <a:r>
              <a:rPr lang="en-US" sz="2933" dirty="0"/>
              <a:t>. Cras fermentum </a:t>
            </a:r>
            <a:r>
              <a:rPr lang="en-US" sz="2933" dirty="0" err="1"/>
              <a:t>odio</a:t>
            </a:r>
            <a:r>
              <a:rPr lang="en-US" sz="2933" dirty="0"/>
              <a:t> </a:t>
            </a:r>
            <a:r>
              <a:rPr lang="en-US" sz="2933" dirty="0" err="1"/>
              <a:t>eu</a:t>
            </a:r>
            <a:r>
              <a:rPr lang="en-US" sz="2933" dirty="0"/>
              <a:t> </a:t>
            </a:r>
            <a:r>
              <a:rPr lang="en-US" sz="2933" dirty="0" err="1"/>
              <a:t>feugiat</a:t>
            </a:r>
            <a:r>
              <a:rPr lang="en-US" sz="2933" dirty="0"/>
              <a:t>. </a:t>
            </a:r>
            <a:r>
              <a:rPr lang="en-US" sz="2933" dirty="0" err="1"/>
              <a:t>Aliquet</a:t>
            </a:r>
            <a:r>
              <a:rPr lang="en-US" sz="2933" dirty="0"/>
              <a:t> </a:t>
            </a:r>
            <a:r>
              <a:rPr lang="en-US" sz="2933" dirty="0" err="1"/>
              <a:t>sagittis</a:t>
            </a:r>
            <a:r>
              <a:rPr lang="en-US" sz="2933" dirty="0"/>
              <a:t> id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purus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</a:t>
            </a:r>
            <a:r>
              <a:rPr lang="en-US" sz="2933" dirty="0" err="1"/>
              <a:t>faucibus</a:t>
            </a:r>
            <a:r>
              <a:rPr lang="en-US" sz="2933" dirty="0"/>
              <a:t>. At </a:t>
            </a:r>
            <a:r>
              <a:rPr lang="en-US" sz="2933" dirty="0" err="1"/>
              <a:t>ultrices</a:t>
            </a:r>
            <a:r>
              <a:rPr lang="en-US" sz="2933" dirty="0"/>
              <a:t> mi tempus </a:t>
            </a:r>
            <a:r>
              <a:rPr lang="en-US" sz="2933" dirty="0" err="1"/>
              <a:t>imperdiet</a:t>
            </a:r>
            <a:r>
              <a:rPr lang="en-US" sz="2933" dirty="0"/>
              <a:t> </a:t>
            </a:r>
            <a:r>
              <a:rPr lang="en-US" sz="2933" dirty="0" err="1"/>
              <a:t>nulla</a:t>
            </a:r>
            <a:r>
              <a:rPr lang="en-US" sz="2933" dirty="0"/>
              <a:t>.</a:t>
            </a:r>
          </a:p>
        </p:txBody>
      </p:sp>
      <p:sp>
        <p:nvSpPr>
          <p:cNvPr id="42" name="Content Placeholder 14">
            <a:extLst>
              <a:ext uri="{FF2B5EF4-FFF2-40B4-BE49-F238E27FC236}">
                <a16:creationId xmlns:a16="http://schemas.microsoft.com/office/drawing/2014/main" id="{55C6C51E-4B6E-B072-64FD-FF881EA3716B}"/>
              </a:ext>
            </a:extLst>
          </p:cNvPr>
          <p:cNvSpPr txBox="1">
            <a:spLocks/>
          </p:cNvSpPr>
          <p:nvPr/>
        </p:nvSpPr>
        <p:spPr>
          <a:xfrm>
            <a:off x="27246176" y="29415511"/>
            <a:ext cx="11804649" cy="6480344"/>
          </a:xfrm>
          <a:prstGeom prst="rect">
            <a:avLst/>
          </a:prstGeom>
        </p:spPr>
        <p:txBody>
          <a:bodyPr vert="horz" lIns="111760" tIns="55880" rIns="111760" bIns="55880" rtlCol="0">
            <a:normAutofit fontScale="92500" lnSpcReduction="20000"/>
          </a:bodyPr>
          <a:lstStyle>
            <a:lvl1pPr marL="0" indent="0" algn="l" defTabSz="4389120" rtl="0" eaLnBrk="1" latinLnBrk="0" hangingPunct="1">
              <a:lnSpc>
                <a:spcPct val="150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kern="1200" cap="all" spc="600" baseline="0">
                <a:solidFill>
                  <a:schemeClr val="accent2"/>
                </a:solidFill>
                <a:latin typeface="Montserrat Black" panose="00000A00000000000000" pitchFamily="2" charset="0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889" dirty="0"/>
              <a:t>REFERENCES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933" dirty="0"/>
              <a:t>Lorem ipsum dolor sit </a:t>
            </a:r>
            <a:r>
              <a:rPr lang="en-US" sz="2933" dirty="0" err="1"/>
              <a:t>amet</a:t>
            </a:r>
            <a:r>
              <a:rPr lang="en-US" sz="2933" dirty="0"/>
              <a:t>,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adipiscing</a:t>
            </a:r>
            <a:r>
              <a:rPr lang="en-US" sz="2933" dirty="0"/>
              <a:t> </a:t>
            </a:r>
            <a:r>
              <a:rPr lang="en-US" sz="2933" dirty="0" err="1"/>
              <a:t>elit</a:t>
            </a:r>
            <a:r>
              <a:rPr lang="en-US" sz="2933" dirty="0"/>
              <a:t>, sed do </a:t>
            </a:r>
            <a:r>
              <a:rPr lang="en-US" sz="2933" dirty="0" err="1"/>
              <a:t>eiusmod</a:t>
            </a:r>
            <a:r>
              <a:rPr lang="en-US" sz="2933" dirty="0"/>
              <a:t> </a:t>
            </a:r>
            <a:r>
              <a:rPr lang="en-US" sz="2933" dirty="0" err="1"/>
              <a:t>tempor</a:t>
            </a:r>
            <a:r>
              <a:rPr lang="en-US" sz="2933" dirty="0"/>
              <a:t> </a:t>
            </a:r>
            <a:r>
              <a:rPr lang="en-US" sz="2933" dirty="0" err="1"/>
              <a:t>incididunt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labore et dolore magna </a:t>
            </a:r>
            <a:r>
              <a:rPr lang="en-US" sz="2933" dirty="0" err="1"/>
              <a:t>aliqua</a:t>
            </a:r>
            <a:r>
              <a:rPr lang="en-US" sz="2933" dirty="0"/>
              <a:t>. 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933" dirty="0"/>
              <a:t>Lorem ipsum dolor sit </a:t>
            </a:r>
            <a:r>
              <a:rPr lang="en-US" sz="2933" dirty="0" err="1"/>
              <a:t>amet</a:t>
            </a:r>
            <a:r>
              <a:rPr lang="en-US" sz="2933" dirty="0"/>
              <a:t>,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adipiscing</a:t>
            </a:r>
            <a:r>
              <a:rPr lang="en-US" sz="2933" dirty="0"/>
              <a:t> </a:t>
            </a:r>
            <a:r>
              <a:rPr lang="en-US" sz="2933" dirty="0" err="1"/>
              <a:t>elit</a:t>
            </a:r>
            <a:r>
              <a:rPr lang="en-US" sz="2933" dirty="0"/>
              <a:t>, sed do </a:t>
            </a:r>
            <a:r>
              <a:rPr lang="en-US" sz="2933" dirty="0" err="1"/>
              <a:t>eiusmod</a:t>
            </a:r>
            <a:r>
              <a:rPr lang="en-US" sz="2933" dirty="0"/>
              <a:t> </a:t>
            </a:r>
            <a:r>
              <a:rPr lang="en-US" sz="2933" dirty="0" err="1"/>
              <a:t>tempor</a:t>
            </a:r>
            <a:r>
              <a:rPr lang="en-US" sz="2933" dirty="0"/>
              <a:t> </a:t>
            </a:r>
            <a:r>
              <a:rPr lang="en-US" sz="2933" dirty="0" err="1"/>
              <a:t>incididunt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labore et dolore magna </a:t>
            </a:r>
            <a:r>
              <a:rPr lang="en-US" sz="2933" dirty="0" err="1"/>
              <a:t>aliqua</a:t>
            </a:r>
            <a:r>
              <a:rPr lang="en-US" sz="2933" dirty="0"/>
              <a:t>. 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933" dirty="0"/>
              <a:t>Lorem ipsum dolor sit </a:t>
            </a:r>
            <a:r>
              <a:rPr lang="en-US" sz="2933" dirty="0" err="1"/>
              <a:t>amet</a:t>
            </a:r>
            <a:r>
              <a:rPr lang="en-US" sz="2933" dirty="0"/>
              <a:t>,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adipiscing</a:t>
            </a:r>
            <a:r>
              <a:rPr lang="en-US" sz="2933" dirty="0"/>
              <a:t> </a:t>
            </a:r>
            <a:r>
              <a:rPr lang="en-US" sz="2933" dirty="0" err="1"/>
              <a:t>elit</a:t>
            </a:r>
            <a:r>
              <a:rPr lang="en-US" sz="2933" dirty="0"/>
              <a:t>, sed do </a:t>
            </a:r>
            <a:r>
              <a:rPr lang="en-US" sz="2933" dirty="0" err="1"/>
              <a:t>eiusmod</a:t>
            </a:r>
            <a:r>
              <a:rPr lang="en-US" sz="2933" dirty="0"/>
              <a:t> </a:t>
            </a:r>
            <a:r>
              <a:rPr lang="en-US" sz="2933" dirty="0" err="1"/>
              <a:t>tempor</a:t>
            </a:r>
            <a:r>
              <a:rPr lang="en-US" sz="2933" dirty="0"/>
              <a:t> </a:t>
            </a:r>
            <a:r>
              <a:rPr lang="en-US" sz="2933" dirty="0" err="1"/>
              <a:t>incididunt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labore et dolore magna </a:t>
            </a:r>
            <a:r>
              <a:rPr lang="en-US" sz="2933" dirty="0" err="1"/>
              <a:t>aliqua</a:t>
            </a:r>
            <a:r>
              <a:rPr lang="en-US" sz="2933" dirty="0"/>
              <a:t>. </a:t>
            </a:r>
          </a:p>
          <a:p>
            <a:pPr marL="419110" indent="-419110">
              <a:buFont typeface="Wingdings" panose="05000000000000000000" pitchFamily="2" charset="2"/>
              <a:buChar char="§"/>
            </a:pPr>
            <a:r>
              <a:rPr lang="en-US" sz="2933" dirty="0"/>
              <a:t>Lorem ipsum dolor sit </a:t>
            </a:r>
            <a:r>
              <a:rPr lang="en-US" sz="2933" dirty="0" err="1"/>
              <a:t>amet</a:t>
            </a:r>
            <a:r>
              <a:rPr lang="en-US" sz="2933" dirty="0"/>
              <a:t>, </a:t>
            </a:r>
            <a:r>
              <a:rPr lang="en-US" sz="2933" dirty="0" err="1"/>
              <a:t>consectetur</a:t>
            </a:r>
            <a:r>
              <a:rPr lang="en-US" sz="2933" dirty="0"/>
              <a:t> </a:t>
            </a:r>
            <a:r>
              <a:rPr lang="en-US" sz="2933" dirty="0" err="1"/>
              <a:t>adipiscing</a:t>
            </a:r>
            <a:r>
              <a:rPr lang="en-US" sz="2933" dirty="0"/>
              <a:t> </a:t>
            </a:r>
            <a:r>
              <a:rPr lang="en-US" sz="2933" dirty="0" err="1"/>
              <a:t>elit</a:t>
            </a:r>
            <a:r>
              <a:rPr lang="en-US" sz="2933" dirty="0"/>
              <a:t>, sed do </a:t>
            </a:r>
            <a:r>
              <a:rPr lang="en-US" sz="2933" dirty="0" err="1"/>
              <a:t>eiusmod</a:t>
            </a:r>
            <a:r>
              <a:rPr lang="en-US" sz="2933" dirty="0"/>
              <a:t> </a:t>
            </a:r>
            <a:r>
              <a:rPr lang="en-US" sz="2933" dirty="0" err="1"/>
              <a:t>tempor</a:t>
            </a:r>
            <a:r>
              <a:rPr lang="en-US" sz="2933" dirty="0"/>
              <a:t> </a:t>
            </a:r>
            <a:r>
              <a:rPr lang="en-US" sz="2933" dirty="0" err="1"/>
              <a:t>incididunt</a:t>
            </a:r>
            <a:r>
              <a:rPr lang="en-US" sz="2933" dirty="0"/>
              <a:t> </a:t>
            </a:r>
            <a:r>
              <a:rPr lang="en-US" sz="2933" dirty="0" err="1"/>
              <a:t>ut</a:t>
            </a:r>
            <a:r>
              <a:rPr lang="en-US" sz="2933" dirty="0"/>
              <a:t> labore et dolore magna </a:t>
            </a:r>
            <a:r>
              <a:rPr lang="en-US" sz="2933" dirty="0" err="1"/>
              <a:t>aliqua</a:t>
            </a:r>
            <a:r>
              <a:rPr lang="en-US" sz="2933" dirty="0"/>
              <a:t>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4EE75D-2A6D-E2FF-8884-EA4F5F3497B9}"/>
              </a:ext>
            </a:extLst>
          </p:cNvPr>
          <p:cNvSpPr txBox="1"/>
          <p:nvPr/>
        </p:nvSpPr>
        <p:spPr>
          <a:xfrm>
            <a:off x="1216671" y="5600497"/>
            <a:ext cx="16928962" cy="616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2" baseline="30000" dirty="0">
                <a:solidFill>
                  <a:schemeClr val="accent3"/>
                </a:solidFill>
              </a:rPr>
              <a:t>1</a:t>
            </a:r>
            <a:r>
              <a:rPr lang="en-US" sz="3422" dirty="0">
                <a:solidFill>
                  <a:schemeClr val="accent3"/>
                </a:solidFill>
              </a:rPr>
              <a:t>Department or Division, </a:t>
            </a:r>
            <a:r>
              <a:rPr lang="en-US" sz="3422" baseline="30000" dirty="0">
                <a:solidFill>
                  <a:schemeClr val="accent3"/>
                </a:solidFill>
              </a:rPr>
              <a:t>2</a:t>
            </a:r>
            <a:r>
              <a:rPr lang="en-US" sz="3422" dirty="0">
                <a:solidFill>
                  <a:schemeClr val="accent3"/>
                </a:solidFill>
              </a:rPr>
              <a:t>Department or Division, </a:t>
            </a:r>
            <a:r>
              <a:rPr lang="en-US" sz="3422" baseline="30000" dirty="0">
                <a:solidFill>
                  <a:schemeClr val="accent3"/>
                </a:solidFill>
              </a:rPr>
              <a:t>3</a:t>
            </a:r>
            <a:r>
              <a:rPr lang="en-US" sz="3422" dirty="0">
                <a:solidFill>
                  <a:schemeClr val="accent3"/>
                </a:solidFill>
              </a:rPr>
              <a:t>Department or Division</a:t>
            </a:r>
          </a:p>
        </p:txBody>
      </p:sp>
      <p:sp>
        <p:nvSpPr>
          <p:cNvPr id="46" name="Content Placeholder 14">
            <a:extLst>
              <a:ext uri="{FF2B5EF4-FFF2-40B4-BE49-F238E27FC236}">
                <a16:creationId xmlns:a16="http://schemas.microsoft.com/office/drawing/2014/main" id="{0E243C9C-F7C5-46AF-F89B-1BB5235DD4E6}"/>
              </a:ext>
            </a:extLst>
          </p:cNvPr>
          <p:cNvSpPr txBox="1">
            <a:spLocks/>
          </p:cNvSpPr>
          <p:nvPr/>
        </p:nvSpPr>
        <p:spPr>
          <a:xfrm>
            <a:off x="1360857" y="8056045"/>
            <a:ext cx="11734800" cy="10077927"/>
          </a:xfrm>
          <a:prstGeom prst="rect">
            <a:avLst/>
          </a:prstGeom>
        </p:spPr>
        <p:txBody>
          <a:bodyPr vert="horz" lIns="89408" tIns="44704" rIns="89408" bIns="44704" rtlCol="0">
            <a:normAutofit/>
          </a:bodyPr>
          <a:lstStyle>
            <a:lvl1pPr marL="0" indent="0" algn="ctr" defTabSz="1382008" rtl="0" eaLnBrk="1" latinLnBrk="0" hangingPunct="1">
              <a:lnSpc>
                <a:spcPct val="90000"/>
              </a:lnSpc>
              <a:spcBef>
                <a:spcPts val="1514"/>
              </a:spcBef>
              <a:buFont typeface="Arial" panose="020B0604020202020204" pitchFamily="34" charset="0"/>
              <a:buNone/>
              <a:defRPr sz="3629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91006" indent="0" algn="ctr" defTabSz="1382008" rtl="0" eaLnBrk="1" latinLnBrk="0" hangingPunct="1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None/>
              <a:defRPr sz="3023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382008" indent="0" algn="ctr" defTabSz="1382008" rtl="0" eaLnBrk="1" latinLnBrk="0" hangingPunct="1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None/>
              <a:defRPr sz="272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2073014" indent="0" algn="ctr" defTabSz="1382008" rtl="0" eaLnBrk="1" latinLnBrk="0" hangingPunct="1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None/>
              <a:defRPr sz="2418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764021" indent="0" algn="ctr" defTabSz="1382008" rtl="0" eaLnBrk="1" latinLnBrk="0" hangingPunct="1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None/>
              <a:defRPr sz="2418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3455027" indent="0" algn="ctr" defTabSz="1382008" rtl="0" eaLnBrk="1" latinLnBrk="0" hangingPunct="1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None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46029" indent="0" algn="ctr" defTabSz="1382008" rtl="0" eaLnBrk="1" latinLnBrk="0" hangingPunct="1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None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37035" indent="0" algn="ctr" defTabSz="1382008" rtl="0" eaLnBrk="1" latinLnBrk="0" hangingPunct="1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None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8041" indent="0" algn="ctr" defTabSz="1382008" rtl="0" eaLnBrk="1" latinLnBrk="0" hangingPunct="1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None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defRPr/>
            </a:pPr>
            <a:r>
              <a:rPr lang="en-US" sz="4400" cap="all" spc="733" dirty="0">
                <a:solidFill>
                  <a:srgbClr val="002773"/>
                </a:solidFill>
                <a:latin typeface="Montserrat Black" panose="00000A00000000000000" pitchFamily="2" charset="0"/>
              </a:rPr>
              <a:t>INTRODUCTION</a:t>
            </a:r>
          </a:p>
          <a:p>
            <a:pPr algn="l">
              <a:lnSpc>
                <a:spcPct val="150000"/>
              </a:lnSpc>
              <a:spcBef>
                <a:spcPts val="3422"/>
              </a:spcBef>
              <a:defRPr/>
            </a:pP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Lorem ipsum dolor sit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amet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,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consectetur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adipiscing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elit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, sed do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eiusmod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tempor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incididunt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ut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labore et dolore magna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aliqua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.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Feugiat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vivamus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at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augue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eget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.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Eget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duis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at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tellus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at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urna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condimentum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mattis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pellentesque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id. Fames ac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turpis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egestas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maecenas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pharetra convallis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posuere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morbi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leo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. Cras fermentum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odio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eu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feugiat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.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Aliquet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sagittis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id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consectetur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purus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ut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faucibus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. At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ultrices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mi tempus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imperdiet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 </a:t>
            </a:r>
            <a:r>
              <a:rPr lang="en-US" sz="3911" dirty="0" err="1">
                <a:solidFill>
                  <a:srgbClr val="343B40"/>
                </a:solidFill>
                <a:latin typeface="Montserrat Medium" panose="00000600000000000000" pitchFamily="2" charset="0"/>
              </a:rPr>
              <a:t>nulla</a:t>
            </a:r>
            <a:r>
              <a:rPr lang="en-US" sz="3911" dirty="0">
                <a:solidFill>
                  <a:srgbClr val="343B40"/>
                </a:solidFill>
                <a:latin typeface="Montserrat Medium" panose="00000600000000000000" pitchFamily="2" charset="0"/>
              </a:rPr>
              <a:t>.</a:t>
            </a:r>
          </a:p>
          <a:p>
            <a:pPr lvl="1"/>
            <a:endParaRPr lang="en-US" sz="3911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9532"/>
      </p:ext>
    </p:extLst>
  </p:cSld>
  <p:clrMapOvr>
    <a:masterClrMapping/>
  </p:clrMapOvr>
</p:sld>
</file>

<file path=ppt/theme/theme1.xml><?xml version="1.0" encoding="utf-8"?>
<a:theme xmlns:a="http://schemas.openxmlformats.org/drawingml/2006/main" name="downstate_hsu">
  <a:themeElements>
    <a:clrScheme name="Downstate HSU">
      <a:dk1>
        <a:srgbClr val="000000"/>
      </a:dk1>
      <a:lt1>
        <a:srgbClr val="FFFFFF"/>
      </a:lt1>
      <a:dk2>
        <a:srgbClr val="343B40"/>
      </a:dk2>
      <a:lt2>
        <a:srgbClr val="E7E6E6"/>
      </a:lt2>
      <a:accent1>
        <a:srgbClr val="04103C"/>
      </a:accent1>
      <a:accent2>
        <a:srgbClr val="002773"/>
      </a:accent2>
      <a:accent3>
        <a:srgbClr val="D1DEE6"/>
      </a:accent3>
      <a:accent4>
        <a:srgbClr val="7D8D99"/>
      </a:accent4>
      <a:accent5>
        <a:srgbClr val="199E92"/>
      </a:accent5>
      <a:accent6>
        <a:srgbClr val="6C2E99"/>
      </a:accent6>
      <a:hlink>
        <a:srgbClr val="0A9CDE"/>
      </a:hlink>
      <a:folHlink>
        <a:srgbClr val="3B4FA6"/>
      </a:folHlink>
    </a:clrScheme>
    <a:fontScheme name="Lora-Montserrat">
      <a:majorFont>
        <a:latin typeface="Lora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wnstate_hsu" id="{9FEFD7D3-6F85-234F-A582-62B70F55C41D}" vid="{3391AB75-C54E-304F-8712-963579D370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downstate_hsu</Template>
  <TotalTime>765</TotalTime>
  <Words>689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Montserrat</vt:lpstr>
      <vt:lpstr>LORA REGULAR ROMAN</vt:lpstr>
      <vt:lpstr>Wingdings</vt:lpstr>
      <vt:lpstr>Montserrat Black</vt:lpstr>
      <vt:lpstr>Montserrat Medium</vt:lpstr>
      <vt:lpstr>downstate_hsu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Thill</dc:creator>
  <cp:lastModifiedBy>Sean Thill</cp:lastModifiedBy>
  <cp:revision>15</cp:revision>
  <dcterms:created xsi:type="dcterms:W3CDTF">2022-10-05T12:31:22Z</dcterms:created>
  <dcterms:modified xsi:type="dcterms:W3CDTF">2024-06-26T17:49:51Z</dcterms:modified>
</cp:coreProperties>
</file>