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Layouts/slideLayout8.xml" ContentType="application/vnd.openxmlformats-officedocument.presentationml.slideLayout+xml"/>
  <Override PartName="/ppt/theme/theme3.xml" ContentType="application/vnd.openxmlformats-officedocument.theme+xml"/>
  <Default Extension="xml" ContentType="application/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handoutMasters/handoutMaster1.xml" ContentType="application/vnd.openxmlformats-officedocument.presentationml.handoutMaster+xml"/>
  <Default Extension="jpeg" ContentType="image/jpeg"/>
  <Override PartName="/ppt/slideLayouts/slideLayout9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5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2E4E6C"/>
    <a:srgbClr val="325A79"/>
    <a:srgbClr val="274E71"/>
    <a:srgbClr val="111643"/>
    <a:srgbClr val="414F69"/>
    <a:srgbClr val="4E9CE2"/>
    <a:srgbClr val="EBFD03"/>
    <a:srgbClr val="FFFF00"/>
    <a:srgbClr val="FFBAAF"/>
    <a:srgbClr val="3D54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MasterView">
  <p:normalViewPr showOutlineIcons="0">
    <p:restoredLeft sz="21730" autoAdjust="0"/>
    <p:restoredTop sz="94632" autoAdjust="0"/>
  </p:normalViewPr>
  <p:slideViewPr>
    <p:cSldViewPr snapToGrid="0">
      <p:cViewPr varScale="1">
        <p:scale>
          <a:sx n="142" d="100"/>
          <a:sy n="142" d="100"/>
        </p:scale>
        <p:origin x="0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145" d="100"/>
          <a:sy n="145" d="100"/>
        </p:scale>
        <p:origin x="-1400" y="-112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D885C-CCA9-4C52-9274-DC0EBB9B104A}" type="datetimeFigureOut">
              <a:rPr lang="en-US" smtClean="0"/>
              <a:pPr/>
              <a:t>5/1/09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199F5-2DE9-4E1B-BFEF-E9F9F0D363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9B50A-8AC1-8A4F-A985-D8AC9BB97D23}" type="datetimeFigureOut">
              <a:rPr lang="en-US" smtClean="0"/>
              <a:pPr/>
              <a:t>5/1/09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58C42-1E3D-E941-BDF1-A512CAFEBF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10800000">
            <a:off x="-310896" y="1709145"/>
            <a:ext cx="9674352" cy="1588"/>
          </a:xfrm>
          <a:prstGeom prst="lin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894" y="414189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dirty="0" smtClean="0"/>
              <a:t>Click to edit Master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211" y="4485115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DA29-E85F-AB42-9B5A-85F26EA25405}" type="datetime1">
              <a:rPr lang="en-US" smtClean="0"/>
              <a:pPr/>
              <a:t>5/1/09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752204" y="2225485"/>
            <a:ext cx="5946969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334E-4A8C-0743-B6AB-DA980BD220E9}" type="datetime1">
              <a:rPr lang="en-US" smtClean="0"/>
              <a:pPr/>
              <a:t>5/1/09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E94-E87A-0446-821C-51C98D00E58D}" type="datetime1">
              <a:rPr lang="en-US" smtClean="0"/>
              <a:pPr/>
              <a:t>5/1/09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2A64-D033-734E-8496-A4D2E9238904}" type="datetime1">
              <a:rPr lang="en-US" smtClean="0"/>
              <a:pPr/>
              <a:t>5/1/09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212D-B941-F148-8CD0-B6B3C96D8E88}" type="datetime1">
              <a:rPr lang="en-US" smtClean="0"/>
              <a:pPr/>
              <a:t>5/1/09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gradFill>
            <a:gsLst>
              <a:gs pos="0">
                <a:srgbClr val="2E4E6C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-310896" y="1452672"/>
            <a:ext cx="9674352" cy="1588"/>
          </a:xfrm>
          <a:prstGeom prst="line">
            <a:avLst/>
          </a:prstGeom>
          <a:ln w="104775" cmpd="sng">
            <a:gradFill flip="none" rotWithShape="1">
              <a:gsLst>
                <a:gs pos="14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A590-4541-DB48-8239-373051457EA9}" type="datetime1">
              <a:rPr lang="en-US" smtClean="0"/>
              <a:pPr/>
              <a:t>5/1/09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AAF3-D929-2E46-AF45-58E276B1812C}" type="datetime1">
              <a:rPr lang="en-US" smtClean="0"/>
              <a:pPr/>
              <a:t>5/1/09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F41E-8951-6B4A-9EFE-D1ACFE3BD06D}" type="datetime1">
              <a:rPr lang="en-US" smtClean="0"/>
              <a:pPr/>
              <a:t>5/1/09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8349-73FC-3543-AA9D-FE3E7381EBAF}" type="datetime1">
              <a:rPr lang="en-US" smtClean="0"/>
              <a:pPr/>
              <a:t>5/1/09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7ACF-4D81-AC47-B3FF-C78D86626ADA}" type="datetime1">
              <a:rPr lang="en-US" smtClean="0"/>
              <a:pPr/>
              <a:t>5/1/09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0369-2752-D648-91DA-5260C652ABEF}" type="datetime1">
              <a:rPr lang="en-US" smtClean="0"/>
              <a:pPr/>
              <a:t>5/1/09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60E2-25EC-CC49-96F4-3009E71C92CF}" type="datetime1">
              <a:rPr lang="en-US" smtClean="0"/>
              <a:pPr/>
              <a:t>5/1/09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8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ownstate Seal skewed.jpg"/>
          <p:cNvPicPr>
            <a:picLocks noChangeAspect="1"/>
          </p:cNvPicPr>
          <p:nvPr userDrawn="1"/>
        </p:nvPicPr>
        <p:blipFill>
          <a:blip r:embed="rId14">
            <a:alphaModFix amt="60000"/>
            <a:lum bright="-60000" contrast="5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C53BC4A2-9863-7845-8974-1062F216B95E}" type="datetime1">
              <a:rPr lang="en-US" smtClean="0"/>
              <a:pPr/>
              <a:t>5/1/09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0800000">
            <a:off x="0" y="5965812"/>
            <a:ext cx="9144000" cy="892188"/>
          </a:xfrm>
          <a:prstGeom prst="rect">
            <a:avLst/>
          </a:prstGeom>
          <a:gradFill flip="none" rotWithShape="1">
            <a:gsLst>
              <a:gs pos="0">
                <a:srgbClr val="274E71"/>
              </a:gs>
              <a:gs pos="64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832" y="6073142"/>
            <a:ext cx="2196850" cy="6747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91252" y="5983700"/>
            <a:ext cx="892899" cy="8295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182307" y="5992643"/>
            <a:ext cx="939108" cy="1609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accent1">
              <a:lumMod val="60000"/>
              <a:lumOff val="40000"/>
            </a:schemeClr>
          </a:solidFill>
          <a:effectLst>
            <a:outerShdw blurRad="28575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8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8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ownstatehos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832" r="-168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Presentation29</Template>
  <TotalTime>9036</TotalTime>
  <Words>2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Orbit</vt:lpstr>
      <vt:lpstr>Slide 1</vt:lpstr>
      <vt:lpstr>Slide 2</vt:lpstr>
    </vt:vector>
  </TitlesOfParts>
  <Company>suny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IS Assembly Meeting</dc:title>
  <dc:creator>John Zubrovich</dc:creator>
  <cp:lastModifiedBy>John Zubrovich</cp:lastModifiedBy>
  <cp:revision>167</cp:revision>
  <cp:lastPrinted>2009-01-26T23:24:23Z</cp:lastPrinted>
  <dcterms:created xsi:type="dcterms:W3CDTF">2009-05-01T16:29:38Z</dcterms:created>
  <dcterms:modified xsi:type="dcterms:W3CDTF">2009-05-01T16:34:23Z</dcterms:modified>
</cp:coreProperties>
</file>