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E4E6C"/>
    <a:srgbClr val="325A79"/>
    <a:srgbClr val="274E71"/>
    <a:srgbClr val="111643"/>
    <a:srgbClr val="414F69"/>
    <a:srgbClr val="4E9CE2"/>
    <a:srgbClr val="EBFD03"/>
    <a:srgbClr val="FFFF00"/>
    <a:srgbClr val="FFBAAF"/>
    <a:srgbClr val="3D5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1730" autoAdjust="0"/>
    <p:restoredTop sz="94632" autoAdjust="0"/>
  </p:normalViewPr>
  <p:slideViewPr>
    <p:cSldViewPr snapToGrid="0">
      <p:cViewPr varScale="1">
        <p:scale>
          <a:sx n="140" d="100"/>
          <a:sy n="140" d="100"/>
        </p:scale>
        <p:origin x="-11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145" d="100"/>
          <a:sy n="145" d="100"/>
        </p:scale>
        <p:origin x="-140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D885C-CCA9-4C52-9274-DC0EBB9B104A}" type="datetimeFigureOut">
              <a:rPr lang="en-US" smtClean="0"/>
              <a:pPr/>
              <a:t>10/18/12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199F5-2DE9-4E1B-BFEF-E9F9F0D363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22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9B50A-8AC1-8A4F-A985-D8AC9BB97D23}" type="datetimeFigureOut">
              <a:rPr lang="en-US" smtClean="0"/>
              <a:pPr/>
              <a:t>10/18/12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58C42-1E3D-E941-BDF1-A512CAFEB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4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10800000">
            <a:off x="-310896" y="1709145"/>
            <a:ext cx="9674352" cy="1588"/>
          </a:xfrm>
          <a:prstGeom prst="lin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089" y="414189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dirty="0" smtClean="0"/>
              <a:t>Click to edit Master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909" y="4485115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DA29-E85F-AB42-9B5A-85F26EA25405}" type="datetime1">
              <a:rPr lang="en-US" smtClean="0"/>
              <a:pPr/>
              <a:t>10/18/12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096902" y="2225485"/>
            <a:ext cx="5946969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334E-4A8C-0743-B6AB-DA980BD220E9}" type="datetime1">
              <a:rPr lang="en-US" smtClean="0"/>
              <a:pPr/>
              <a:t>10/18/12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E94-E87A-0446-821C-51C98D00E58D}" type="datetime1">
              <a:rPr lang="en-US" smtClean="0"/>
              <a:pPr/>
              <a:t>10/18/12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296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154" y="2000511"/>
            <a:ext cx="7581901" cy="395343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212D-B941-F148-8CD0-B6B3C96D8E88}" type="datetime1">
              <a:rPr lang="en-US" smtClean="0"/>
              <a:pPr/>
              <a:t>10/18/12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315345" y="1898760"/>
            <a:ext cx="8193242" cy="0"/>
          </a:xfrm>
          <a:prstGeom prst="line">
            <a:avLst/>
          </a:prstGeom>
          <a:ln w="104775" cmpd="sng">
            <a:gradFill flip="none" rotWithShape="1">
              <a:gsLst>
                <a:gs pos="14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080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80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A590-4541-DB48-8239-373051457EA9}" type="datetime1">
              <a:rPr lang="en-US" smtClean="0"/>
              <a:pPr/>
              <a:t>10/18/12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AAF3-D929-2E46-AF45-58E276B1812C}" type="datetime1">
              <a:rPr lang="en-US" smtClean="0"/>
              <a:pPr/>
              <a:t>10/18/12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F41E-8951-6B4A-9EFE-D1ACFE3BD06D}" type="datetime1">
              <a:rPr lang="en-US" smtClean="0"/>
              <a:pPr/>
              <a:t>10/18/12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8349-73FC-3543-AA9D-FE3E7381EBAF}" type="datetime1">
              <a:rPr lang="en-US" smtClean="0"/>
              <a:pPr/>
              <a:t>10/18/12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7ACF-4D81-AC47-B3FF-C78D86626ADA}" type="datetime1">
              <a:rPr lang="en-US" smtClean="0"/>
              <a:pPr/>
              <a:t>10/18/12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76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671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976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0369-2752-D648-91DA-5260C652ABEF}" type="datetime1">
              <a:rPr lang="en-US" smtClean="0"/>
              <a:pPr/>
              <a:t>10/18/12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926" y="448129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74522" y="1667329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997" y="1819729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60E2-25EC-CC49-96F4-3009E71C92CF}" type="datetime1">
              <a:rPr lang="en-US" smtClean="0"/>
              <a:pPr/>
              <a:t>10/18/12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159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450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C53BC4A2-9863-7845-8974-1062F216B95E}" type="datetime1">
              <a:rPr lang="en-US" smtClean="0"/>
              <a:pPr/>
              <a:t>10/18/12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F402664-7C03-FE49-907C-2AC2CC4B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accent1">
              <a:lumMod val="60000"/>
              <a:lumOff val="40000"/>
            </a:schemeClr>
          </a:solidFill>
          <a:effectLst>
            <a:outerShdw blurRad="28575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4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4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4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4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4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ownstatehos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832" r="-168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2664-7C03-FE49-907C-2AC2CC4B5E2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Presentation29</Template>
  <TotalTime>9074</TotalTime>
  <Words>2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Orbit</vt:lpstr>
      <vt:lpstr>PowerPoint Presentation</vt:lpstr>
      <vt:lpstr>PowerPoint Presentation</vt:lpstr>
    </vt:vector>
  </TitlesOfParts>
  <Company>suny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IS Assembly Meeting</dc:title>
  <dc:creator>John Zubrovich</dc:creator>
  <cp:lastModifiedBy>John Zubrovich</cp:lastModifiedBy>
  <cp:revision>169</cp:revision>
  <cp:lastPrinted>2009-01-26T23:24:23Z</cp:lastPrinted>
  <dcterms:created xsi:type="dcterms:W3CDTF">2009-05-01T16:29:38Z</dcterms:created>
  <dcterms:modified xsi:type="dcterms:W3CDTF">2012-10-18T13:07:24Z</dcterms:modified>
</cp:coreProperties>
</file>