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4684"/>
  </p:normalViewPr>
  <p:slideViewPr>
    <p:cSldViewPr snapToGrid="0" snapToObjects="1">
      <p:cViewPr varScale="1">
        <p:scale>
          <a:sx n="120" d="100"/>
          <a:sy n="120" d="100"/>
        </p:scale>
        <p:origin x="208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A1E1-AABF-414F-B93E-9F5F7378E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9D66D-2940-0941-9563-01C5D19A6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70E25-E67C-9647-BEE4-B880F5D3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4B298-D14F-194E-AFD4-0F969A57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59258-30F0-9445-A1BC-A7B68C2A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8272-5424-7743-AA03-23C83D8E0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ED49E-FCC9-0241-A81A-9A6E2AEDB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E8D5A-92FE-AF45-B580-D76A8FF3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B6202-C50D-8E4A-9058-743F70A02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6DB55-6633-C143-A6D4-BF58F3BC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6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FC31C1-5D0E-D346-9258-0E946B2A3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E8D8E-74D2-7845-8426-45C0FEA2A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B03F-2B9A-C941-B99A-D1CC62B1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36AC4-8D4C-8943-9929-5FD4AF84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2FADD-707B-7E45-8F72-5862987F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0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B7E-07DC-EA41-BAC9-FB543C57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CCE7-6E6B-0045-9ECB-2A2A3152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89395-EED8-2E4D-96DE-A16C5897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81A20-E5F1-FA49-9CA7-9391555E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438B0-01A9-4041-B6C5-F362847B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3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001DA-0747-2842-9268-5061FE1B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E3E8F-1F00-4242-A9D3-FF67EA476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E9400-6544-2944-B452-844F5A0E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7583-0EF0-954E-82B8-0BBA2CA9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BE6CC-26A0-B040-93B9-A6907119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1D261-DB75-C442-A382-1FE28DFE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928AB-5852-1A42-AB16-A377C7D10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86264-3B00-9740-8461-A362AF99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50842-D013-3742-9550-BCCDCC7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87470-C3FB-1144-9C17-BF8C1181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33F90-A668-6841-B97E-2B4C1EC8C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C2F7E-B8AE-7F4C-9D2F-6773D5E1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C05EB-A2AB-C24F-8093-FC974E5DA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CDACAE-4065-ED4E-A706-D39F3A666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BAED7-8524-1C48-98B2-779515D91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A1290-990E-0747-A2B6-EAF0541FC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62636-5D12-9648-AA64-A06683C3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AA057E-8214-F343-B782-0A5D3B63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587C4F-BF06-CC48-B06B-4C6F594D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8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4D72-3912-0E45-8601-2BEF86A4B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F18B6-D9B4-E442-8A63-CF5949B7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05628-EF40-3B44-AB30-FA637C42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98CAB-B4F2-D54F-B65B-B1F2F92A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7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6ACA43-4B0D-1A4D-964F-CAD81216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4CEEB-2647-5844-8A26-C97F3C92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8658C-9767-9644-8C49-7E3FCC9A8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4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B464-07A5-ED46-849A-D575A4643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4F233-D91F-A449-9765-BC45C83CC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AAC6A-7AEA-AE40-840A-220D5AB82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41986-4361-704C-B1E0-F4E5CF98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8AC9C-427B-8C45-B300-418767F2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4DF3E-958D-E144-8B83-D5D378DE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8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2C0B4-27A9-884B-9D87-BA05F8590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9FFAB7-3376-A744-9BEA-B248613D2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91E22-856B-D647-A97C-A474B21CB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64E2D-2F05-3E4D-8AD9-C2CF2E26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AB0C2-9DFB-414B-A8D9-91B53F1B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A3EF2-41E0-824D-A16E-78D8240F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1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9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CBF3F4-7A53-D74D-BA9D-04710FC550F0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64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279D9-2EFC-1541-A480-F146F565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93DB9-46CF-AE47-A5CB-EE7FB04F4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8771A-EBCF-1B46-81F0-998F91040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EA387-EFFF-7E42-AB11-B072642AB43E}" type="datetimeFigureOut">
              <a:rPr lang="en-US" smtClean="0"/>
              <a:t>7/9/19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AAC6C-F214-9043-BAC3-96B34B085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AA6FE-A7A1-A444-B026-54839939C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368EC5-BB81-6A45-B592-D841D4D2AC8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02528" y="5658125"/>
            <a:ext cx="3820343" cy="109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E04F-C39B-964A-9FF5-C528B64EB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6446F-B346-8C48-B5E8-BD6D16E8C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Zubrovich</dc:creator>
  <cp:lastModifiedBy>John Zubrovich</cp:lastModifiedBy>
  <cp:revision>1</cp:revision>
  <dcterms:created xsi:type="dcterms:W3CDTF">2019-07-09T19:12:32Z</dcterms:created>
  <dcterms:modified xsi:type="dcterms:W3CDTF">2019-07-09T19:19:26Z</dcterms:modified>
</cp:coreProperties>
</file>