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0"/>
    <p:restoredTop sz="94684"/>
  </p:normalViewPr>
  <p:slideViewPr>
    <p:cSldViewPr snapToGrid="0" snapToObjects="1">
      <p:cViewPr varScale="1">
        <p:scale>
          <a:sx n="134" d="100"/>
          <a:sy n="134" d="100"/>
        </p:scale>
        <p:origin x="6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1A1E1-AABF-414F-B93E-9F5F7378E3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F9D66D-2940-0941-9563-01C5D19A61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70E25-E67C-9647-BEE4-B880F5D33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A387-EFFF-7E42-AB11-B072642AB43E}" type="datetimeFigureOut">
              <a:rPr lang="en-US" smtClean="0"/>
              <a:t>8/15/19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24B298-D14F-194E-AFD4-0F969A57D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E59258-30F0-9445-A1BC-A7B68C2A0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93BA7-F25A-0D49-940A-BF58BF2DB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84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38272-5424-7743-AA03-23C83D8E0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EED49E-FCC9-0241-A81A-9A6E2AEDBC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E8D5A-92FE-AF45-B580-D76A8FF30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A387-EFFF-7E42-AB11-B072642AB43E}" type="datetimeFigureOut">
              <a:rPr lang="en-US" smtClean="0"/>
              <a:t>8/15/19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B6202-C50D-8E4A-9058-743F70A02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E6DB55-6633-C143-A6D4-BF58F3BC0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93BA7-F25A-0D49-940A-BF58BF2DB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63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FC31C1-5D0E-D346-9258-0E946B2A37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0E8D8E-74D2-7845-8426-45C0FEA2A5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18B03F-2B9A-C941-B99A-D1CC62B18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A387-EFFF-7E42-AB11-B072642AB43E}" type="datetimeFigureOut">
              <a:rPr lang="en-US" smtClean="0"/>
              <a:t>8/15/19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36AC4-8D4C-8943-9929-5FD4AF84A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2FADD-707B-7E45-8F72-5862987FB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93BA7-F25A-0D49-940A-BF58BF2DB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609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6EB7E-07DC-EA41-BAC9-FB543C573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9CCE7-6E6B-0045-9ECB-2A2A3152D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489395-EED8-2E4D-96DE-A16C5897B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A387-EFFF-7E42-AB11-B072642AB43E}" type="datetimeFigureOut">
              <a:rPr lang="en-US" smtClean="0"/>
              <a:t>8/15/19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81A20-E5F1-FA49-9CA7-9391555E4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438B0-01A9-4041-B6C5-F362847BB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93BA7-F25A-0D49-940A-BF58BF2DB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23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001DA-0747-2842-9268-5061FE1BF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2E3E8F-1F00-4242-A9D3-FF67EA476E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E9400-6544-2944-B452-844F5A0E8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A387-EFFF-7E42-AB11-B072642AB43E}" type="datetimeFigureOut">
              <a:rPr lang="en-US" smtClean="0"/>
              <a:t>8/15/19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8F7583-0EF0-954E-82B8-0BBA2CA9F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BE6CC-26A0-B040-93B9-A69071190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93BA7-F25A-0D49-940A-BF58BF2DB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23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1D261-DB75-C442-A382-1FE28DFE9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928AB-5852-1A42-AB16-A377C7D10E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286264-3B00-9740-8461-A362AF9979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950842-D013-3742-9550-BCCDCC76C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A387-EFFF-7E42-AB11-B072642AB43E}" type="datetimeFigureOut">
              <a:rPr lang="en-US" smtClean="0"/>
              <a:t>8/15/19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187470-C3FB-1144-9C17-BF8C11813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033F90-A668-6841-B97E-2B4C1EC8C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93BA7-F25A-0D49-940A-BF58BF2DB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726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C2F7E-B8AE-7F4C-9D2F-6773D5E11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1C05EB-A2AB-C24F-8093-FC974E5DA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CDACAE-4065-ED4E-A706-D39F3A666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0BAED7-8524-1C48-98B2-779515D910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EA1290-990E-0747-A2B6-EAF0541FCD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D62636-5D12-9648-AA64-A06683C3F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A387-EFFF-7E42-AB11-B072642AB43E}" type="datetimeFigureOut">
              <a:rPr lang="en-US" smtClean="0"/>
              <a:t>8/15/19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AA057E-8214-F343-B782-0A5D3B638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587C4F-BF06-CC48-B06B-4C6F594D9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93BA7-F25A-0D49-940A-BF58BF2DB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882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74D72-3912-0E45-8601-2BEF86A4B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DF18B6-D9B4-E442-8A63-CF5949B77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A387-EFFF-7E42-AB11-B072642AB43E}" type="datetimeFigureOut">
              <a:rPr lang="en-US" smtClean="0"/>
              <a:t>8/15/19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105628-EF40-3B44-AB30-FA637C42E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098CAB-B4F2-D54F-B65B-B1F2F92A5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93BA7-F25A-0D49-940A-BF58BF2DB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071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6ACA43-4B0D-1A4D-964F-CAD81216A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A387-EFFF-7E42-AB11-B072642AB43E}" type="datetimeFigureOut">
              <a:rPr lang="en-US" smtClean="0"/>
              <a:t>8/15/19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84CEEB-2647-5844-8A26-C97F3C920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08658C-9767-9644-8C49-7E3FCC9A8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93BA7-F25A-0D49-940A-BF58BF2DB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649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5B464-07A5-ED46-849A-D575A4643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4F233-D91F-A449-9765-BC45C83CC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3AAC6A-7AEA-AE40-840A-220D5AB829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F41986-4361-704C-B1E0-F4E5CF987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A387-EFFF-7E42-AB11-B072642AB43E}" type="datetimeFigureOut">
              <a:rPr lang="en-US" smtClean="0"/>
              <a:t>8/15/19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48AC9C-427B-8C45-B300-418767F28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D4DF3E-958D-E144-8B83-D5D378DEA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93BA7-F25A-0D49-940A-BF58BF2DB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384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2C0B4-27A9-884B-9D87-BA05F8590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9FFAB7-3376-A744-9BEA-B248613D22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191E22-856B-D647-A97C-A474B21CB9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264E2D-2F05-3E4D-8AD9-C2CF2E264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A387-EFFF-7E42-AB11-B072642AB43E}" type="datetimeFigureOut">
              <a:rPr lang="en-US" smtClean="0"/>
              <a:t>8/15/19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CAB0C2-9DFB-414B-A8D9-91B53F1B9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EA3EF2-41E0-824D-A16E-78D8240F2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93BA7-F25A-0D49-940A-BF58BF2DB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610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9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9CBF3F4-7A53-D74D-BA9D-04710FC550F0}"/>
              </a:ext>
            </a:extLst>
          </p:cNvPr>
          <p:cNvSpPr/>
          <p:nvPr userDrawn="1"/>
        </p:nvSpPr>
        <p:spPr>
          <a:xfrm>
            <a:off x="0" y="5631366"/>
            <a:ext cx="12192000" cy="122663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64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E279D9-2EFC-1541-A480-F146F565D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993DB9-46CF-AE47-A5CB-EE7FB04F4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28771A-EBCF-1B46-81F0-998F910401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EA387-EFFF-7E42-AB11-B072642AB43E}" type="datetimeFigureOut">
              <a:rPr lang="en-US" smtClean="0"/>
              <a:t>8/15/19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CAAC6C-F214-9043-BAC3-96B34B0855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AA6FE-A7A1-A444-B026-54839939C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93BA7-F25A-0D49-940A-BF58BF2DBFDB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A141ED4-5273-3744-B977-F550D2DA11B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495480" y="5656083"/>
            <a:ext cx="3476562" cy="1129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511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9E04F-C39B-964A-9FF5-C528B64EB8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86446F-B346-8C48-B5E8-BD6D16E8C7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749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Zubrovich</dc:creator>
  <cp:lastModifiedBy>John Zubrovich</cp:lastModifiedBy>
  <cp:revision>2</cp:revision>
  <dcterms:created xsi:type="dcterms:W3CDTF">2019-07-09T19:12:32Z</dcterms:created>
  <dcterms:modified xsi:type="dcterms:W3CDTF">2019-08-15T13:47:46Z</dcterms:modified>
</cp:coreProperties>
</file>