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</p:sldIdLst>
  <p:sldSz cx="38404800" cy="20116800"/>
  <p:notesSz cx="6858000" cy="9144000"/>
  <p:defaultTextStyle>
    <a:defPPr>
      <a:defRPr lang="en-US"/>
    </a:defPPr>
    <a:lvl1pPr marL="0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01773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0354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0531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0709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00886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21063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41241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614185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804">
          <p15:clr>
            <a:srgbClr val="A4A3A4"/>
          </p15:clr>
        </p15:guide>
        <p15:guide id="2" pos="255">
          <p15:clr>
            <a:srgbClr val="A4A3A4"/>
          </p15:clr>
        </p15:guide>
        <p15:guide id="3" pos="23960">
          <p15:clr>
            <a:srgbClr val="A4A3A4"/>
          </p15:clr>
        </p15:guide>
        <p15:guide id="4" pos="9249">
          <p15:clr>
            <a:srgbClr val="A4A3A4"/>
          </p15:clr>
        </p15:guide>
        <p15:guide id="5" pos="14622">
          <p15:clr>
            <a:srgbClr val="A4A3A4"/>
          </p15:clr>
        </p15:guide>
        <p15:guide id="6" pos="45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43" autoAdjust="0"/>
    <p:restoredTop sz="94684"/>
  </p:normalViewPr>
  <p:slideViewPr>
    <p:cSldViewPr snapToGrid="0" snapToObjects="1">
      <p:cViewPr varScale="1">
        <p:scale>
          <a:sx n="43" d="100"/>
          <a:sy n="43" d="100"/>
        </p:scale>
        <p:origin x="944" y="256"/>
      </p:cViewPr>
      <p:guideLst>
        <p:guide orient="horz" pos="10804"/>
        <p:guide pos="255"/>
        <p:guide pos="23960"/>
        <p:guide pos="9249"/>
        <p:guide pos="14622"/>
        <p:guide pos="45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300"/>
            </a:pPr>
            <a:r>
              <a:rPr lang="en-US" sz="2300"/>
              <a:t>Pie Chart</a:t>
            </a:r>
          </a:p>
        </c:rich>
      </c:tx>
      <c:layout>
        <c:manualLayout>
          <c:xMode val="edge"/>
          <c:yMode val="edge"/>
          <c:x val="0.26832945476957099"/>
          <c:y val="1.6194331983805699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26-CC41-814A-41C5B4308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8184485371463197"/>
          <c:y val="0.37072620408441798"/>
          <c:w val="0.160594163676296"/>
          <c:h val="0.30813358687173997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Placeholder 45"/>
          <p:cNvSpPr>
            <a:spLocks noGrp="1"/>
          </p:cNvSpPr>
          <p:nvPr>
            <p:ph type="body" sz="quarter" idx="10" hasCustomPrompt="1"/>
          </p:nvPr>
        </p:nvSpPr>
        <p:spPr>
          <a:xfrm>
            <a:off x="5305974" y="288928"/>
            <a:ext cx="32711582" cy="1019175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tabLst/>
              <a:defRPr sz="6000" b="1">
                <a:solidFill>
                  <a:srgbClr val="FFFFFF"/>
                </a:solidFill>
              </a:defRPr>
            </a:lvl1pPr>
            <a:lvl2pPr marL="0" indent="0">
              <a:buFontTx/>
              <a:buNone/>
              <a:tabLst/>
              <a:defRPr/>
            </a:lvl2pPr>
            <a:lvl3pPr marL="0" indent="0">
              <a:buFontTx/>
              <a:buNone/>
              <a:tabLst/>
              <a:defRPr/>
            </a:lvl3pPr>
            <a:lvl4pPr marL="0" indent="0">
              <a:buFontTx/>
              <a:buNone/>
              <a:tabLst/>
              <a:defRPr/>
            </a:lvl4pPr>
            <a:lvl5pPr marL="0" indent="0">
              <a:buFontTx/>
              <a:buNone/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44" name="Text Placeholder 48"/>
          <p:cNvSpPr>
            <a:spLocks noGrp="1"/>
          </p:cNvSpPr>
          <p:nvPr>
            <p:ph type="body" sz="quarter" idx="11" hasCustomPrompt="1"/>
          </p:nvPr>
        </p:nvSpPr>
        <p:spPr>
          <a:xfrm>
            <a:off x="5305974" y="1345949"/>
            <a:ext cx="32711581" cy="53970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200">
                <a:solidFill>
                  <a:srgbClr val="FFFFFF"/>
                </a:solidFill>
              </a:defRPr>
            </a:lvl1pPr>
            <a:lvl2pPr marL="1201773" indent="0" algn="ctr">
              <a:buFontTx/>
              <a:buNone/>
              <a:defRPr sz="3200">
                <a:solidFill>
                  <a:srgbClr val="FFFFFF"/>
                </a:solidFill>
              </a:defRPr>
            </a:lvl2pPr>
            <a:lvl3pPr marL="2403546" indent="0" algn="ctr">
              <a:buFontTx/>
              <a:buNone/>
              <a:defRPr sz="3200">
                <a:solidFill>
                  <a:srgbClr val="FFFFFF"/>
                </a:solidFill>
              </a:defRPr>
            </a:lvl3pPr>
            <a:lvl4pPr marL="3605319" indent="0" algn="ctr">
              <a:buFontTx/>
              <a:buNone/>
              <a:defRPr sz="3200">
                <a:solidFill>
                  <a:srgbClr val="FFFFFF"/>
                </a:solidFill>
              </a:defRPr>
            </a:lvl4pPr>
            <a:lvl5pPr marL="4807092" indent="0" algn="ctr">
              <a:buFontTx/>
              <a:buNone/>
              <a:defRPr sz="3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Names</a:t>
            </a:r>
          </a:p>
        </p:txBody>
      </p:sp>
      <p:sp>
        <p:nvSpPr>
          <p:cNvPr id="45" name="Text Placeholder 51"/>
          <p:cNvSpPr>
            <a:spLocks noGrp="1"/>
          </p:cNvSpPr>
          <p:nvPr>
            <p:ph type="body" sz="quarter" idx="12"/>
          </p:nvPr>
        </p:nvSpPr>
        <p:spPr>
          <a:xfrm>
            <a:off x="5305974" y="1885953"/>
            <a:ext cx="32711581" cy="481013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2200" i="1">
                <a:solidFill>
                  <a:srgbClr val="FFFFFF"/>
                </a:solidFill>
              </a:defRPr>
            </a:lvl1pPr>
            <a:lvl2pPr marL="1201773" indent="0">
              <a:buFontTx/>
              <a:buNone/>
              <a:defRPr sz="2200" i="1">
                <a:solidFill>
                  <a:srgbClr val="FFFFFF"/>
                </a:solidFill>
              </a:defRPr>
            </a:lvl2pPr>
            <a:lvl3pPr marL="2403546" indent="0">
              <a:buFontTx/>
              <a:buNone/>
              <a:defRPr sz="2200" i="1">
                <a:solidFill>
                  <a:srgbClr val="FFFFFF"/>
                </a:solidFill>
              </a:defRPr>
            </a:lvl3pPr>
            <a:lvl4pPr marL="3605319" indent="0">
              <a:buFontTx/>
              <a:buNone/>
              <a:defRPr sz="2200" i="1">
                <a:solidFill>
                  <a:srgbClr val="FFFFFF"/>
                </a:solidFill>
              </a:defRPr>
            </a:lvl4pPr>
            <a:lvl5pPr marL="4807092" indent="0">
              <a:buFontTx/>
              <a:buNone/>
              <a:defRPr sz="2200" i="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 hasCustomPrompt="1"/>
          </p:nvPr>
        </p:nvSpPr>
        <p:spPr>
          <a:xfrm>
            <a:off x="3" y="14152146"/>
            <a:ext cx="7677148" cy="788670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/>
          <a:lstStyle>
            <a:lvl1pPr marL="429768" indent="0">
              <a:buFontTx/>
              <a:buNone/>
              <a:defRPr sz="4500" b="1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 marL="1201773" indent="0">
              <a:buFontTx/>
              <a:buNone/>
              <a:defRPr sz="3200" b="1">
                <a:solidFill>
                  <a:srgbClr val="0070C0"/>
                </a:solidFill>
              </a:defRPr>
            </a:lvl2pPr>
            <a:lvl3pPr marL="2403546" indent="0">
              <a:buFontTx/>
              <a:buNone/>
              <a:defRPr sz="3200" b="1">
                <a:solidFill>
                  <a:srgbClr val="0070C0"/>
                </a:solidFill>
              </a:defRPr>
            </a:lvl3pPr>
            <a:lvl4pPr marL="3605319" indent="0">
              <a:buFontTx/>
              <a:buNone/>
              <a:defRPr sz="3200" b="1">
                <a:solidFill>
                  <a:srgbClr val="0070C0"/>
                </a:solidFill>
              </a:defRPr>
            </a:lvl4pPr>
            <a:lvl5pPr marL="4807092" indent="0">
              <a:buFontTx/>
              <a:buNone/>
              <a:defRPr sz="3200" b="1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Introduction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452362" y="15063759"/>
            <a:ext cx="7010669" cy="400634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800"/>
            </a:lvl1pPr>
            <a:lvl2pPr marL="1201773" indent="0">
              <a:buFontTx/>
              <a:buNone/>
              <a:defRPr sz="1800"/>
            </a:lvl2pPr>
            <a:lvl3pPr marL="2403546" indent="0">
              <a:buFontTx/>
              <a:buNone/>
              <a:defRPr sz="1800"/>
            </a:lvl3pPr>
            <a:lvl4pPr marL="3605319" indent="0">
              <a:buFontTx/>
              <a:buNone/>
              <a:defRPr sz="1800"/>
            </a:lvl4pPr>
            <a:lvl5pPr marL="4807092" indent="0">
              <a:buFontTx/>
              <a:buNone/>
              <a:defRPr sz="1800"/>
            </a:lvl5pPr>
          </a:lstStyle>
          <a:p>
            <a:pPr lvl="0"/>
            <a:r>
              <a:rPr lang="en-US" dirty="0"/>
              <a:t>Click to edit introduction content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7677150" y="3213875"/>
            <a:ext cx="7405688" cy="763653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/>
          <a:lstStyle>
            <a:lvl1pPr marL="687388" indent="-457200">
              <a:buFontTx/>
              <a:buNone/>
              <a:defRPr lang="en-US" sz="4500" b="1" dirty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</a:lstStyle>
          <a:p>
            <a:pPr marL="230188" lvl="0" indent="0">
              <a:buFontTx/>
              <a:buNone/>
            </a:pPr>
            <a:r>
              <a:rPr lang="en-US" dirty="0"/>
              <a:t>Click to edit Discussion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7948083" y="4008853"/>
            <a:ext cx="6643347" cy="7647742"/>
          </a:xfrm>
          <a:prstGeom prst="rect">
            <a:avLst/>
          </a:prstGeom>
        </p:spPr>
        <p:txBody>
          <a:bodyPr vert="horz"/>
          <a:lstStyle>
            <a:lvl1pPr marL="173038" indent="-173038"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Bullet Points</a:t>
            </a:r>
          </a:p>
          <a:p>
            <a:pPr lvl="0"/>
            <a:r>
              <a:rPr lang="en-US" dirty="0"/>
              <a:t>Click to edit Bullet points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7677150" y="12327303"/>
            <a:ext cx="7405688" cy="837813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/>
          <a:lstStyle>
            <a:lvl1pPr marL="338138" indent="0">
              <a:buFontTx/>
              <a:buNone/>
              <a:tabLst/>
              <a:defRPr lang="en-US" sz="45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z="3200" b="1" smtClean="0">
                <a:solidFill>
                  <a:srgbClr val="0070C0"/>
                </a:solidFill>
              </a:defRPr>
            </a:lvl2pPr>
            <a:lvl3pPr>
              <a:defRPr lang="en-US" sz="3200" b="1" smtClean="0">
                <a:solidFill>
                  <a:srgbClr val="0070C0"/>
                </a:solidFill>
              </a:defRPr>
            </a:lvl3pPr>
            <a:lvl4pPr>
              <a:defRPr lang="en-US" sz="3200" b="1" smtClean="0">
                <a:solidFill>
                  <a:srgbClr val="0070C0"/>
                </a:solidFill>
              </a:defRPr>
            </a:lvl4pPr>
            <a:lvl5pPr>
              <a:defRPr lang="en-US" sz="3200" b="1">
                <a:solidFill>
                  <a:srgbClr val="0070C0"/>
                </a:solidFill>
              </a:defRPr>
            </a:lvl5pPr>
          </a:lstStyle>
          <a:p>
            <a:pPr marL="230188" lvl="0" indent="0">
              <a:buFontTx/>
              <a:buNone/>
            </a:pPr>
            <a:r>
              <a:rPr lang="en-US" dirty="0"/>
              <a:t>Click to edit Results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7938341" y="13771495"/>
            <a:ext cx="6725660" cy="2906781"/>
          </a:xfrm>
          <a:prstGeom prst="rect">
            <a:avLst/>
          </a:prstGeom>
        </p:spPr>
        <p:txBody>
          <a:bodyPr vert="horz"/>
          <a:lstStyle>
            <a:lvl1pPr indent="0">
              <a:buFontTx/>
              <a:buNone/>
              <a:defRPr lang="en-US" sz="28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Results content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7938342" y="13225441"/>
            <a:ext cx="6725659" cy="621972"/>
          </a:xfrm>
          <a:prstGeom prst="rect">
            <a:avLst/>
          </a:prstGeom>
        </p:spPr>
        <p:txBody>
          <a:bodyPr vert="horz"/>
          <a:lstStyle>
            <a:lvl1pPr indent="0">
              <a:buFontTx/>
              <a:buNone/>
              <a:defRPr lang="en-US" sz="3000" b="1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Subhead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0" hasCustomPrompt="1"/>
          </p:nvPr>
        </p:nvSpPr>
        <p:spPr>
          <a:xfrm>
            <a:off x="445445" y="3213875"/>
            <a:ext cx="6356910" cy="76365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4500" b="1" kern="120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Abstract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/>
          </p:nvPr>
        </p:nvSpPr>
        <p:spPr>
          <a:xfrm>
            <a:off x="445446" y="4049169"/>
            <a:ext cx="6356910" cy="4002074"/>
          </a:xfrm>
          <a:prstGeom prst="rect">
            <a:avLst/>
          </a:prstGeom>
        </p:spPr>
        <p:txBody>
          <a:bodyPr vert="horz" wrap="none"/>
          <a:lstStyle>
            <a:lvl1pPr indent="0">
              <a:buFontTx/>
              <a:buNone/>
              <a:defRPr lang="en-US" sz="28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23"/>
          </p:nvPr>
        </p:nvSpPr>
        <p:spPr>
          <a:xfrm>
            <a:off x="23900683" y="9659373"/>
            <a:ext cx="6530270" cy="418804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/>
            </a:lvl1pPr>
          </a:lstStyle>
          <a:p>
            <a:endParaRPr lang="en-US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4" hasCustomPrompt="1"/>
          </p:nvPr>
        </p:nvSpPr>
        <p:spPr>
          <a:xfrm>
            <a:off x="31397943" y="9962238"/>
            <a:ext cx="6737741" cy="798597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45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Conclusion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25"/>
          </p:nvPr>
        </p:nvSpPr>
        <p:spPr>
          <a:xfrm>
            <a:off x="31397944" y="10760836"/>
            <a:ext cx="6394458" cy="4847145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8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26"/>
          </p:nvPr>
        </p:nvSpPr>
        <p:spPr>
          <a:xfrm>
            <a:off x="23721406" y="15098230"/>
            <a:ext cx="6883692" cy="4373695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/>
            </a:lvl1pPr>
          </a:lstStyle>
          <a:p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7" hasCustomPrompt="1"/>
          </p:nvPr>
        </p:nvSpPr>
        <p:spPr>
          <a:xfrm>
            <a:off x="31401973" y="16761381"/>
            <a:ext cx="5071558" cy="27707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1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References</a:t>
            </a:r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8"/>
          </p:nvPr>
        </p:nvSpPr>
        <p:spPr>
          <a:xfrm>
            <a:off x="31402356" y="17136008"/>
            <a:ext cx="6290716" cy="2335917"/>
          </a:xfrm>
          <a:prstGeom prst="rect">
            <a:avLst/>
          </a:prstGeom>
        </p:spPr>
        <p:txBody>
          <a:bodyPr vert="horz"/>
          <a:lstStyle>
            <a:lvl1pPr marL="0" marR="0" indent="0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51" name="TextBox 50"/>
          <p:cNvSpPr txBox="1"/>
          <p:nvPr userDrawn="1"/>
        </p:nvSpPr>
        <p:spPr>
          <a:xfrm>
            <a:off x="25729288" y="12011832"/>
            <a:ext cx="2015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b="1" dirty="0">
                <a:solidFill>
                  <a:srgbClr val="FFFFFF"/>
                </a:solidFill>
                <a:cs typeface="Arial" charset="0"/>
              </a:rPr>
              <a:t>Right Click inside Box</a:t>
            </a:r>
          </a:p>
          <a:p>
            <a:pPr lvl="0"/>
            <a:r>
              <a:rPr lang="en-US" sz="1400" b="1" dirty="0">
                <a:solidFill>
                  <a:srgbClr val="FFFFFF"/>
                </a:solidFill>
                <a:cs typeface="Arial" charset="0"/>
              </a:rPr>
              <a:t>Select  Change Picture</a:t>
            </a:r>
            <a:endParaRPr lang="en-US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060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 userDrawn="1"/>
        </p:nvSpPr>
        <p:spPr bwMode="auto">
          <a:xfrm>
            <a:off x="0" y="0"/>
            <a:ext cx="38404800" cy="27432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240355" tIns="120178" rIns="240355" bIns="120178" anchor="ctr"/>
          <a:lstStyle/>
          <a:p>
            <a:pPr algn="ctr"/>
            <a:endParaRPr lang="en-US" sz="2200" i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 userDrawn="1"/>
        </p:nvSpPr>
        <p:spPr>
          <a:xfrm>
            <a:off x="-1568878" y="16435221"/>
            <a:ext cx="1846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26E116-20DE-E043-B487-6BD97963F4D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0717" y="386441"/>
            <a:ext cx="5631675" cy="166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1201773" rtl="0" eaLnBrk="1" latinLnBrk="0" hangingPunct="1">
        <a:spcBef>
          <a:spcPct val="0"/>
        </a:spcBef>
        <a:buNone/>
        <a:defRPr sz="6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901330" indent="-901330" algn="l" defTabSz="1201773" rtl="0" eaLnBrk="1" latinLnBrk="0" hangingPunct="1">
        <a:spcBef>
          <a:spcPct val="20000"/>
        </a:spcBef>
        <a:buFont typeface="Arial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1952881" indent="-751108" algn="l" defTabSz="1201773" rtl="0" eaLnBrk="1" latinLnBrk="0" hangingPunct="1">
        <a:spcBef>
          <a:spcPct val="20000"/>
        </a:spcBef>
        <a:buFont typeface="Arial"/>
        <a:buChar char="–"/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004433" indent="-600887" algn="l" defTabSz="1201773" rtl="0" eaLnBrk="1" latinLnBrk="0" hangingPunct="1">
        <a:spcBef>
          <a:spcPct val="20000"/>
        </a:spcBef>
        <a:buFont typeface="Arial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4206206" indent="-600887" algn="l" defTabSz="1201773" rtl="0" eaLnBrk="1" latinLnBrk="0" hangingPunct="1">
        <a:spcBef>
          <a:spcPct val="20000"/>
        </a:spcBef>
        <a:buFont typeface="Arial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4pPr>
      <a:lvl5pPr marL="5407979" indent="-600887" algn="l" defTabSz="1201773" rtl="0" eaLnBrk="1" latinLnBrk="0" hangingPunct="1">
        <a:spcBef>
          <a:spcPct val="20000"/>
        </a:spcBef>
        <a:buFont typeface="Arial"/>
        <a:buChar char="»"/>
        <a:defRPr sz="5300" kern="1200">
          <a:solidFill>
            <a:schemeClr val="tx1"/>
          </a:solidFill>
          <a:latin typeface="+mn-lt"/>
          <a:ea typeface="+mn-ea"/>
          <a:cs typeface="+mn-cs"/>
        </a:defRPr>
      </a:lvl5pPr>
      <a:lvl6pPr marL="6609752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6pPr>
      <a:lvl7pPr marL="7811525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7pPr>
      <a:lvl8pPr marL="9013298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8pPr>
      <a:lvl9pPr marL="10215071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01773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0354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531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0709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0886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21063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41241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614185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18"/>
          <p:cNvSpPr txBox="1">
            <a:spLocks noChangeArrowheads="1"/>
          </p:cNvSpPr>
          <p:nvPr/>
        </p:nvSpPr>
        <p:spPr bwMode="auto">
          <a:xfrm>
            <a:off x="31112915" y="9991221"/>
            <a:ext cx="7094324" cy="6209471"/>
          </a:xfrm>
          <a:prstGeom prst="rect">
            <a:avLst/>
          </a:prstGeom>
          <a:gradFill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182880" bIns="182880">
            <a:noAutofit/>
          </a:bodyPr>
          <a:lstStyle/>
          <a:p>
            <a:pPr>
              <a:lnSpc>
                <a:spcPct val="110000"/>
              </a:lnSpc>
            </a:pPr>
            <a:endParaRPr lang="en-US" sz="1800" dirty="0"/>
          </a:p>
        </p:txBody>
      </p:sp>
      <p:sp>
        <p:nvSpPr>
          <p:cNvPr id="43" name="Rectangle 42"/>
          <p:cNvSpPr/>
          <p:nvPr/>
        </p:nvSpPr>
        <p:spPr>
          <a:xfrm>
            <a:off x="284165" y="3219933"/>
            <a:ext cx="7118347" cy="92202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182880" rIns="91440" bIns="182880" anchor="ctr" anchorCtr="0">
            <a:noAutofit/>
          </a:bodyPr>
          <a:lstStyle/>
          <a:p>
            <a:pPr>
              <a:lnSpc>
                <a:spcPct val="110000"/>
              </a:lnSpc>
            </a:pPr>
            <a:endParaRPr lang="en-US" sz="1800">
              <a:solidFill>
                <a:schemeClr val="tx1"/>
              </a:solidFill>
            </a:endParaRPr>
          </a:p>
        </p:txBody>
      </p:sp>
      <p:grpSp>
        <p:nvGrpSpPr>
          <p:cNvPr id="24" name="Group 839"/>
          <p:cNvGrpSpPr>
            <a:grpSpLocks/>
          </p:cNvGrpSpPr>
          <p:nvPr/>
        </p:nvGrpSpPr>
        <p:grpSpPr bwMode="auto">
          <a:xfrm>
            <a:off x="23716638" y="8900718"/>
            <a:ext cx="6885865" cy="5080862"/>
            <a:chOff x="7004" y="5147"/>
            <a:chExt cx="3169" cy="2469"/>
          </a:xfrm>
        </p:grpSpPr>
        <p:sp>
          <p:nvSpPr>
            <p:cNvPr id="25" name="Rectangle 603"/>
            <p:cNvSpPr>
              <a:spLocks noChangeArrowheads="1"/>
            </p:cNvSpPr>
            <p:nvPr/>
          </p:nvSpPr>
          <p:spPr bwMode="auto">
            <a:xfrm>
              <a:off x="7004" y="5420"/>
              <a:ext cx="3168" cy="2196"/>
            </a:xfrm>
            <a:prstGeom prst="rect">
              <a:avLst/>
            </a:prstGeom>
            <a:solidFill>
              <a:srgbClr val="E0E9F4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Text Box 449"/>
            <p:cNvSpPr txBox="1">
              <a:spLocks noChangeArrowheads="1"/>
            </p:cNvSpPr>
            <p:nvPr/>
          </p:nvSpPr>
          <p:spPr bwMode="auto">
            <a:xfrm>
              <a:off x="7004" y="5147"/>
              <a:ext cx="3169" cy="288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914400"/>
              <a:r>
                <a:rPr lang="en-US" sz="2300" b="1" dirty="0">
                  <a:solidFill>
                    <a:schemeClr val="bg1"/>
                  </a:solidFill>
                  <a:cs typeface="Arial" charset="0"/>
                </a:rPr>
                <a:t>Figure 1. Place your image inside box below</a:t>
              </a: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" y="14152146"/>
            <a:ext cx="7254595" cy="788670"/>
          </a:xfrm>
        </p:spPr>
        <p:txBody>
          <a:bodyPr/>
          <a:lstStyle/>
          <a:p>
            <a:pPr marL="320040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317502" y="14962152"/>
            <a:ext cx="6937095" cy="40063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7677150" y="3213875"/>
            <a:ext cx="6986851" cy="763653"/>
          </a:xfrm>
        </p:spPr>
        <p:txBody>
          <a:bodyPr/>
          <a:lstStyle/>
          <a:p>
            <a:pPr marL="228600" indent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7965016" y="4008853"/>
            <a:ext cx="6717772" cy="764774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7677150" y="12327303"/>
            <a:ext cx="7005638" cy="837813"/>
          </a:xfrm>
        </p:spPr>
        <p:txBody>
          <a:bodyPr/>
          <a:lstStyle/>
          <a:p>
            <a:pPr marL="22860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>
          <a:xfrm>
            <a:off x="7938341" y="13792662"/>
            <a:ext cx="6725660" cy="2906781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7938342" y="13204274"/>
            <a:ext cx="6725659" cy="621972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0"/>
          </p:nvPr>
        </p:nvSpPr>
        <p:spPr>
          <a:xfrm>
            <a:off x="336386" y="3213875"/>
            <a:ext cx="6918489" cy="83044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353320" y="3998369"/>
            <a:ext cx="6901278" cy="7961111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5" name="Text Placeholder 14"/>
          <p:cNvSpPr>
            <a:spLocks noGrp="1"/>
          </p:cNvSpPr>
          <p:nvPr>
            <p:ph type="body" sz="quarter" idx="24"/>
          </p:nvPr>
        </p:nvSpPr>
        <p:spPr>
          <a:xfrm>
            <a:off x="31249775" y="9962238"/>
            <a:ext cx="6767782" cy="798597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5"/>
          </p:nvPr>
        </p:nvSpPr>
        <p:spPr>
          <a:xfrm>
            <a:off x="31249774" y="10760836"/>
            <a:ext cx="6767782" cy="4847145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8" name="Text Placeholder 17"/>
          <p:cNvSpPr>
            <a:spLocks noGrp="1"/>
          </p:cNvSpPr>
          <p:nvPr>
            <p:ph type="body" sz="quarter" idx="27"/>
          </p:nvPr>
        </p:nvSpPr>
        <p:spPr>
          <a:xfrm>
            <a:off x="31261061" y="16761381"/>
            <a:ext cx="6756494" cy="27707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8"/>
          </p:nvPr>
        </p:nvSpPr>
        <p:spPr>
          <a:xfrm>
            <a:off x="31254187" y="17136008"/>
            <a:ext cx="6763368" cy="2335917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20" name="Group 722"/>
          <p:cNvGrpSpPr>
            <a:grpSpLocks/>
          </p:cNvGrpSpPr>
          <p:nvPr/>
        </p:nvGrpSpPr>
        <p:grpSpPr bwMode="auto">
          <a:xfrm>
            <a:off x="15497198" y="3456675"/>
            <a:ext cx="7317687" cy="5150565"/>
            <a:chOff x="3573" y="11469"/>
            <a:chExt cx="3222" cy="1778"/>
          </a:xfrm>
        </p:grpSpPr>
        <p:graphicFrame>
          <p:nvGraphicFramePr>
            <p:cNvPr id="21" name="Object 472"/>
            <p:cNvGraphicFramePr>
              <a:graphicFrameLocks noChangeAspect="1"/>
            </p:cNvGraphicFramePr>
            <p:nvPr/>
          </p:nvGraphicFramePr>
          <p:xfrm>
            <a:off x="3573" y="11762"/>
            <a:ext cx="3222" cy="1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3" name="Chart" r:id="rId3" imgW="41549206" imgH="27428571" progId="MSGraph.Chart.8">
                    <p:embed followColorScheme="full"/>
                  </p:oleObj>
                </mc:Choice>
                <mc:Fallback>
                  <p:oleObj name="Chart" r:id="rId3" imgW="41549206" imgH="27428571" progId="MSGraph.Chart.8">
                    <p:embed followColorScheme="full"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3" y="11762"/>
                          <a:ext cx="3222" cy="1485"/>
                        </a:xfrm>
                        <a:prstGeom prst="rect">
                          <a:avLst/>
                        </a:prstGeom>
                        <a:solidFill>
                          <a:srgbClr val="F0F5FA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xmlns="" w="12700">
                              <a:solidFill>
                                <a:srgbClr val="0070C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Text Box 454"/>
            <p:cNvSpPr txBox="1">
              <a:spLocks noChangeArrowheads="1"/>
            </p:cNvSpPr>
            <p:nvPr/>
          </p:nvSpPr>
          <p:spPr bwMode="auto">
            <a:xfrm>
              <a:off x="3605" y="11469"/>
              <a:ext cx="3182" cy="288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914400"/>
              <a:r>
                <a:rPr lang="en-US" sz="2300" b="1" dirty="0">
                  <a:solidFill>
                    <a:schemeClr val="bg1"/>
                  </a:solidFill>
                  <a:cs typeface="Arial" charset="0"/>
                </a:rPr>
                <a:t>Chart 1. Line CHART input title</a:t>
              </a:r>
            </a:p>
          </p:txBody>
        </p:sp>
      </p:grpSp>
      <p:sp>
        <p:nvSpPr>
          <p:cNvPr id="23" name="TextBox 17"/>
          <p:cNvSpPr txBox="1">
            <a:spLocks noChangeArrowheads="1"/>
          </p:cNvSpPr>
          <p:nvPr/>
        </p:nvSpPr>
        <p:spPr bwMode="auto">
          <a:xfrm>
            <a:off x="7942262" y="17752161"/>
            <a:ext cx="6910306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100" b="1" dirty="0">
                <a:cs typeface="Arial" charset="0"/>
              </a:rPr>
              <a:t>Commonly used symbols</a:t>
            </a:r>
          </a:p>
          <a:p>
            <a:r>
              <a:rPr lang="en-US" sz="2800" dirty="0">
                <a:cs typeface="Arial" charset="0"/>
              </a:rPr>
              <a:t>° </a:t>
            </a:r>
            <a:r>
              <a:rPr lang="en-US" sz="2800" dirty="0" err="1">
                <a:cs typeface="Arial" charset="0"/>
              </a:rPr>
              <a:t>Δ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Θ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Ξ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Φ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Ψ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Ω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Σ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α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β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γ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δ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ε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ζ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η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θ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λ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ξ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ν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π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ρ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σ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ς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υ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φ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ψ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ω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ϑ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ϒ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ϕ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ϖ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œ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ů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>
                <a:cs typeface="Arial" charset="0"/>
                <a:sym typeface="Symbol" pitchFamily="18" charset="2"/>
              </a:rPr>
              <a:t>§ ¶ ¼ ½ ¾ ± </a:t>
            </a:r>
            <a:r>
              <a:rPr lang="el-GR" sz="2800" dirty="0">
                <a:cs typeface="Arial" charset="0"/>
              </a:rPr>
              <a:t>α</a:t>
            </a:r>
            <a:r>
              <a:rPr lang="en-US" sz="2800" dirty="0">
                <a:cs typeface="Arial" charset="0"/>
              </a:rPr>
              <a:t> </a:t>
            </a:r>
            <a:r>
              <a:rPr lang="el-GR" sz="2800" dirty="0">
                <a:cs typeface="Arial" charset="0"/>
              </a:rPr>
              <a:t>β</a:t>
            </a:r>
            <a:r>
              <a:rPr lang="en-US" sz="2800" dirty="0">
                <a:cs typeface="Arial" charset="0"/>
              </a:rPr>
              <a:t> </a:t>
            </a:r>
            <a:r>
              <a:rPr lang="el-GR" sz="2800" dirty="0">
                <a:cs typeface="Arial" charset="0"/>
              </a:rPr>
              <a:t>μ</a:t>
            </a:r>
            <a:r>
              <a:rPr lang="en-US" sz="2800" dirty="0">
                <a:cs typeface="Arial" charset="0"/>
              </a:rPr>
              <a:t> </a:t>
            </a:r>
            <a:r>
              <a:rPr lang="el-GR" sz="2800" dirty="0"/>
              <a:t>ζ</a:t>
            </a:r>
            <a:r>
              <a:rPr lang="en-US" sz="2800" dirty="0"/>
              <a:t> ≤ ≥ </a:t>
            </a:r>
            <a:r>
              <a:rPr lang="en-US" sz="2800" dirty="0">
                <a:cs typeface="Arial" charset="0"/>
              </a:rPr>
              <a:t>© ® √ ∞ </a:t>
            </a:r>
            <a:r>
              <a:rPr lang="en-US" sz="2800" dirty="0">
                <a:latin typeface="ＭＳ ゴシック"/>
                <a:ea typeface="ＭＳ ゴシック"/>
                <a:cs typeface="ＭＳ ゴシック"/>
              </a:rPr>
              <a:t>∨∧ ≈ ≅ &lt; &gt; ≤ ≥ = ≠ ⁄ ± ÷ × −+ </a:t>
            </a:r>
            <a:r>
              <a:rPr lang="en-US" sz="2800" dirty="0">
                <a:cs typeface="Arial" charset="0"/>
              </a:rPr>
              <a:t>™ </a:t>
            </a:r>
            <a:endParaRPr lang="en-US" sz="2800" dirty="0">
              <a:cs typeface="Arial" charset="0"/>
              <a:sym typeface="Symbol" pitchFamily="18" charset="2"/>
            </a:endParaRPr>
          </a:p>
        </p:txBody>
      </p:sp>
      <p:sp>
        <p:nvSpPr>
          <p:cNvPr id="27" name="Text Box 449"/>
          <p:cNvSpPr txBox="1">
            <a:spLocks noChangeArrowheads="1"/>
          </p:cNvSpPr>
          <p:nvPr/>
        </p:nvSpPr>
        <p:spPr bwMode="auto">
          <a:xfrm>
            <a:off x="23721406" y="14472438"/>
            <a:ext cx="6885865" cy="625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914400"/>
            <a:r>
              <a:rPr lang="en-US" sz="2300" b="1" dirty="0">
                <a:solidFill>
                  <a:srgbClr val="0070C0"/>
                </a:solidFill>
                <a:cs typeface="Arial" charset="0"/>
              </a:rPr>
              <a:t>Figure 2. Insert your image inside box below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3716639" y="7182943"/>
            <a:ext cx="6779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>
                <a:cs typeface="Arial" charset="0"/>
              </a:rPr>
              <a:t>Table 2. </a:t>
            </a:r>
            <a:r>
              <a:rPr lang="en-US" sz="1200" dirty="0" err="1"/>
              <a:t>Pleff</a:t>
            </a:r>
            <a:r>
              <a:rPr lang="en-US" sz="1200" dirty="0"/>
              <a:t> </a:t>
            </a:r>
            <a:r>
              <a:rPr lang="en-US" sz="1200" dirty="0" err="1"/>
              <a:t>lorem</a:t>
            </a:r>
            <a:r>
              <a:rPr lang="en-US" sz="1200" dirty="0"/>
              <a:t> </a:t>
            </a:r>
            <a:r>
              <a:rPr lang="en-US" sz="1200" dirty="0" err="1"/>
              <a:t>monaq</a:t>
            </a:r>
            <a:r>
              <a:rPr lang="en-US" sz="1200" dirty="0"/>
              <a:t> morel </a:t>
            </a:r>
            <a:r>
              <a:rPr lang="en-US" sz="1200" dirty="0" err="1"/>
              <a:t>plaff</a:t>
            </a:r>
            <a:r>
              <a:rPr lang="en-US" sz="1200" dirty="0"/>
              <a:t> </a:t>
            </a:r>
            <a:r>
              <a:rPr lang="en-US" sz="1200" dirty="0" err="1"/>
              <a:t>lerom</a:t>
            </a:r>
            <a:endParaRPr lang="en-US" sz="1200" dirty="0">
              <a:cs typeface="Arial" charset="0"/>
            </a:endParaRPr>
          </a:p>
          <a:p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15511597" y="19271690"/>
            <a:ext cx="5094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b="1" dirty="0">
                <a:cs typeface="Arial" charset="0"/>
              </a:rPr>
              <a:t>Table 1. </a:t>
            </a:r>
            <a:r>
              <a:rPr lang="en-US" sz="1800" dirty="0" err="1"/>
              <a:t>Pleff</a:t>
            </a:r>
            <a:r>
              <a:rPr lang="en-US" sz="1800" dirty="0"/>
              <a:t>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monaq</a:t>
            </a:r>
            <a:r>
              <a:rPr lang="en-US" sz="1800" dirty="0"/>
              <a:t> morel </a:t>
            </a:r>
            <a:r>
              <a:rPr lang="en-US" sz="1800" dirty="0" err="1"/>
              <a:t>plaff</a:t>
            </a:r>
            <a:r>
              <a:rPr lang="en-US" sz="1800" dirty="0"/>
              <a:t> </a:t>
            </a:r>
            <a:r>
              <a:rPr lang="en-US" sz="1800" dirty="0" err="1"/>
              <a:t>lerom</a:t>
            </a:r>
            <a:endParaRPr lang="en-US" sz="1800" dirty="0">
              <a:cs typeface="Arial" charset="0"/>
            </a:endParaRPr>
          </a:p>
          <a:p>
            <a:endParaRPr lang="en-US" sz="1800" dirty="0"/>
          </a:p>
        </p:txBody>
      </p:sp>
      <p:sp>
        <p:nvSpPr>
          <p:cNvPr id="30" name="TextBox 29"/>
          <p:cNvSpPr txBox="1"/>
          <p:nvPr/>
        </p:nvSpPr>
        <p:spPr>
          <a:xfrm>
            <a:off x="15463927" y="8625418"/>
            <a:ext cx="7074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b="1" dirty="0">
                <a:cs typeface="Arial" charset="0"/>
              </a:rPr>
              <a:t>Chart 1. </a:t>
            </a:r>
            <a:r>
              <a:rPr lang="en-US" sz="1800" dirty="0" err="1"/>
              <a:t>Pleff</a:t>
            </a:r>
            <a:r>
              <a:rPr lang="en-US" sz="1800" dirty="0"/>
              <a:t>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monaq</a:t>
            </a:r>
            <a:r>
              <a:rPr lang="en-US" sz="1800" dirty="0"/>
              <a:t> morel </a:t>
            </a:r>
            <a:r>
              <a:rPr lang="en-US" sz="1800" dirty="0" err="1"/>
              <a:t>plaff</a:t>
            </a:r>
            <a:r>
              <a:rPr lang="en-US" sz="1800" dirty="0"/>
              <a:t> </a:t>
            </a:r>
            <a:r>
              <a:rPr lang="en-US" sz="1800" dirty="0" err="1"/>
              <a:t>lerom</a:t>
            </a:r>
            <a:endParaRPr lang="en-US" sz="1800" dirty="0">
              <a:cs typeface="Arial" charset="0"/>
            </a:endParaRPr>
          </a:p>
          <a:p>
            <a:endParaRPr lang="en-US" sz="1800" dirty="0"/>
          </a:p>
        </p:txBody>
      </p:sp>
      <p:sp>
        <p:nvSpPr>
          <p:cNvPr id="32" name="TextBox 31"/>
          <p:cNvSpPr txBox="1"/>
          <p:nvPr/>
        </p:nvSpPr>
        <p:spPr>
          <a:xfrm>
            <a:off x="23651557" y="19505996"/>
            <a:ext cx="6779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b="1" dirty="0">
                <a:cs typeface="Arial" charset="0"/>
              </a:rPr>
              <a:t>Figure 2. </a:t>
            </a:r>
            <a:r>
              <a:rPr lang="en-US" sz="1800" dirty="0" err="1"/>
              <a:t>Pleff</a:t>
            </a:r>
            <a:r>
              <a:rPr lang="en-US" sz="1800" dirty="0"/>
              <a:t>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monaq</a:t>
            </a:r>
            <a:r>
              <a:rPr lang="en-US" sz="1800" dirty="0"/>
              <a:t> morel </a:t>
            </a:r>
            <a:r>
              <a:rPr lang="en-US" sz="1800" dirty="0" err="1"/>
              <a:t>plaff</a:t>
            </a:r>
            <a:r>
              <a:rPr lang="en-US" sz="1800" dirty="0"/>
              <a:t> </a:t>
            </a:r>
            <a:r>
              <a:rPr lang="en-US" sz="1800" dirty="0" err="1"/>
              <a:t>lerom</a:t>
            </a:r>
            <a:endParaRPr lang="en-US" sz="1800" dirty="0">
              <a:cs typeface="Arial" charset="0"/>
            </a:endParaRPr>
          </a:p>
          <a:p>
            <a:endParaRPr lang="en-US" sz="1800" dirty="0"/>
          </a:p>
        </p:txBody>
      </p:sp>
      <p:sp>
        <p:nvSpPr>
          <p:cNvPr id="33" name="TextBox 32"/>
          <p:cNvSpPr txBox="1"/>
          <p:nvPr/>
        </p:nvSpPr>
        <p:spPr>
          <a:xfrm>
            <a:off x="23646788" y="14015504"/>
            <a:ext cx="6964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b="1" dirty="0">
                <a:cs typeface="Arial" charset="0"/>
              </a:rPr>
              <a:t>Figure1. </a:t>
            </a:r>
            <a:r>
              <a:rPr lang="en-US" sz="1800" dirty="0" err="1"/>
              <a:t>Pleff</a:t>
            </a:r>
            <a:r>
              <a:rPr lang="en-US" sz="1800" dirty="0"/>
              <a:t>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monaq</a:t>
            </a:r>
            <a:r>
              <a:rPr lang="en-US" sz="1800" dirty="0"/>
              <a:t> morel </a:t>
            </a:r>
            <a:r>
              <a:rPr lang="en-US" sz="1800" dirty="0" err="1"/>
              <a:t>plaff</a:t>
            </a:r>
            <a:r>
              <a:rPr lang="en-US" sz="1800" dirty="0"/>
              <a:t> </a:t>
            </a:r>
            <a:r>
              <a:rPr lang="en-US" sz="1800" dirty="0" err="1"/>
              <a:t>lerom</a:t>
            </a:r>
            <a:endParaRPr lang="en-US" sz="1800" dirty="0">
              <a:cs typeface="Arial" charset="0"/>
            </a:endParaRPr>
          </a:p>
          <a:p>
            <a:endParaRPr lang="en-US" sz="1800" dirty="0"/>
          </a:p>
        </p:txBody>
      </p:sp>
      <p:graphicFrame>
        <p:nvGraphicFramePr>
          <p:cNvPr id="34" name="Chart 33"/>
          <p:cNvGraphicFramePr/>
          <p:nvPr>
            <p:extLst>
              <p:ext uri="{D42A27DB-BD31-4B8C-83A1-F6EECF244321}">
                <p14:modId xmlns:p14="http://schemas.microsoft.com/office/powerpoint/2010/main" val="2847988566"/>
              </p:ext>
            </p:extLst>
          </p:nvPr>
        </p:nvGraphicFramePr>
        <p:xfrm>
          <a:off x="31310476" y="3252868"/>
          <a:ext cx="7011125" cy="515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5" name="Group 7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415636"/>
              </p:ext>
            </p:extLst>
          </p:nvPr>
        </p:nvGraphicFramePr>
        <p:xfrm>
          <a:off x="15617388" y="14722937"/>
          <a:ext cx="7154298" cy="4415032"/>
        </p:xfrm>
        <a:graphic>
          <a:graphicData uri="http://schemas.openxmlformats.org/drawingml/2006/table">
            <a:tbl>
              <a:tblPr/>
              <a:tblGrid>
                <a:gridCol w="1022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2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0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49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04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26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0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82550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Table 1. input title</a:t>
                      </a: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89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30614" marR="130614" marT="65307" marB="6530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30614" marR="130614" marT="65307" marB="6530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30614" marR="130614" marT="65307" marB="6530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30614" marR="130614" marT="65307" marB="6530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30614" marR="130614" marT="65307" marB="6530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30614" marR="130614" marT="65307" marB="6530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7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7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7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0614" marR="130614" marT="65307" marB="653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6" name="Group 5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424107"/>
              </p:ext>
            </p:extLst>
          </p:nvPr>
        </p:nvGraphicFramePr>
        <p:xfrm>
          <a:off x="23756156" y="3234958"/>
          <a:ext cx="6855443" cy="5023087"/>
        </p:xfrm>
        <a:graphic>
          <a:graphicData uri="http://schemas.openxmlformats.org/drawingml/2006/table">
            <a:tbl>
              <a:tblPr/>
              <a:tblGrid>
                <a:gridCol w="979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77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77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1492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Table 2. input title</a:t>
                      </a:r>
                    </a:p>
                  </a:txBody>
                  <a:tcPr marL="0" marR="125158" marT="62579" marB="12515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7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2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82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82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82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7" name="Text Box 449"/>
          <p:cNvSpPr txBox="1">
            <a:spLocks noChangeArrowheads="1"/>
          </p:cNvSpPr>
          <p:nvPr/>
        </p:nvSpPr>
        <p:spPr bwMode="auto">
          <a:xfrm>
            <a:off x="15553259" y="9377272"/>
            <a:ext cx="7186049" cy="653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914400"/>
            <a:r>
              <a:rPr lang="en-US" sz="2300" b="1" dirty="0">
                <a:solidFill>
                  <a:srgbClr val="0070C0"/>
                </a:solidFill>
                <a:cs typeface="Arial" charset="0"/>
              </a:rPr>
              <a:t>Chart 2. BAR CHART input title</a:t>
            </a:r>
            <a:endParaRPr lang="en-US" sz="2300" b="1" dirty="0">
              <a:ln>
                <a:solidFill>
                  <a:srgbClr val="FFFFFF"/>
                </a:solidFill>
              </a:ln>
              <a:solidFill>
                <a:srgbClr val="0070C0"/>
              </a:solidFill>
              <a:cs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485824" y="13716254"/>
            <a:ext cx="7074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b="1" dirty="0">
                <a:cs typeface="Arial" charset="0"/>
              </a:rPr>
              <a:t>Chart 2. </a:t>
            </a:r>
            <a:r>
              <a:rPr lang="en-US" sz="1800" dirty="0" err="1"/>
              <a:t>Pleff</a:t>
            </a:r>
            <a:r>
              <a:rPr lang="en-US" sz="1800" dirty="0"/>
              <a:t>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monaq</a:t>
            </a:r>
            <a:r>
              <a:rPr lang="en-US" sz="1800" dirty="0"/>
              <a:t> morel </a:t>
            </a:r>
            <a:r>
              <a:rPr lang="en-US" sz="1800" dirty="0" err="1"/>
              <a:t>plaff</a:t>
            </a:r>
            <a:r>
              <a:rPr lang="en-US" sz="1800" dirty="0"/>
              <a:t> </a:t>
            </a:r>
            <a:r>
              <a:rPr lang="en-US" sz="1800" dirty="0" err="1"/>
              <a:t>lerom</a:t>
            </a:r>
            <a:endParaRPr lang="en-US" sz="1800" dirty="0">
              <a:cs typeface="Arial" charset="0"/>
            </a:endParaRPr>
          </a:p>
          <a:p>
            <a:endParaRPr lang="en-US" sz="1800" dirty="0"/>
          </a:p>
        </p:txBody>
      </p:sp>
      <p:sp>
        <p:nvSpPr>
          <p:cNvPr id="39" name="TextBox 38"/>
          <p:cNvSpPr txBox="1"/>
          <p:nvPr/>
        </p:nvSpPr>
        <p:spPr>
          <a:xfrm>
            <a:off x="23756156" y="8276283"/>
            <a:ext cx="5094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b="1" dirty="0">
                <a:cs typeface="Arial" charset="0"/>
              </a:rPr>
              <a:t>Table 2. </a:t>
            </a:r>
            <a:r>
              <a:rPr lang="en-US" sz="1800" dirty="0" err="1"/>
              <a:t>Pleff</a:t>
            </a:r>
            <a:r>
              <a:rPr lang="en-US" sz="1800" dirty="0"/>
              <a:t>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monaq</a:t>
            </a:r>
            <a:r>
              <a:rPr lang="en-US" sz="1800" dirty="0"/>
              <a:t> morel </a:t>
            </a:r>
            <a:r>
              <a:rPr lang="en-US" sz="1800" dirty="0" err="1"/>
              <a:t>plaff</a:t>
            </a:r>
            <a:r>
              <a:rPr lang="en-US" sz="1800" dirty="0"/>
              <a:t> </a:t>
            </a:r>
            <a:r>
              <a:rPr lang="en-US" sz="1800" dirty="0" err="1"/>
              <a:t>lerom</a:t>
            </a:r>
            <a:endParaRPr lang="en-US" sz="1800" dirty="0">
              <a:cs typeface="Arial" charset="0"/>
            </a:endParaRPr>
          </a:p>
          <a:p>
            <a:endParaRPr lang="en-US" sz="1800" dirty="0"/>
          </a:p>
        </p:txBody>
      </p:sp>
      <p:graphicFrame>
        <p:nvGraphicFramePr>
          <p:cNvPr id="41" name="Object 4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493145"/>
              </p:ext>
            </p:extLst>
          </p:nvPr>
        </p:nvGraphicFramePr>
        <p:xfrm>
          <a:off x="15251292" y="9946844"/>
          <a:ext cx="7775377" cy="38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Chart" r:id="rId6" imgW="10388218" imgH="6857748" progId="MSGraph.Chart.8">
                  <p:embed followColorScheme="full"/>
                </p:oleObj>
              </mc:Choice>
              <mc:Fallback>
                <p:oleObj name="Chart" r:id="rId6" imgW="10388218" imgH="685774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1292" y="9946844"/>
                        <a:ext cx="7775377" cy="3845920"/>
                      </a:xfrm>
                      <a:prstGeom prst="rect">
                        <a:avLst/>
                      </a:prstGeom>
                      <a:solidFill>
                        <a:srgbClr val="F0F5FA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-5703715" y="6086261"/>
            <a:ext cx="5562600" cy="635393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r>
              <a:rPr lang="en-US" sz="3600" dirty="0"/>
              <a:t>For best results importing text from another program such as Word, please save out the file as a “Plain text” .txt. This will erase all existing formatting. </a:t>
            </a:r>
          </a:p>
          <a:p>
            <a:r>
              <a:rPr lang="en-US" sz="3600" dirty="0"/>
              <a:t>Copy and paste function can then be applied</a:t>
            </a:r>
          </a:p>
        </p:txBody>
      </p:sp>
    </p:spTree>
    <p:extLst>
      <p:ext uri="{BB962C8B-B14F-4D97-AF65-F5344CB8AC3E}">
        <p14:creationId xmlns:p14="http://schemas.microsoft.com/office/powerpoint/2010/main" val="306836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278</Words>
  <Application>Microsoft Macintosh PowerPoint</Application>
  <PresentationFormat>Custom</PresentationFormat>
  <Paragraphs>81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Office Theme</vt:lpstr>
      <vt:lpstr>Chart</vt:lpstr>
      <vt:lpstr>PowerPoint Presentation</vt:lpstr>
    </vt:vector>
  </TitlesOfParts>
  <Company>Publicis Groupe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Publicis Groupe</dc:creator>
  <cp:lastModifiedBy>John Zubrovich</cp:lastModifiedBy>
  <cp:revision>75</cp:revision>
  <dcterms:created xsi:type="dcterms:W3CDTF">2011-08-19T16:50:29Z</dcterms:created>
  <dcterms:modified xsi:type="dcterms:W3CDTF">2019-07-12T22:35:46Z</dcterms:modified>
</cp:coreProperties>
</file>