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32918400" cy="20116800"/>
  <p:notesSz cx="6858000" cy="9144000"/>
  <p:defaultTextStyle>
    <a:defPPr>
      <a:defRPr lang="en-US"/>
    </a:defPPr>
    <a:lvl1pPr marL="0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1773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0354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0531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0709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0886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1063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1241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14185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04">
          <p15:clr>
            <a:srgbClr val="A4A3A4"/>
          </p15:clr>
        </p15:guide>
        <p15:guide id="2" pos="10166">
          <p15:clr>
            <a:srgbClr val="A4A3A4"/>
          </p15:clr>
        </p15:guide>
        <p15:guide id="3" pos="20392">
          <p15:clr>
            <a:srgbClr val="A4A3A4"/>
          </p15:clr>
        </p15:guide>
        <p15:guide id="4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84"/>
  </p:normalViewPr>
  <p:slideViewPr>
    <p:cSldViewPr snapToGrid="0" snapToObjects="1">
      <p:cViewPr varScale="1">
        <p:scale>
          <a:sx n="43" d="100"/>
          <a:sy n="43" d="100"/>
        </p:scale>
        <p:origin x="1488" y="256"/>
      </p:cViewPr>
      <p:guideLst>
        <p:guide orient="horz" pos="10804"/>
        <p:guide pos="10166"/>
        <p:guide pos="20392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Pie Chart</a:t>
            </a:r>
          </a:p>
        </c:rich>
      </c:tx>
      <c:layout>
        <c:manualLayout>
          <c:xMode val="edge"/>
          <c:yMode val="edge"/>
          <c:x val="0.26832945476957099"/>
          <c:y val="1.6194331983805699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81-3047-BE5D-9E0513A2E0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3617025241712797"/>
          <c:y val="0.37072620408441798"/>
          <c:w val="0.206268873087843"/>
          <c:h val="0.3081335868717399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71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447943"/>
            <a:ext cx="2962656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4693922"/>
            <a:ext cx="29626560" cy="1327615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459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47120" y="18645295"/>
            <a:ext cx="1042416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5915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9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557181" y="4726518"/>
            <a:ext cx="35553013" cy="10069576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98134" y="4726518"/>
            <a:ext cx="106110407" cy="10069576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459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47120" y="18645295"/>
            <a:ext cx="1042416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5915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1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Placeholder 45"/>
          <p:cNvSpPr>
            <a:spLocks noGrp="1"/>
          </p:cNvSpPr>
          <p:nvPr>
            <p:ph type="body" sz="quarter" idx="10" hasCustomPrompt="1"/>
          </p:nvPr>
        </p:nvSpPr>
        <p:spPr>
          <a:xfrm>
            <a:off x="5133062" y="288927"/>
            <a:ext cx="27453414" cy="1019175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tabLst/>
              <a:defRPr sz="6000" b="1">
                <a:solidFill>
                  <a:srgbClr val="FFFFFF"/>
                </a:solidFill>
              </a:defRPr>
            </a:lvl1pPr>
            <a:lvl2pPr marL="0" indent="0">
              <a:buFontTx/>
              <a:buNone/>
              <a:tabLst/>
              <a:defRPr/>
            </a:lvl2pPr>
            <a:lvl3pPr marL="0" indent="0">
              <a:buFontTx/>
              <a:buNone/>
              <a:tabLst/>
              <a:defRPr/>
            </a:lvl3pPr>
            <a:lvl4pPr marL="0" indent="0">
              <a:buFontTx/>
              <a:buNone/>
              <a:tabLst/>
              <a:defRPr/>
            </a:lvl4pPr>
            <a:lvl5pPr marL="0" indent="0">
              <a:buFontTx/>
              <a:buNone/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1" hasCustomPrompt="1"/>
          </p:nvPr>
        </p:nvSpPr>
        <p:spPr>
          <a:xfrm>
            <a:off x="5133062" y="1345949"/>
            <a:ext cx="27453413" cy="53970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200">
                <a:solidFill>
                  <a:srgbClr val="FFFFFF"/>
                </a:solidFill>
              </a:defRPr>
            </a:lvl1pPr>
            <a:lvl2pPr marL="1201773" indent="0" algn="ctr">
              <a:buFontTx/>
              <a:buNone/>
              <a:defRPr sz="3200">
                <a:solidFill>
                  <a:srgbClr val="FFFFFF"/>
                </a:solidFill>
              </a:defRPr>
            </a:lvl2pPr>
            <a:lvl3pPr marL="2403546" indent="0" algn="ctr">
              <a:buFontTx/>
              <a:buNone/>
              <a:defRPr sz="3200">
                <a:solidFill>
                  <a:srgbClr val="FFFFFF"/>
                </a:solidFill>
              </a:defRPr>
            </a:lvl3pPr>
            <a:lvl4pPr marL="3605319" indent="0" algn="ctr">
              <a:buFontTx/>
              <a:buNone/>
              <a:defRPr sz="3200">
                <a:solidFill>
                  <a:srgbClr val="FFFFFF"/>
                </a:solidFill>
              </a:defRPr>
            </a:lvl4pPr>
            <a:lvl5pPr marL="4807092" indent="0" algn="ctr"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Names</a:t>
            </a:r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12"/>
          </p:nvPr>
        </p:nvSpPr>
        <p:spPr>
          <a:xfrm>
            <a:off x="5133062" y="1885952"/>
            <a:ext cx="27453413" cy="481013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200" i="1">
                <a:solidFill>
                  <a:srgbClr val="FFFFFF"/>
                </a:solidFill>
              </a:defRPr>
            </a:lvl1pPr>
            <a:lvl2pPr marL="1201773" indent="0">
              <a:buFontTx/>
              <a:buNone/>
              <a:defRPr sz="2200" i="1">
                <a:solidFill>
                  <a:srgbClr val="FFFFFF"/>
                </a:solidFill>
              </a:defRPr>
            </a:lvl2pPr>
            <a:lvl3pPr marL="2403546" indent="0">
              <a:buFontTx/>
              <a:buNone/>
              <a:defRPr sz="2200" i="1">
                <a:solidFill>
                  <a:srgbClr val="FFFFFF"/>
                </a:solidFill>
              </a:defRPr>
            </a:lvl3pPr>
            <a:lvl4pPr marL="3605319" indent="0">
              <a:buFontTx/>
              <a:buNone/>
              <a:defRPr sz="2200" i="1">
                <a:solidFill>
                  <a:srgbClr val="FFFFFF"/>
                </a:solidFill>
              </a:defRPr>
            </a:lvl4pPr>
            <a:lvl5pPr marL="4807092" indent="0">
              <a:buFontTx/>
              <a:buNone/>
              <a:defRPr sz="2200" i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9056767"/>
            <a:ext cx="8054687" cy="584200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238125" indent="-7938">
              <a:buFontTx/>
              <a:buNone/>
              <a:defRPr sz="3200" b="1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 marL="1201773" indent="0">
              <a:buFontTx/>
              <a:buNone/>
              <a:defRPr sz="3200" b="1">
                <a:solidFill>
                  <a:srgbClr val="0070C0"/>
                </a:solidFill>
              </a:defRPr>
            </a:lvl2pPr>
            <a:lvl3pPr marL="2403546" indent="0">
              <a:buFontTx/>
              <a:buNone/>
              <a:defRPr sz="3200" b="1">
                <a:solidFill>
                  <a:srgbClr val="0070C0"/>
                </a:solidFill>
              </a:defRPr>
            </a:lvl3pPr>
            <a:lvl4pPr marL="3605319" indent="0">
              <a:buFontTx/>
              <a:buNone/>
              <a:defRPr sz="3200" b="1">
                <a:solidFill>
                  <a:srgbClr val="0070C0"/>
                </a:solidFill>
              </a:defRPr>
            </a:lvl4pPr>
            <a:lvl5pPr marL="4807092" indent="0">
              <a:buFontTx/>
              <a:buNone/>
              <a:defRPr sz="3200" b="1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1" y="9640968"/>
            <a:ext cx="7289223" cy="400634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/>
            </a:lvl1pPr>
            <a:lvl2pPr marL="1201773" indent="0">
              <a:buFontTx/>
              <a:buNone/>
              <a:defRPr sz="1800"/>
            </a:lvl2pPr>
            <a:lvl3pPr marL="2403546" indent="0">
              <a:buFontTx/>
              <a:buNone/>
              <a:defRPr sz="1800"/>
            </a:lvl3pPr>
            <a:lvl4pPr marL="3605319" indent="0">
              <a:buFontTx/>
              <a:buNone/>
              <a:defRPr sz="1800"/>
            </a:lvl4pPr>
            <a:lvl5pPr marL="4807092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introduction content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" y="14169494"/>
            <a:ext cx="8054687" cy="565669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687388" indent="-457200">
              <a:buFontTx/>
              <a:buNone/>
              <a:defRPr lang="en-US" sz="32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230188" lvl="0" indent="0">
              <a:buFontTx/>
              <a:buNone/>
            </a:pPr>
            <a:r>
              <a:rPr lang="en-US" dirty="0"/>
              <a:t>Click to edit Discussion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304800" y="14964461"/>
            <a:ext cx="7289223" cy="4507464"/>
          </a:xfrm>
          <a:prstGeom prst="rect">
            <a:avLst/>
          </a:prstGeom>
        </p:spPr>
        <p:txBody>
          <a:bodyPr vert="horz"/>
          <a:lstStyle>
            <a:lvl1pPr marL="173038" indent="-173038"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Bullet Points</a:t>
            </a:r>
          </a:p>
          <a:p>
            <a:pPr lvl="0"/>
            <a:r>
              <a:rPr lang="en-US" dirty="0"/>
              <a:t>Click to edit Bullet points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8548588" y="3208423"/>
            <a:ext cx="8054688" cy="620602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338138" indent="0">
              <a:buFontTx/>
              <a:buNone/>
              <a:tabLst/>
              <a:defRPr lang="en-US" sz="32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z="3200" b="1" smtClean="0">
                <a:solidFill>
                  <a:srgbClr val="0070C0"/>
                </a:solidFill>
              </a:defRPr>
            </a:lvl2pPr>
            <a:lvl3pPr>
              <a:defRPr lang="en-US" sz="3200" b="1" smtClean="0">
                <a:solidFill>
                  <a:srgbClr val="0070C0"/>
                </a:solidFill>
              </a:defRPr>
            </a:lvl3pPr>
            <a:lvl4pPr>
              <a:defRPr lang="en-US" sz="3200" b="1" smtClean="0">
                <a:solidFill>
                  <a:srgbClr val="0070C0"/>
                </a:solidFill>
              </a:defRPr>
            </a:lvl4pPr>
            <a:lvl5pPr>
              <a:defRPr lang="en-US" sz="3200" b="1">
                <a:solidFill>
                  <a:srgbClr val="0070C0"/>
                </a:solidFill>
              </a:defRPr>
            </a:lvl5pPr>
          </a:lstStyle>
          <a:p>
            <a:pPr marL="230188" lvl="0" indent="0">
              <a:buFontTx/>
              <a:buNone/>
            </a:pPr>
            <a:r>
              <a:rPr lang="en-US" dirty="0"/>
              <a:t>Click to edit Results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8782833" y="4534083"/>
            <a:ext cx="7289224" cy="2906781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Results content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8782834" y="4055761"/>
            <a:ext cx="7289223" cy="478325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b="1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Subhead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485481" y="3213883"/>
            <a:ext cx="5448780" cy="61514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3200" b="1" kern="12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>
          <a:xfrm>
            <a:off x="485481" y="3829026"/>
            <a:ext cx="7018933" cy="4002074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3"/>
          </p:nvPr>
        </p:nvSpPr>
        <p:spPr>
          <a:xfrm>
            <a:off x="24953034" y="3875133"/>
            <a:ext cx="6351252" cy="3415136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4" hasCustomPrompt="1"/>
          </p:nvPr>
        </p:nvSpPr>
        <p:spPr>
          <a:xfrm>
            <a:off x="24983310" y="13074509"/>
            <a:ext cx="7365715" cy="572806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32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Conclusion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5"/>
          </p:nvPr>
        </p:nvSpPr>
        <p:spPr>
          <a:xfrm>
            <a:off x="24983311" y="13647315"/>
            <a:ext cx="7481938" cy="2539464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26"/>
          </p:nvPr>
        </p:nvSpPr>
        <p:spPr>
          <a:xfrm>
            <a:off x="17080931" y="15338200"/>
            <a:ext cx="6630478" cy="3406251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7" hasCustomPrompt="1"/>
          </p:nvPr>
        </p:nvSpPr>
        <p:spPr>
          <a:xfrm>
            <a:off x="25067725" y="17536049"/>
            <a:ext cx="4347050" cy="27707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1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8"/>
          </p:nvPr>
        </p:nvSpPr>
        <p:spPr>
          <a:xfrm>
            <a:off x="25119888" y="17910676"/>
            <a:ext cx="7345362" cy="1984547"/>
          </a:xfrm>
          <a:prstGeom prst="rect">
            <a:avLst/>
          </a:prstGeom>
        </p:spPr>
        <p:txBody>
          <a:bodyPr vert="horz"/>
          <a:lstStyle>
            <a:lvl1pPr marL="0" marR="0" indent="0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60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2926908"/>
            <a:ext cx="27980640" cy="3995420"/>
          </a:xfrm>
          <a:prstGeom prst="rect">
            <a:avLst/>
          </a:prstGeom>
        </p:spPr>
        <p:txBody>
          <a:bodyPr anchor="t"/>
          <a:lstStyle>
            <a:lvl1pPr algn="l">
              <a:defRPr sz="10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8526360"/>
            <a:ext cx="27980640" cy="4400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1pPr>
            <a:lvl2pPr marL="1201773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40354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3pPr>
            <a:lvl4pPr marL="3605319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4pPr>
            <a:lvl5pPr marL="480709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5pPr>
            <a:lvl6pPr marL="6008866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6pPr>
            <a:lvl7pPr marL="7210639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7pPr>
            <a:lvl8pPr marL="841241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8pPr>
            <a:lvl9pPr marL="9614185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459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47120" y="18645295"/>
            <a:ext cx="1042416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5915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80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447943"/>
            <a:ext cx="2962656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98131" y="27539527"/>
            <a:ext cx="70831711" cy="77882752"/>
          </a:xfrm>
          <a:prstGeom prst="rect">
            <a:avLst/>
          </a:prstGeom>
        </p:spPr>
        <p:txBody>
          <a:bodyPr/>
          <a:lstStyle>
            <a:lvl1pPr>
              <a:defRPr sz="7400"/>
            </a:lvl1pPr>
            <a:lvl2pPr>
              <a:defRPr sz="6300"/>
            </a:lvl2pPr>
            <a:lvl3pPr>
              <a:defRPr sz="53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78481" y="27539527"/>
            <a:ext cx="70831711" cy="77882752"/>
          </a:xfrm>
          <a:prstGeom prst="rect">
            <a:avLst/>
          </a:prstGeom>
        </p:spPr>
        <p:txBody>
          <a:bodyPr/>
          <a:lstStyle>
            <a:lvl1pPr>
              <a:defRPr sz="7400"/>
            </a:lvl1pPr>
            <a:lvl2pPr>
              <a:defRPr sz="6300"/>
            </a:lvl2pPr>
            <a:lvl3pPr>
              <a:defRPr sz="53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47120" y="18645295"/>
            <a:ext cx="1042416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5915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05605"/>
            <a:ext cx="29626560" cy="3352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4503001"/>
            <a:ext cx="14544676" cy="18766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300" b="1"/>
            </a:lvl1pPr>
            <a:lvl2pPr marL="1201773" indent="0">
              <a:buNone/>
              <a:defRPr sz="5300" b="1"/>
            </a:lvl2pPr>
            <a:lvl3pPr marL="2403546" indent="0">
              <a:buNone/>
              <a:defRPr sz="4800" b="1"/>
            </a:lvl3pPr>
            <a:lvl4pPr marL="3605319" indent="0">
              <a:buNone/>
              <a:defRPr sz="4200" b="1"/>
            </a:lvl4pPr>
            <a:lvl5pPr marL="4807092" indent="0">
              <a:buNone/>
              <a:defRPr sz="4200" b="1"/>
            </a:lvl5pPr>
            <a:lvl6pPr marL="6008866" indent="0">
              <a:buNone/>
              <a:defRPr sz="4200" b="1"/>
            </a:lvl6pPr>
            <a:lvl7pPr marL="7210639" indent="0">
              <a:buNone/>
              <a:defRPr sz="4200" b="1"/>
            </a:lvl7pPr>
            <a:lvl8pPr marL="8412412" indent="0">
              <a:buNone/>
              <a:defRPr sz="4200" b="1"/>
            </a:lvl8pPr>
            <a:lvl9pPr marL="9614185" indent="0">
              <a:buNone/>
              <a:defRPr sz="4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1" y="6379636"/>
            <a:ext cx="14544676" cy="11590445"/>
          </a:xfrm>
          <a:prstGeom prst="rect">
            <a:avLst/>
          </a:prstGeom>
        </p:spPr>
        <p:txBody>
          <a:bodyPr/>
          <a:lstStyle>
            <a:lvl1pPr>
              <a:defRPr sz="6300"/>
            </a:lvl1pPr>
            <a:lvl2pPr>
              <a:defRPr sz="5300"/>
            </a:lvl2pPr>
            <a:lvl3pPr>
              <a:defRPr sz="48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1" y="4503001"/>
            <a:ext cx="14550391" cy="18766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300" b="1"/>
            </a:lvl1pPr>
            <a:lvl2pPr marL="1201773" indent="0">
              <a:buNone/>
              <a:defRPr sz="5300" b="1"/>
            </a:lvl2pPr>
            <a:lvl3pPr marL="2403546" indent="0">
              <a:buNone/>
              <a:defRPr sz="4800" b="1"/>
            </a:lvl3pPr>
            <a:lvl4pPr marL="3605319" indent="0">
              <a:buNone/>
              <a:defRPr sz="4200" b="1"/>
            </a:lvl4pPr>
            <a:lvl5pPr marL="4807092" indent="0">
              <a:buNone/>
              <a:defRPr sz="4200" b="1"/>
            </a:lvl5pPr>
            <a:lvl6pPr marL="6008866" indent="0">
              <a:buNone/>
              <a:defRPr sz="4200" b="1"/>
            </a:lvl6pPr>
            <a:lvl7pPr marL="7210639" indent="0">
              <a:buNone/>
              <a:defRPr sz="4200" b="1"/>
            </a:lvl7pPr>
            <a:lvl8pPr marL="8412412" indent="0">
              <a:buNone/>
              <a:defRPr sz="4200" b="1"/>
            </a:lvl8pPr>
            <a:lvl9pPr marL="9614185" indent="0">
              <a:buNone/>
              <a:defRPr sz="4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1" y="6379636"/>
            <a:ext cx="14550391" cy="11590445"/>
          </a:xfrm>
          <a:prstGeom prst="rect">
            <a:avLst/>
          </a:prstGeom>
        </p:spPr>
        <p:txBody>
          <a:bodyPr/>
          <a:lstStyle>
            <a:lvl1pPr>
              <a:defRPr sz="6300"/>
            </a:lvl1pPr>
            <a:lvl2pPr>
              <a:defRPr sz="5300"/>
            </a:lvl2pPr>
            <a:lvl3pPr>
              <a:defRPr sz="48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459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47120" y="18645295"/>
            <a:ext cx="1042416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35915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5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447943"/>
            <a:ext cx="2962656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459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247120" y="18645295"/>
            <a:ext cx="1042416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35915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8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459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47120" y="18645295"/>
            <a:ext cx="1042416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35915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5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5" y="800947"/>
            <a:ext cx="10829927" cy="3408680"/>
          </a:xfrm>
          <a:prstGeom prst="rect">
            <a:avLst/>
          </a:prstGeom>
        </p:spPr>
        <p:txBody>
          <a:bodyPr anchor="b"/>
          <a:lstStyle>
            <a:lvl1pPr algn="l">
              <a:defRPr sz="5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1" y="800948"/>
            <a:ext cx="18402300" cy="17169132"/>
          </a:xfrm>
          <a:prstGeom prst="rect">
            <a:avLst/>
          </a:prstGeom>
        </p:spPr>
        <p:txBody>
          <a:bodyPr/>
          <a:lstStyle>
            <a:lvl1pPr>
              <a:defRPr sz="8400"/>
            </a:lvl1pPr>
            <a:lvl2pPr>
              <a:defRPr sz="7400"/>
            </a:lvl2pPr>
            <a:lvl3pPr>
              <a:defRPr sz="63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5" y="4209628"/>
            <a:ext cx="10829927" cy="137604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00"/>
            </a:lvl1pPr>
            <a:lvl2pPr marL="1201773" indent="0">
              <a:buNone/>
              <a:defRPr sz="3200"/>
            </a:lvl2pPr>
            <a:lvl3pPr marL="2403546" indent="0">
              <a:buNone/>
              <a:defRPr sz="2700"/>
            </a:lvl3pPr>
            <a:lvl4pPr marL="3605319" indent="0">
              <a:buNone/>
              <a:defRPr sz="2400"/>
            </a:lvl4pPr>
            <a:lvl5pPr marL="4807092" indent="0">
              <a:buNone/>
              <a:defRPr sz="2400"/>
            </a:lvl5pPr>
            <a:lvl6pPr marL="6008866" indent="0">
              <a:buNone/>
              <a:defRPr sz="2400"/>
            </a:lvl6pPr>
            <a:lvl7pPr marL="7210639" indent="0">
              <a:buNone/>
              <a:defRPr sz="2400"/>
            </a:lvl7pPr>
            <a:lvl8pPr marL="8412412" indent="0">
              <a:buNone/>
              <a:defRPr sz="2400"/>
            </a:lvl8pPr>
            <a:lvl9pPr marL="9614185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47120" y="18645295"/>
            <a:ext cx="1042416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5915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6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6" y="14081760"/>
            <a:ext cx="19751040" cy="1662432"/>
          </a:xfrm>
          <a:prstGeom prst="rect">
            <a:avLst/>
          </a:prstGeom>
        </p:spPr>
        <p:txBody>
          <a:bodyPr anchor="b"/>
          <a:lstStyle>
            <a:lvl1pPr algn="l">
              <a:defRPr sz="5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6" y="1797474"/>
            <a:ext cx="19751040" cy="1207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400"/>
            </a:lvl1pPr>
            <a:lvl2pPr marL="1201773" indent="0">
              <a:buNone/>
              <a:defRPr sz="7400"/>
            </a:lvl2pPr>
            <a:lvl3pPr marL="2403546" indent="0">
              <a:buNone/>
              <a:defRPr sz="6300"/>
            </a:lvl3pPr>
            <a:lvl4pPr marL="3605319" indent="0">
              <a:buNone/>
              <a:defRPr sz="5300"/>
            </a:lvl4pPr>
            <a:lvl5pPr marL="4807092" indent="0">
              <a:buNone/>
              <a:defRPr sz="5300"/>
            </a:lvl5pPr>
            <a:lvl6pPr marL="6008866" indent="0">
              <a:buNone/>
              <a:defRPr sz="5300"/>
            </a:lvl6pPr>
            <a:lvl7pPr marL="7210639" indent="0">
              <a:buNone/>
              <a:defRPr sz="5300"/>
            </a:lvl7pPr>
            <a:lvl8pPr marL="8412412" indent="0">
              <a:buNone/>
              <a:defRPr sz="5300"/>
            </a:lvl8pPr>
            <a:lvl9pPr marL="9614185" indent="0">
              <a:buNone/>
              <a:defRPr sz="5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6" y="15744195"/>
            <a:ext cx="19751040" cy="23609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00"/>
            </a:lvl1pPr>
            <a:lvl2pPr marL="1201773" indent="0">
              <a:buNone/>
              <a:defRPr sz="3200"/>
            </a:lvl2pPr>
            <a:lvl3pPr marL="2403546" indent="0">
              <a:buNone/>
              <a:defRPr sz="2700"/>
            </a:lvl3pPr>
            <a:lvl4pPr marL="3605319" indent="0">
              <a:buNone/>
              <a:defRPr sz="2400"/>
            </a:lvl4pPr>
            <a:lvl5pPr marL="4807092" indent="0">
              <a:buNone/>
              <a:defRPr sz="2400"/>
            </a:lvl5pPr>
            <a:lvl6pPr marL="6008866" indent="0">
              <a:buNone/>
              <a:defRPr sz="2400"/>
            </a:lvl6pPr>
            <a:lvl7pPr marL="7210639" indent="0">
              <a:buNone/>
              <a:defRPr sz="2400"/>
            </a:lvl7pPr>
            <a:lvl8pPr marL="8412412" indent="0">
              <a:buNone/>
              <a:defRPr sz="2400"/>
            </a:lvl8pPr>
            <a:lvl9pPr marL="9614185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47120" y="18645295"/>
            <a:ext cx="1042416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591520" y="18645295"/>
            <a:ext cx="768096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32918400" cy="2743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240355" tIns="120178" rIns="240355" bIns="120178" anchor="ctr"/>
          <a:lstStyle/>
          <a:p>
            <a:pPr algn="ctr"/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-1344752" y="16435220"/>
            <a:ext cx="18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8CD11A-9614-2144-8090-9F9F947D00F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70717" y="386441"/>
            <a:ext cx="4380415" cy="129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01773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01330" indent="-901330" algn="l" defTabSz="1201773" rtl="0" eaLnBrk="1" latinLnBrk="0" hangingPunct="1">
        <a:spcBef>
          <a:spcPct val="20000"/>
        </a:spcBef>
        <a:buFont typeface="Arial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52881" indent="-751108" algn="l" defTabSz="1201773" rtl="0" eaLnBrk="1" latinLnBrk="0" hangingPunct="1">
        <a:spcBef>
          <a:spcPct val="20000"/>
        </a:spcBef>
        <a:buFont typeface="Arial"/>
        <a:buChar char="–"/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004433" indent="-600887" algn="l" defTabSz="1201773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06" indent="-600887" algn="l" defTabSz="1201773" rtl="0" eaLnBrk="1" latinLnBrk="0" hangingPunct="1">
        <a:spcBef>
          <a:spcPct val="20000"/>
        </a:spcBef>
        <a:buFont typeface="Arial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407979" indent="-600887" algn="l" defTabSz="1201773" rtl="0" eaLnBrk="1" latinLnBrk="0" hangingPunct="1">
        <a:spcBef>
          <a:spcPct val="20000"/>
        </a:spcBef>
        <a:buFont typeface="Arial"/>
        <a:buChar char="»"/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609752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811525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013298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5071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73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0354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531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0709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0886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21063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41241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614185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839"/>
          <p:cNvGrpSpPr>
            <a:grpSpLocks/>
          </p:cNvGrpSpPr>
          <p:nvPr/>
        </p:nvGrpSpPr>
        <p:grpSpPr bwMode="auto">
          <a:xfrm>
            <a:off x="16924548" y="14775447"/>
            <a:ext cx="6885865" cy="4081168"/>
            <a:chOff x="7004" y="5147"/>
            <a:chExt cx="3169" cy="2469"/>
          </a:xfrm>
        </p:grpSpPr>
        <p:sp>
          <p:nvSpPr>
            <p:cNvPr id="26" name="Rectangle 603"/>
            <p:cNvSpPr>
              <a:spLocks noChangeArrowheads="1"/>
            </p:cNvSpPr>
            <p:nvPr/>
          </p:nvSpPr>
          <p:spPr bwMode="auto">
            <a:xfrm>
              <a:off x="7004" y="5420"/>
              <a:ext cx="3168" cy="2196"/>
            </a:xfrm>
            <a:prstGeom prst="rect">
              <a:avLst/>
            </a:prstGeom>
            <a:solidFill>
              <a:srgbClr val="E0E9F4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449"/>
            <p:cNvSpPr txBox="1">
              <a:spLocks noChangeArrowheads="1"/>
            </p:cNvSpPr>
            <p:nvPr/>
          </p:nvSpPr>
          <p:spPr bwMode="auto">
            <a:xfrm>
              <a:off x="7004" y="5147"/>
              <a:ext cx="3169" cy="288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2000" b="1" dirty="0">
                  <a:solidFill>
                    <a:schemeClr val="bg1"/>
                  </a:solidFill>
                  <a:cs typeface="Arial" charset="0"/>
                </a:rPr>
                <a:t>Figure 1. Place your image inside box below</a:t>
              </a:r>
            </a:p>
          </p:txBody>
        </p:sp>
      </p:grpSp>
      <p:sp>
        <p:nvSpPr>
          <p:cNvPr id="47" name="TextBox 18"/>
          <p:cNvSpPr txBox="1">
            <a:spLocks noChangeArrowheads="1"/>
          </p:cNvSpPr>
          <p:nvPr/>
        </p:nvSpPr>
        <p:spPr bwMode="auto">
          <a:xfrm>
            <a:off x="24872743" y="12935283"/>
            <a:ext cx="7819872" cy="4069807"/>
          </a:xfrm>
          <a:prstGeom prst="rect">
            <a:avLst/>
          </a:prstGeom>
          <a:gradFill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182880" bIns="182880">
            <a:noAutofit/>
          </a:bodyPr>
          <a:lstStyle/>
          <a:p>
            <a:pPr>
              <a:lnSpc>
                <a:spcPct val="110000"/>
              </a:lnSpc>
            </a:pPr>
            <a:endParaRPr lang="en-US" sz="1800" dirty="0"/>
          </a:p>
        </p:txBody>
      </p:sp>
      <p:sp>
        <p:nvSpPr>
          <p:cNvPr id="48" name="Rectangle 47"/>
          <p:cNvSpPr/>
          <p:nvPr/>
        </p:nvSpPr>
        <p:spPr>
          <a:xfrm>
            <a:off x="307339" y="3107037"/>
            <a:ext cx="7510384" cy="56344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182880" rIns="91440" bIns="182880" anchor="ctr" anchorCtr="0">
            <a:noAutofit/>
          </a:bodyPr>
          <a:lstStyle/>
          <a:p>
            <a:pPr>
              <a:lnSpc>
                <a:spcPct val="110000"/>
              </a:lnSpc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6"/>
          </p:nvPr>
        </p:nvSpPr>
        <p:spPr/>
      </p:sp>
      <p:grpSp>
        <p:nvGrpSpPr>
          <p:cNvPr id="39" name="Group 38"/>
          <p:cNvGrpSpPr/>
          <p:nvPr/>
        </p:nvGrpSpPr>
        <p:grpSpPr>
          <a:xfrm>
            <a:off x="24872743" y="3323102"/>
            <a:ext cx="6779396" cy="4569479"/>
            <a:chOff x="25233621" y="3137418"/>
            <a:chExt cx="6779396" cy="4569479"/>
          </a:xfrm>
        </p:grpSpPr>
        <p:sp>
          <p:nvSpPr>
            <p:cNvPr id="42" name="TextBox 41"/>
            <p:cNvSpPr txBox="1"/>
            <p:nvPr/>
          </p:nvSpPr>
          <p:spPr>
            <a:xfrm>
              <a:off x="25233621" y="7122121"/>
              <a:ext cx="6779396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b="1" dirty="0">
                  <a:cs typeface="Arial" charset="0"/>
                </a:rPr>
                <a:t>Figure 2. </a:t>
              </a:r>
              <a:r>
                <a:rPr lang="en-US" sz="1600" dirty="0" err="1"/>
                <a:t>Pleff</a:t>
              </a:r>
              <a:r>
                <a:rPr lang="en-US" sz="1600" dirty="0"/>
                <a:t> </a:t>
              </a:r>
              <a:r>
                <a:rPr lang="en-US" sz="1600" dirty="0" err="1"/>
                <a:t>lorem</a:t>
              </a:r>
              <a:r>
                <a:rPr lang="en-US" sz="1600" dirty="0"/>
                <a:t> </a:t>
              </a:r>
              <a:r>
                <a:rPr lang="en-US" sz="1600" dirty="0" err="1"/>
                <a:t>monaq</a:t>
              </a:r>
              <a:r>
                <a:rPr lang="en-US" sz="1600" dirty="0"/>
                <a:t> morel </a:t>
              </a:r>
              <a:r>
                <a:rPr lang="en-US" sz="1600" dirty="0" err="1"/>
                <a:t>plaff</a:t>
              </a:r>
              <a:r>
                <a:rPr lang="en-US" sz="1600" dirty="0"/>
                <a:t> </a:t>
              </a:r>
              <a:r>
                <a:rPr lang="en-US" sz="1600" dirty="0" err="1"/>
                <a:t>lerom</a:t>
              </a:r>
              <a:endParaRPr lang="en-US" sz="1600" dirty="0">
                <a:cs typeface="Arial" charset="0"/>
              </a:endParaRPr>
            </a:p>
            <a:p>
              <a:endParaRPr lang="en-US" sz="1600" dirty="0"/>
            </a:p>
          </p:txBody>
        </p:sp>
        <p:sp>
          <p:nvSpPr>
            <p:cNvPr id="41" name="Text Box 449"/>
            <p:cNvSpPr txBox="1">
              <a:spLocks noChangeArrowheads="1"/>
            </p:cNvSpPr>
            <p:nvPr/>
          </p:nvSpPr>
          <p:spPr bwMode="auto">
            <a:xfrm>
              <a:off x="25303471" y="3137418"/>
              <a:ext cx="5683986" cy="552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914400"/>
              <a:r>
                <a:rPr lang="en-US" sz="2000" b="1" dirty="0">
                  <a:solidFill>
                    <a:srgbClr val="0070C0"/>
                  </a:solidFill>
                  <a:cs typeface="Arial" charset="0"/>
                </a:rPr>
                <a:t>Figure 2. Insert your image inside box below</a:t>
              </a:r>
            </a:p>
          </p:txBody>
        </p:sp>
      </p:grpSp>
      <p:grpSp>
        <p:nvGrpSpPr>
          <p:cNvPr id="21" name="Group 722"/>
          <p:cNvGrpSpPr>
            <a:grpSpLocks/>
          </p:cNvGrpSpPr>
          <p:nvPr/>
        </p:nvGrpSpPr>
        <p:grpSpPr bwMode="auto">
          <a:xfrm>
            <a:off x="8684032" y="9392346"/>
            <a:ext cx="7317687" cy="4973858"/>
            <a:chOff x="3573" y="11530"/>
            <a:chExt cx="3222" cy="1717"/>
          </a:xfrm>
        </p:grpSpPr>
        <p:graphicFrame>
          <p:nvGraphicFramePr>
            <p:cNvPr id="22" name="Object 472"/>
            <p:cNvGraphicFramePr>
              <a:graphicFrameLocks noChangeAspect="1"/>
            </p:cNvGraphicFramePr>
            <p:nvPr/>
          </p:nvGraphicFramePr>
          <p:xfrm>
            <a:off x="3573" y="11762"/>
            <a:ext cx="3222" cy="1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5" name="Chart" r:id="rId3" imgW="41549206" imgH="27428571" progId="MSGraph.Chart.8">
                    <p:embed followColorScheme="full"/>
                  </p:oleObj>
                </mc:Choice>
                <mc:Fallback>
                  <p:oleObj name="Chart" r:id="rId3" imgW="41549206" imgH="27428571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3" y="11762"/>
                          <a:ext cx="3222" cy="1485"/>
                        </a:xfrm>
                        <a:prstGeom prst="rect">
                          <a:avLst/>
                        </a:prstGeom>
                        <a:solidFill>
                          <a:srgbClr val="F0F5FA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xmlns="" w="12700">
                              <a:solidFill>
                                <a:srgbClr val="0070C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 Box 454"/>
            <p:cNvSpPr txBox="1">
              <a:spLocks noChangeArrowheads="1"/>
            </p:cNvSpPr>
            <p:nvPr/>
          </p:nvSpPr>
          <p:spPr bwMode="auto">
            <a:xfrm>
              <a:off x="3605" y="11530"/>
              <a:ext cx="3182" cy="227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2000" b="1" dirty="0">
                  <a:solidFill>
                    <a:schemeClr val="bg1"/>
                  </a:solidFill>
                  <a:cs typeface="Arial" charset="0"/>
                </a:rPr>
                <a:t>Chart 1. Line CHART input title</a:t>
              </a:r>
            </a:p>
          </p:txBody>
        </p:sp>
      </p:grpSp>
      <p:sp>
        <p:nvSpPr>
          <p:cNvPr id="24" name="TextBox 17"/>
          <p:cNvSpPr txBox="1">
            <a:spLocks noChangeArrowheads="1"/>
          </p:cNvSpPr>
          <p:nvPr/>
        </p:nvSpPr>
        <p:spPr bwMode="auto">
          <a:xfrm>
            <a:off x="8773520" y="7414509"/>
            <a:ext cx="6910306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b="1" dirty="0">
                <a:cs typeface="Arial" charset="0"/>
              </a:rPr>
              <a:t>Commonly used symbols</a:t>
            </a:r>
          </a:p>
          <a:p>
            <a:r>
              <a:rPr lang="en-US" sz="2200" dirty="0">
                <a:cs typeface="Arial" charset="0"/>
              </a:rPr>
              <a:t>° </a:t>
            </a:r>
            <a:r>
              <a:rPr lang="en-US" sz="2200" dirty="0" err="1">
                <a:cs typeface="Arial" charset="0"/>
              </a:rPr>
              <a:t>Δ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Θ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Ξ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Φ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Ψ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Ω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Σ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α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β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γ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δ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ε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ζ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η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θ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λ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ξ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ν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π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ρ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σ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ς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υ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φ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ψ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ω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ϑ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ϒ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ϕ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ϖ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œ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ů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>
                <a:cs typeface="Arial" charset="0"/>
                <a:sym typeface="Symbol" pitchFamily="18" charset="2"/>
              </a:rPr>
              <a:t>§ ¶ ¼ ½ ¾ ± </a:t>
            </a:r>
            <a:r>
              <a:rPr lang="el-GR" sz="2200" dirty="0">
                <a:cs typeface="Arial" charset="0"/>
              </a:rPr>
              <a:t>α</a:t>
            </a:r>
            <a:r>
              <a:rPr lang="en-US" sz="2200" dirty="0">
                <a:cs typeface="Arial" charset="0"/>
              </a:rPr>
              <a:t> </a:t>
            </a:r>
            <a:r>
              <a:rPr lang="el-GR" sz="2200" dirty="0">
                <a:cs typeface="Arial" charset="0"/>
              </a:rPr>
              <a:t>β</a:t>
            </a:r>
            <a:r>
              <a:rPr lang="en-US" sz="2200" dirty="0">
                <a:cs typeface="Arial" charset="0"/>
              </a:rPr>
              <a:t> </a:t>
            </a:r>
            <a:r>
              <a:rPr lang="el-GR" sz="2200" dirty="0">
                <a:cs typeface="Arial" charset="0"/>
              </a:rPr>
              <a:t>μ</a:t>
            </a:r>
            <a:r>
              <a:rPr lang="en-US" sz="2200" dirty="0">
                <a:cs typeface="Arial" charset="0"/>
              </a:rPr>
              <a:t> </a:t>
            </a:r>
            <a:r>
              <a:rPr lang="el-GR" sz="2200" dirty="0"/>
              <a:t>ζ</a:t>
            </a:r>
            <a:r>
              <a:rPr lang="en-US" sz="2200" dirty="0"/>
              <a:t> ≤ ≥ </a:t>
            </a:r>
            <a:r>
              <a:rPr lang="en-US" sz="2200" dirty="0">
                <a:cs typeface="Arial" charset="0"/>
              </a:rPr>
              <a:t>© ® √ ∞ </a:t>
            </a:r>
            <a:r>
              <a:rPr lang="en-US" sz="2200" dirty="0">
                <a:latin typeface="ＭＳ ゴシック"/>
                <a:ea typeface="ＭＳ ゴシック"/>
                <a:cs typeface="ＭＳ ゴシック"/>
              </a:rPr>
              <a:t>∨∧ ≈ ≅ &lt; &gt; ≤ ≥ = ≠ ⁄ ± ÷ × −+ </a:t>
            </a:r>
            <a:r>
              <a:rPr lang="en-US" sz="2200" dirty="0">
                <a:cs typeface="Arial" charset="0"/>
              </a:rPr>
              <a:t>™ </a:t>
            </a:r>
            <a:endParaRPr lang="en-US" sz="2200" dirty="0">
              <a:cs typeface="Arial" charset="0"/>
              <a:sym typeface="Symbol" pitchFamily="18" charset="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779240" y="7634876"/>
            <a:ext cx="50941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>
                <a:cs typeface="Arial" charset="0"/>
              </a:rPr>
              <a:t>Table 1. </a:t>
            </a:r>
            <a:r>
              <a:rPr lang="en-US" sz="1600" dirty="0" err="1"/>
              <a:t>Pleff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monaq</a:t>
            </a:r>
            <a:r>
              <a:rPr lang="en-US" sz="1600" dirty="0"/>
              <a:t> morel </a:t>
            </a:r>
            <a:r>
              <a:rPr lang="en-US" sz="1600" dirty="0" err="1"/>
              <a:t>plaff</a:t>
            </a:r>
            <a:r>
              <a:rPr lang="en-US" sz="1600" dirty="0"/>
              <a:t> </a:t>
            </a:r>
            <a:r>
              <a:rPr lang="en-US" sz="1600" dirty="0" err="1"/>
              <a:t>lerom</a:t>
            </a:r>
            <a:endParaRPr lang="en-US" sz="1600" dirty="0">
              <a:cs typeface="Arial" charset="0"/>
            </a:endParaRPr>
          </a:p>
          <a:p>
            <a:endParaRPr lang="en-US" sz="1800" dirty="0"/>
          </a:p>
        </p:txBody>
      </p:sp>
      <p:sp>
        <p:nvSpPr>
          <p:cNvPr id="31" name="TextBox 30"/>
          <p:cNvSpPr txBox="1"/>
          <p:nvPr/>
        </p:nvSpPr>
        <p:spPr>
          <a:xfrm>
            <a:off x="8650761" y="14384385"/>
            <a:ext cx="707493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>
                <a:cs typeface="Arial" charset="0"/>
              </a:rPr>
              <a:t>Chart 1. </a:t>
            </a:r>
            <a:r>
              <a:rPr lang="en-US" sz="1600" dirty="0" err="1"/>
              <a:t>Pleff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monaq</a:t>
            </a:r>
            <a:r>
              <a:rPr lang="en-US" sz="1600" dirty="0"/>
              <a:t> morel </a:t>
            </a:r>
            <a:r>
              <a:rPr lang="en-US" sz="1600" dirty="0" err="1"/>
              <a:t>plaff</a:t>
            </a:r>
            <a:r>
              <a:rPr lang="en-US" sz="1600" dirty="0"/>
              <a:t> </a:t>
            </a:r>
            <a:r>
              <a:rPr lang="en-US" sz="1600" dirty="0" err="1"/>
              <a:t>lerom</a:t>
            </a:r>
            <a:endParaRPr lang="en-US" sz="1600" dirty="0">
              <a:cs typeface="Arial" charset="0"/>
            </a:endParaRPr>
          </a:p>
          <a:p>
            <a:endParaRPr lang="en-US" sz="1800" dirty="0"/>
          </a:p>
        </p:txBody>
      </p:sp>
      <p:sp>
        <p:nvSpPr>
          <p:cNvPr id="32" name="TextBox 31"/>
          <p:cNvSpPr txBox="1"/>
          <p:nvPr/>
        </p:nvSpPr>
        <p:spPr>
          <a:xfrm>
            <a:off x="8775649" y="16518106"/>
            <a:ext cx="7074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>
                <a:cs typeface="Arial" charset="0"/>
              </a:rPr>
              <a:t>Chart 2. </a:t>
            </a:r>
            <a:r>
              <a:rPr lang="en-US" sz="1200" dirty="0" err="1"/>
              <a:t>Pleff</a:t>
            </a:r>
            <a:r>
              <a:rPr lang="en-US" sz="1200" dirty="0"/>
              <a:t> </a:t>
            </a:r>
            <a:r>
              <a:rPr lang="en-US" sz="1200" dirty="0" err="1"/>
              <a:t>lorem</a:t>
            </a:r>
            <a:r>
              <a:rPr lang="en-US" sz="1200" dirty="0"/>
              <a:t> </a:t>
            </a:r>
            <a:r>
              <a:rPr lang="en-US" sz="1200" dirty="0" err="1"/>
              <a:t>monaq</a:t>
            </a:r>
            <a:r>
              <a:rPr lang="en-US" sz="1200" dirty="0"/>
              <a:t> morel </a:t>
            </a:r>
            <a:r>
              <a:rPr lang="en-US" sz="1200" dirty="0" err="1"/>
              <a:t>plaff</a:t>
            </a:r>
            <a:r>
              <a:rPr lang="en-US" sz="1200" dirty="0"/>
              <a:t> </a:t>
            </a:r>
            <a:r>
              <a:rPr lang="en-US" sz="1200" dirty="0" err="1"/>
              <a:t>lerom</a:t>
            </a:r>
            <a:endParaRPr lang="en-US" sz="1200" dirty="0">
              <a:cs typeface="Arial" charset="0"/>
            </a:endParaRPr>
          </a:p>
          <a:p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16854698" y="18938458"/>
            <a:ext cx="696481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>
                <a:cs typeface="Arial" charset="0"/>
              </a:rPr>
              <a:t>Figure1. </a:t>
            </a:r>
            <a:r>
              <a:rPr lang="en-US" sz="1600" dirty="0" err="1"/>
              <a:t>Pleff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monaq</a:t>
            </a:r>
            <a:r>
              <a:rPr lang="en-US" sz="1600" dirty="0"/>
              <a:t> morel </a:t>
            </a:r>
            <a:r>
              <a:rPr lang="en-US" sz="1600" dirty="0" err="1"/>
              <a:t>plaff</a:t>
            </a:r>
            <a:r>
              <a:rPr lang="en-US" sz="1600" dirty="0"/>
              <a:t> </a:t>
            </a:r>
            <a:r>
              <a:rPr lang="en-US" sz="1600" dirty="0" err="1"/>
              <a:t>lerom</a:t>
            </a:r>
            <a:endParaRPr lang="en-US" sz="1600" dirty="0">
              <a:cs typeface="Arial" charset="0"/>
            </a:endParaRPr>
          </a:p>
          <a:p>
            <a:endParaRPr lang="en-US" sz="1600" dirty="0"/>
          </a:p>
        </p:txBody>
      </p:sp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2376581342"/>
              </p:ext>
            </p:extLst>
          </p:nvPr>
        </p:nvGraphicFramePr>
        <p:xfrm>
          <a:off x="25545486" y="8012173"/>
          <a:ext cx="6117176" cy="4500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5" name="Group 7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360053"/>
              </p:ext>
            </p:extLst>
          </p:nvPr>
        </p:nvGraphicFramePr>
        <p:xfrm>
          <a:off x="16885031" y="3358184"/>
          <a:ext cx="6894958" cy="4160519"/>
        </p:xfrm>
        <a:graphic>
          <a:graphicData uri="http://schemas.openxmlformats.org/drawingml/2006/table">
            <a:tbl>
              <a:tblPr/>
              <a:tblGrid>
                <a:gridCol w="985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56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320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1. input title</a:t>
                      </a: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25879" marR="125879" marT="62940" marB="629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25879" marR="125879" marT="62940" marB="629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25879" marR="125879" marT="62940" marB="629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25879" marR="125879" marT="62940" marB="629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25879" marR="125879" marT="62940" marB="629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25879" marR="125879" marT="62940" marB="629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3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3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5879" marR="125879" marT="62940" marB="629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6" name="Group 5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114435"/>
              </p:ext>
            </p:extLst>
          </p:nvPr>
        </p:nvGraphicFramePr>
        <p:xfrm>
          <a:off x="16924548" y="9359126"/>
          <a:ext cx="6855443" cy="4160522"/>
        </p:xfrm>
        <a:graphic>
          <a:graphicData uri="http://schemas.openxmlformats.org/drawingml/2006/table">
            <a:tbl>
              <a:tblPr/>
              <a:tblGrid>
                <a:gridCol w="979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7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7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790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2. input title</a:t>
                      </a:r>
                    </a:p>
                  </a:txBody>
                  <a:tcPr marL="0" marR="125158" marT="62579" marB="12515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9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25158" marT="62579" marB="6257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7" name="Object 4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46697"/>
              </p:ext>
            </p:extLst>
          </p:nvPr>
        </p:nvGraphicFramePr>
        <p:xfrm>
          <a:off x="8512215" y="15703960"/>
          <a:ext cx="7775377" cy="38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Chart" r:id="rId6" imgW="10388218" imgH="6857748" progId="MSGraph.Chart.8">
                  <p:embed followColorScheme="full"/>
                </p:oleObj>
              </mc:Choice>
              <mc:Fallback>
                <p:oleObj name="Chart" r:id="rId6" imgW="10388218" imgH="685774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2215" y="15703960"/>
                        <a:ext cx="7775377" cy="3845920"/>
                      </a:xfrm>
                      <a:prstGeom prst="rect">
                        <a:avLst/>
                      </a:prstGeom>
                      <a:solidFill>
                        <a:srgbClr val="F0F5FA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449"/>
          <p:cNvSpPr txBox="1">
            <a:spLocks noChangeArrowheads="1"/>
          </p:cNvSpPr>
          <p:nvPr/>
        </p:nvSpPr>
        <p:spPr bwMode="auto">
          <a:xfrm>
            <a:off x="8814182" y="15134388"/>
            <a:ext cx="7186049" cy="65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914400"/>
            <a:r>
              <a:rPr lang="en-US" sz="2000" b="1" dirty="0">
                <a:solidFill>
                  <a:srgbClr val="0070C0"/>
                </a:solidFill>
                <a:cs typeface="Arial" charset="0"/>
              </a:rPr>
              <a:t>Chart 2. BAR CHART input title</a:t>
            </a:r>
            <a:endParaRPr lang="en-US" sz="2000" b="1" dirty="0">
              <a:ln>
                <a:solidFill>
                  <a:srgbClr val="FFFFFF"/>
                </a:solidFill>
              </a:ln>
              <a:solidFill>
                <a:srgbClr val="0070C0"/>
              </a:solidFill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746747" y="19473370"/>
            <a:ext cx="707493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>
                <a:cs typeface="Arial" charset="0"/>
              </a:rPr>
              <a:t>Chart 2. </a:t>
            </a:r>
            <a:r>
              <a:rPr lang="en-US" sz="1600" dirty="0" err="1"/>
              <a:t>Pleff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monaq</a:t>
            </a:r>
            <a:r>
              <a:rPr lang="en-US" sz="1600" dirty="0"/>
              <a:t> morel </a:t>
            </a:r>
            <a:r>
              <a:rPr lang="en-US" sz="1600" dirty="0" err="1"/>
              <a:t>plaff</a:t>
            </a:r>
            <a:r>
              <a:rPr lang="en-US" sz="1600" dirty="0"/>
              <a:t> </a:t>
            </a:r>
            <a:r>
              <a:rPr lang="en-US" sz="1600" dirty="0" err="1"/>
              <a:t>lerom</a:t>
            </a:r>
            <a:endParaRPr lang="en-US" sz="1600" dirty="0">
              <a:cs typeface="Arial" charset="0"/>
            </a:endParaRPr>
          </a:p>
          <a:p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16779240" y="13598973"/>
            <a:ext cx="50941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>
                <a:cs typeface="Arial" charset="0"/>
              </a:rPr>
              <a:t>Table 2. </a:t>
            </a:r>
            <a:r>
              <a:rPr lang="en-US" sz="1600" dirty="0" err="1"/>
              <a:t>Pleff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monaq</a:t>
            </a:r>
            <a:r>
              <a:rPr lang="en-US" sz="1600" dirty="0"/>
              <a:t> morel </a:t>
            </a:r>
            <a:r>
              <a:rPr lang="en-US" sz="1600" dirty="0" err="1"/>
              <a:t>plaff</a:t>
            </a:r>
            <a:r>
              <a:rPr lang="en-US" sz="1600" dirty="0"/>
              <a:t> </a:t>
            </a:r>
            <a:r>
              <a:rPr lang="en-US" sz="1600" dirty="0" err="1"/>
              <a:t>lerom</a:t>
            </a:r>
            <a:endParaRPr lang="en-US" sz="1600" dirty="0">
              <a:cs typeface="Arial" charset="0"/>
            </a:endParaRPr>
          </a:p>
          <a:p>
            <a:endParaRPr lang="en-US" sz="1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" y="9056767"/>
            <a:ext cx="7666593" cy="584200"/>
          </a:xfrm>
        </p:spPr>
        <p:txBody>
          <a:bodyPr/>
          <a:lstStyle/>
          <a:p>
            <a:pPr marL="374904" indent="0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77371" y="9640968"/>
            <a:ext cx="7289223" cy="400634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1" y="14169494"/>
            <a:ext cx="7666593" cy="605953"/>
          </a:xfrm>
        </p:spPr>
        <p:txBody>
          <a:bodyPr/>
          <a:lstStyle/>
          <a:p>
            <a:pPr marL="374904" indent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89465" y="14795125"/>
            <a:ext cx="7289223" cy="45074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8548588" y="3208423"/>
            <a:ext cx="7632324" cy="62060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8886751" y="4534083"/>
            <a:ext cx="7257875" cy="2906781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891689" y="4055761"/>
            <a:ext cx="7289223" cy="478325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388720" y="3213883"/>
            <a:ext cx="7289967" cy="6151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388721" y="3829025"/>
            <a:ext cx="7277873" cy="4659031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5" name="Text Placeholder 14"/>
          <p:cNvSpPr>
            <a:spLocks noGrp="1"/>
          </p:cNvSpPr>
          <p:nvPr>
            <p:ph type="body" sz="quarter" idx="24"/>
          </p:nvPr>
        </p:nvSpPr>
        <p:spPr>
          <a:xfrm>
            <a:off x="24983310" y="13074509"/>
            <a:ext cx="7388990" cy="572806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5"/>
          </p:nvPr>
        </p:nvSpPr>
        <p:spPr>
          <a:xfrm>
            <a:off x="24983311" y="13647315"/>
            <a:ext cx="7388989" cy="2539464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7"/>
          </p:nvPr>
        </p:nvSpPr>
        <p:spPr>
          <a:xfrm>
            <a:off x="24983059" y="17578382"/>
            <a:ext cx="7389239" cy="27707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8"/>
          </p:nvPr>
        </p:nvSpPr>
        <p:spPr>
          <a:xfrm>
            <a:off x="24986842" y="17910676"/>
            <a:ext cx="7385457" cy="19845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-5675492" y="6086261"/>
            <a:ext cx="5562600" cy="507831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For best results importing text from another program such as Word, please save out the file as a “Plain text” .txt. This will erase all existing formatting. </a:t>
            </a:r>
          </a:p>
          <a:p>
            <a:r>
              <a:rPr lang="en-US" sz="3600" dirty="0"/>
              <a:t>Copy and paste function can then be applied</a:t>
            </a:r>
          </a:p>
        </p:txBody>
      </p:sp>
    </p:spTree>
    <p:extLst>
      <p:ext uri="{BB962C8B-B14F-4D97-AF65-F5344CB8AC3E}">
        <p14:creationId xmlns:p14="http://schemas.microsoft.com/office/powerpoint/2010/main" val="385198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278</Words>
  <Application>Microsoft Macintosh PowerPoint</Application>
  <PresentationFormat>Custom</PresentationFormat>
  <Paragraphs>81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Office Theme</vt:lpstr>
      <vt:lpstr>Chart</vt:lpstr>
      <vt:lpstr>PowerPoint Presentation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Publicis Groupe</dc:creator>
  <cp:lastModifiedBy>John Zubrovich</cp:lastModifiedBy>
  <cp:revision>65</cp:revision>
  <dcterms:created xsi:type="dcterms:W3CDTF">2011-08-19T16:50:29Z</dcterms:created>
  <dcterms:modified xsi:type="dcterms:W3CDTF">2019-07-12T22:04:06Z</dcterms:modified>
</cp:coreProperties>
</file>