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30175200" cy="20116800"/>
  <p:notesSz cx="6858000" cy="9144000"/>
  <p:defaultTextStyle>
    <a:defPPr>
      <a:defRPr lang="en-US"/>
    </a:defPPr>
    <a:lvl1pPr marL="0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1773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0354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0531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0709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08866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10639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12412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14185" algn="l" defTabSz="120177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68">
          <p15:clr>
            <a:srgbClr val="A4A3A4"/>
          </p15:clr>
        </p15:guide>
        <p15:guide id="2" pos="292">
          <p15:clr>
            <a:srgbClr val="A4A3A4"/>
          </p15:clr>
        </p15:guide>
        <p15:guide id="3" pos="18533">
          <p15:clr>
            <a:srgbClr val="A4A3A4"/>
          </p15:clr>
        </p15:guide>
        <p15:guide id="4" pos="5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84"/>
  </p:normalViewPr>
  <p:slideViewPr>
    <p:cSldViewPr snapToGrid="0" snapToObjects="1">
      <p:cViewPr varScale="1">
        <p:scale>
          <a:sx n="43" d="100"/>
          <a:sy n="43" d="100"/>
        </p:scale>
        <p:origin x="1848" y="256"/>
      </p:cViewPr>
      <p:guideLst>
        <p:guide orient="horz" pos="9868"/>
        <p:guide pos="292"/>
        <p:guide pos="18533"/>
        <p:guide pos="59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Pie Chart</a:t>
            </a:r>
          </a:p>
        </c:rich>
      </c:tx>
      <c:layout>
        <c:manualLayout>
          <c:xMode val="edge"/>
          <c:yMode val="edge"/>
          <c:x val="0.26832945476957099"/>
          <c:y val="1.619433198380569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BC-C747-AB22-3859F0E77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5485534501541196"/>
          <c:y val="0.37072620408441798"/>
          <c:w val="0.22080172288650801"/>
          <c:h val="0.2883793556140010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7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4693922"/>
            <a:ext cx="27157680" cy="1327615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010749" y="4726518"/>
            <a:ext cx="32590262" cy="10069576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39956" y="4726518"/>
            <a:ext cx="97267873" cy="100695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Placeholder 45"/>
          <p:cNvSpPr>
            <a:spLocks noGrp="1"/>
          </p:cNvSpPr>
          <p:nvPr>
            <p:ph type="body" sz="quarter" idx="10" hasCustomPrompt="1"/>
          </p:nvPr>
        </p:nvSpPr>
        <p:spPr>
          <a:xfrm>
            <a:off x="5671820" y="288926"/>
            <a:ext cx="23791664" cy="10191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tabLst/>
              <a:defRPr sz="6000" b="1">
                <a:solidFill>
                  <a:srgbClr val="FFFFFF"/>
                </a:solidFill>
              </a:defRPr>
            </a:lvl1pPr>
            <a:lvl2pPr marL="0" indent="0">
              <a:buFontTx/>
              <a:buNone/>
              <a:tabLst/>
              <a:defRPr/>
            </a:lvl2pPr>
            <a:lvl3pPr marL="0" indent="0">
              <a:buFontTx/>
              <a:buNone/>
              <a:tabLst/>
              <a:defRPr/>
            </a:lvl3pPr>
            <a:lvl4pPr marL="0" indent="0">
              <a:buFontTx/>
              <a:buNone/>
              <a:tabLst/>
              <a:defRPr/>
            </a:lvl4pPr>
            <a:lvl5pPr marL="0" indent="0">
              <a:buFontTx/>
              <a:buNone/>
              <a:tabLst/>
              <a:defRPr/>
            </a:lvl5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44" name="Text Placeholder 48"/>
          <p:cNvSpPr>
            <a:spLocks noGrp="1"/>
          </p:cNvSpPr>
          <p:nvPr>
            <p:ph type="body" sz="quarter" idx="11" hasCustomPrompt="1"/>
          </p:nvPr>
        </p:nvSpPr>
        <p:spPr>
          <a:xfrm>
            <a:off x="5671821" y="1345949"/>
            <a:ext cx="23791662" cy="53970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200">
                <a:solidFill>
                  <a:srgbClr val="FFFFFF"/>
                </a:solidFill>
              </a:defRPr>
            </a:lvl1pPr>
            <a:lvl2pPr marL="1201773" indent="0" algn="ctr">
              <a:buFontTx/>
              <a:buNone/>
              <a:defRPr sz="3200">
                <a:solidFill>
                  <a:srgbClr val="FFFFFF"/>
                </a:solidFill>
              </a:defRPr>
            </a:lvl2pPr>
            <a:lvl3pPr marL="2403546" indent="0" algn="ctr">
              <a:buFontTx/>
              <a:buNone/>
              <a:defRPr sz="3200">
                <a:solidFill>
                  <a:srgbClr val="FFFFFF"/>
                </a:solidFill>
              </a:defRPr>
            </a:lvl3pPr>
            <a:lvl4pPr marL="3605319" indent="0" algn="ctr">
              <a:buFontTx/>
              <a:buNone/>
              <a:defRPr sz="3200">
                <a:solidFill>
                  <a:srgbClr val="FFFFFF"/>
                </a:solidFill>
              </a:defRPr>
            </a:lvl4pPr>
            <a:lvl5pPr marL="4807092" indent="0" algn="ctr"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Names</a:t>
            </a:r>
          </a:p>
        </p:txBody>
      </p:sp>
      <p:sp>
        <p:nvSpPr>
          <p:cNvPr id="45" name="Text Placeholder 51"/>
          <p:cNvSpPr>
            <a:spLocks noGrp="1"/>
          </p:cNvSpPr>
          <p:nvPr>
            <p:ph type="body" sz="quarter" idx="12"/>
          </p:nvPr>
        </p:nvSpPr>
        <p:spPr>
          <a:xfrm>
            <a:off x="5671820" y="1885951"/>
            <a:ext cx="23791664" cy="48101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2200" i="1">
                <a:solidFill>
                  <a:srgbClr val="FFFFFF"/>
                </a:solidFill>
              </a:defRPr>
            </a:lvl1pPr>
            <a:lvl2pPr marL="1201773" indent="0">
              <a:buFontTx/>
              <a:buNone/>
              <a:defRPr sz="2200" i="1">
                <a:solidFill>
                  <a:srgbClr val="FFFFFF"/>
                </a:solidFill>
              </a:defRPr>
            </a:lvl2pPr>
            <a:lvl3pPr marL="2403546" indent="0">
              <a:buFontTx/>
              <a:buNone/>
              <a:defRPr sz="2200" i="1">
                <a:solidFill>
                  <a:srgbClr val="FFFFFF"/>
                </a:solidFill>
              </a:defRPr>
            </a:lvl3pPr>
            <a:lvl4pPr marL="3605319" indent="0">
              <a:buFontTx/>
              <a:buNone/>
              <a:defRPr sz="2200" i="1">
                <a:solidFill>
                  <a:srgbClr val="FFFFFF"/>
                </a:solidFill>
              </a:defRPr>
            </a:lvl4pPr>
            <a:lvl5pPr marL="4807092" indent="0">
              <a:buFontTx/>
              <a:buNone/>
              <a:defRPr sz="2200" i="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308585"/>
            <a:ext cx="10053162" cy="584200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8125" indent="-7938">
              <a:buFontTx/>
              <a:buNone/>
              <a:defRPr sz="3200" b="1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 marL="1201773" indent="0">
              <a:buFontTx/>
              <a:buNone/>
              <a:defRPr sz="3200" b="1">
                <a:solidFill>
                  <a:srgbClr val="0070C0"/>
                </a:solidFill>
              </a:defRPr>
            </a:lvl2pPr>
            <a:lvl3pPr marL="2403546" indent="0">
              <a:buFontTx/>
              <a:buNone/>
              <a:defRPr sz="3200" b="1">
                <a:solidFill>
                  <a:srgbClr val="0070C0"/>
                </a:solidFill>
              </a:defRPr>
            </a:lvl3pPr>
            <a:lvl4pPr marL="3605319" indent="0">
              <a:buFontTx/>
              <a:buNone/>
              <a:defRPr sz="3200" b="1">
                <a:solidFill>
                  <a:srgbClr val="0070C0"/>
                </a:solidFill>
              </a:defRPr>
            </a:lvl4pPr>
            <a:lvl5pPr marL="4807092" indent="0">
              <a:buFontTx/>
              <a:buNone/>
              <a:defRPr sz="3200" b="1"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79400" y="7892786"/>
            <a:ext cx="9311028" cy="1576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/>
            </a:lvl1pPr>
            <a:lvl2pPr marL="1201773" indent="0">
              <a:buFontTx/>
              <a:buNone/>
              <a:defRPr sz="1800"/>
            </a:lvl2pPr>
            <a:lvl3pPr marL="2403546" indent="0">
              <a:buFontTx/>
              <a:buNone/>
              <a:defRPr sz="1800"/>
            </a:lvl3pPr>
            <a:lvl4pPr marL="3605319" indent="0">
              <a:buFontTx/>
              <a:buNone/>
              <a:defRPr sz="1800"/>
            </a:lvl4pPr>
            <a:lvl5pPr marL="4807092" indent="0">
              <a:buFontTx/>
              <a:buNone/>
              <a:defRPr sz="1800"/>
            </a:lvl5pPr>
          </a:lstStyle>
          <a:p>
            <a:pPr lvl="0"/>
            <a:r>
              <a:rPr lang="en-US" dirty="0"/>
              <a:t>Click to edit introduction 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9828592"/>
            <a:ext cx="10053162" cy="565669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687388" indent="-457200">
              <a:buFontTx/>
              <a:buNone/>
              <a:defRPr lang="en-US" sz="3200" b="1" dirty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</a:lstStyle>
          <a:p>
            <a:pPr marL="230188" lvl="0" indent="0">
              <a:buFontTx/>
              <a:buNone/>
            </a:pPr>
            <a:r>
              <a:rPr lang="en-US" dirty="0"/>
              <a:t>Click to edit Discussion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79399" y="10623560"/>
            <a:ext cx="8771413" cy="2540000"/>
          </a:xfrm>
          <a:prstGeom prst="rect">
            <a:avLst/>
          </a:prstGeom>
        </p:spPr>
        <p:txBody>
          <a:bodyPr vert="horz"/>
          <a:lstStyle>
            <a:lvl1pPr marL="173038" indent="-173038"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Bullet Points</a:t>
            </a:r>
          </a:p>
          <a:p>
            <a:pPr lvl="0"/>
            <a:r>
              <a:rPr lang="en-US" dirty="0"/>
              <a:t>Click to edit Bullet points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4294485"/>
            <a:ext cx="10053162" cy="620602"/>
          </a:xfrm>
          <a:prstGeom prst="rect">
            <a:avLst/>
          </a:prstGeom>
          <a:gradFill flip="none" rotWithShape="1">
            <a:gsLst>
              <a:gs pos="0">
                <a:srgbClr val="CAD9EC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txBody>
          <a:bodyPr vert="horz"/>
          <a:lstStyle>
            <a:lvl1pPr marL="230188" indent="352425"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z="3200" b="1" smtClean="0">
                <a:solidFill>
                  <a:srgbClr val="0070C0"/>
                </a:solidFill>
              </a:defRPr>
            </a:lvl2pPr>
            <a:lvl3pPr>
              <a:defRPr lang="en-US" sz="3200" b="1" smtClean="0">
                <a:solidFill>
                  <a:srgbClr val="0070C0"/>
                </a:solidFill>
              </a:defRPr>
            </a:lvl3pPr>
            <a:lvl4pPr>
              <a:defRPr lang="en-US" sz="3200" b="1" smtClean="0">
                <a:solidFill>
                  <a:srgbClr val="0070C0"/>
                </a:solidFill>
              </a:defRPr>
            </a:lvl4pPr>
            <a:lvl5pPr>
              <a:defRPr lang="en-US" sz="3200" b="1">
                <a:solidFill>
                  <a:srgbClr val="0070C0"/>
                </a:solidFill>
              </a:defRPr>
            </a:lvl5pPr>
          </a:lstStyle>
          <a:p>
            <a:pPr marL="230188" lvl="0" indent="0">
              <a:buFontTx/>
              <a:buNone/>
            </a:pPr>
            <a:r>
              <a:rPr lang="en-US" dirty="0"/>
              <a:t>Click to edit Results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279399" y="15620146"/>
            <a:ext cx="8771413" cy="1758342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Results content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9" hasCustomPrompt="1"/>
          </p:nvPr>
        </p:nvSpPr>
        <p:spPr>
          <a:xfrm>
            <a:off x="279400" y="15141822"/>
            <a:ext cx="6941969" cy="478325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2000" b="1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Subhead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 hasCustomPrompt="1"/>
          </p:nvPr>
        </p:nvSpPr>
        <p:spPr>
          <a:xfrm>
            <a:off x="445024" y="3213883"/>
            <a:ext cx="4994715" cy="61514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3200" b="1" kern="120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/>
          </p:nvPr>
        </p:nvSpPr>
        <p:spPr>
          <a:xfrm>
            <a:off x="445024" y="3829026"/>
            <a:ext cx="8846980" cy="2760233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3"/>
          </p:nvPr>
        </p:nvSpPr>
        <p:spPr>
          <a:xfrm>
            <a:off x="21685023" y="3777820"/>
            <a:ext cx="6625141" cy="2864350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4" hasCustomPrompt="1"/>
          </p:nvPr>
        </p:nvSpPr>
        <p:spPr>
          <a:xfrm>
            <a:off x="20954777" y="12957103"/>
            <a:ext cx="6751905" cy="572806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3200" b="1" smtClean="0">
                <a:ln>
                  <a:noFill/>
                </a:ln>
                <a:solidFill>
                  <a:srgbClr val="0070C0"/>
                </a:solidFill>
                <a:effectLst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Conclusion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5"/>
          </p:nvPr>
        </p:nvSpPr>
        <p:spPr>
          <a:xfrm>
            <a:off x="20954776" y="13529909"/>
            <a:ext cx="8148879" cy="2539464"/>
          </a:xfrm>
          <a:prstGeom prst="rect">
            <a:avLst/>
          </a:prstGeom>
        </p:spPr>
        <p:txBody>
          <a:bodyPr vert="horz"/>
          <a:lstStyle>
            <a:lvl1pPr>
              <a:buFontTx/>
              <a:buNone/>
              <a:defRPr lang="en-US" sz="18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marL="0" lvl="0" indent="0">
              <a:buFontTx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26"/>
          </p:nvPr>
        </p:nvSpPr>
        <p:spPr>
          <a:xfrm>
            <a:off x="21685023" y="8467332"/>
            <a:ext cx="6625273" cy="3067663"/>
          </a:xfrm>
          <a:prstGeom prst="rect">
            <a:avLst/>
          </a:prstGeom>
        </p:spPr>
        <p:txBody>
          <a:bodyPr vert="horz"/>
          <a:lstStyle>
            <a:lvl1pPr marL="0" indent="0" algn="ctr">
              <a:buFontTx/>
              <a:buNone/>
              <a:defRPr sz="3000"/>
            </a:lvl1pPr>
          </a:lstStyle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27" hasCustomPrompt="1"/>
          </p:nvPr>
        </p:nvSpPr>
        <p:spPr>
          <a:xfrm>
            <a:off x="20695301" y="17974970"/>
            <a:ext cx="3984796" cy="27707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lang="en-US" sz="16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References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8"/>
          </p:nvPr>
        </p:nvSpPr>
        <p:spPr>
          <a:xfrm>
            <a:off x="20743115" y="18349598"/>
            <a:ext cx="8360540" cy="1521586"/>
          </a:xfrm>
          <a:prstGeom prst="rect">
            <a:avLst/>
          </a:prstGeom>
        </p:spPr>
        <p:txBody>
          <a:bodyPr vert="horz"/>
          <a:lstStyle>
            <a:lvl1pPr marL="0" marR="0" indent="0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marL="288925" marR="0" lvl="0" indent="-288925" algn="l" defTabSz="120177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60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633" y="12926908"/>
            <a:ext cx="25648920" cy="3995420"/>
          </a:xfrm>
          <a:prstGeom prst="rect">
            <a:avLst/>
          </a:prstGeom>
        </p:spPr>
        <p:txBody>
          <a:bodyPr anchor="t"/>
          <a:lstStyle>
            <a:lvl1pPr algn="l">
              <a:defRPr sz="10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3633" y="8526360"/>
            <a:ext cx="25648920" cy="4400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1pPr>
            <a:lvl2pPr marL="120177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0354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3pPr>
            <a:lvl4pPr marL="360531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4pPr>
            <a:lvl5pPr marL="480709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5pPr>
            <a:lvl6pPr marL="6008866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6pPr>
            <a:lvl7pPr marL="721063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7pPr>
            <a:lvl8pPr marL="841241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8pPr>
            <a:lvl9pPr marL="9614185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0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954" y="27539527"/>
            <a:ext cx="64929068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671941" y="27539527"/>
            <a:ext cx="64929068" cy="77882752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300"/>
            </a:lvl2pPr>
            <a:lvl3pPr>
              <a:defRPr sz="53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805605"/>
            <a:ext cx="27157680" cy="3352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1" y="4503000"/>
            <a:ext cx="13332620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08761" y="6379635"/>
            <a:ext cx="13332620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8584" y="4503000"/>
            <a:ext cx="13337858" cy="18766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300" b="1"/>
            </a:lvl1pPr>
            <a:lvl2pPr marL="1201773" indent="0">
              <a:buNone/>
              <a:defRPr sz="5300" b="1"/>
            </a:lvl2pPr>
            <a:lvl3pPr marL="2403546" indent="0">
              <a:buNone/>
              <a:defRPr sz="4800" b="1"/>
            </a:lvl3pPr>
            <a:lvl4pPr marL="3605319" indent="0">
              <a:buNone/>
              <a:defRPr sz="4200" b="1"/>
            </a:lvl4pPr>
            <a:lvl5pPr marL="4807092" indent="0">
              <a:buNone/>
              <a:defRPr sz="4200" b="1"/>
            </a:lvl5pPr>
            <a:lvl6pPr marL="6008866" indent="0">
              <a:buNone/>
              <a:defRPr sz="4200" b="1"/>
            </a:lvl6pPr>
            <a:lvl7pPr marL="7210639" indent="0">
              <a:buNone/>
              <a:defRPr sz="4200" b="1"/>
            </a:lvl7pPr>
            <a:lvl8pPr marL="8412412" indent="0">
              <a:buNone/>
              <a:defRPr sz="4200" b="1"/>
            </a:lvl8pPr>
            <a:lvl9pPr marL="9614185" indent="0">
              <a:buNone/>
              <a:defRPr sz="4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8584" y="6379635"/>
            <a:ext cx="13337858" cy="11590445"/>
          </a:xfrm>
          <a:prstGeom prst="rect">
            <a:avLst/>
          </a:prstGeom>
        </p:spPr>
        <p:txBody>
          <a:bodyPr/>
          <a:lstStyle>
            <a:lvl1pPr>
              <a:defRPr sz="6300"/>
            </a:lvl1pPr>
            <a:lvl2pPr>
              <a:defRPr sz="5300"/>
            </a:lvl2pPr>
            <a:lvl3pPr>
              <a:defRPr sz="48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447943"/>
            <a:ext cx="27157680" cy="8604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8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5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4" y="800947"/>
            <a:ext cx="9927433" cy="3408680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7665" y="800948"/>
            <a:ext cx="16868775" cy="17169132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  <a:lvl2pPr>
              <a:defRPr sz="7400"/>
            </a:lvl2pPr>
            <a:lvl3pPr>
              <a:defRPr sz="63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8764" y="4209628"/>
            <a:ext cx="9927433" cy="137604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6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4550" y="14081760"/>
            <a:ext cx="18105120" cy="1662432"/>
          </a:xfrm>
          <a:prstGeom prst="rect">
            <a:avLst/>
          </a:prstGeom>
        </p:spPr>
        <p:txBody>
          <a:bodyPr anchor="b"/>
          <a:lstStyle>
            <a:lvl1pPr algn="l">
              <a:defRPr sz="5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14550" y="1797474"/>
            <a:ext cx="18105120" cy="1207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400"/>
            </a:lvl1pPr>
            <a:lvl2pPr marL="1201773" indent="0">
              <a:buNone/>
              <a:defRPr sz="7400"/>
            </a:lvl2pPr>
            <a:lvl3pPr marL="2403546" indent="0">
              <a:buNone/>
              <a:defRPr sz="6300"/>
            </a:lvl3pPr>
            <a:lvl4pPr marL="3605319" indent="0">
              <a:buNone/>
              <a:defRPr sz="5300"/>
            </a:lvl4pPr>
            <a:lvl5pPr marL="4807092" indent="0">
              <a:buNone/>
              <a:defRPr sz="5300"/>
            </a:lvl5pPr>
            <a:lvl6pPr marL="6008866" indent="0">
              <a:buNone/>
              <a:defRPr sz="5300"/>
            </a:lvl6pPr>
            <a:lvl7pPr marL="7210639" indent="0">
              <a:buNone/>
              <a:defRPr sz="5300"/>
            </a:lvl7pPr>
            <a:lvl8pPr marL="8412412" indent="0">
              <a:buNone/>
              <a:defRPr sz="5300"/>
            </a:lvl8pPr>
            <a:lvl9pPr marL="9614185" indent="0">
              <a:buNone/>
              <a:defRPr sz="5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4550" y="15744194"/>
            <a:ext cx="18105120" cy="23609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00"/>
            </a:lvl1pPr>
            <a:lvl2pPr marL="1201773" indent="0">
              <a:buNone/>
              <a:defRPr sz="3200"/>
            </a:lvl2pPr>
            <a:lvl3pPr marL="2403546" indent="0">
              <a:buNone/>
              <a:defRPr sz="2700"/>
            </a:lvl3pPr>
            <a:lvl4pPr marL="3605319" indent="0">
              <a:buNone/>
              <a:defRPr sz="2400"/>
            </a:lvl4pPr>
            <a:lvl5pPr marL="4807092" indent="0">
              <a:buNone/>
              <a:defRPr sz="2400"/>
            </a:lvl5pPr>
            <a:lvl6pPr marL="6008866" indent="0">
              <a:buNone/>
              <a:defRPr sz="2400"/>
            </a:lvl6pPr>
            <a:lvl7pPr marL="7210639" indent="0">
              <a:buNone/>
              <a:defRPr sz="2400"/>
            </a:lvl7pPr>
            <a:lvl8pPr marL="8412412" indent="0">
              <a:buNone/>
              <a:defRPr sz="2400"/>
            </a:lvl8pPr>
            <a:lvl9pPr marL="9614185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62EEFD6C-BE57-6140-AFD9-EC1977F57493}" type="datetimeFigureOut">
              <a:rPr lang="en-US" smtClean="0"/>
              <a:pPr/>
              <a:t>7/12/19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309860" y="18645295"/>
            <a:ext cx="9555480" cy="107103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625560" y="18645295"/>
            <a:ext cx="7040880" cy="1071034"/>
          </a:xfrm>
          <a:prstGeom prst="rect">
            <a:avLst/>
          </a:prstGeom>
        </p:spPr>
        <p:txBody>
          <a:bodyPr/>
          <a:lstStyle/>
          <a:p>
            <a:fld id="{879D0F2B-B50D-5944-8ABF-BF9C24FCDB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5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0" y="0"/>
            <a:ext cx="30175200" cy="2743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240355" tIns="120178" rIns="240355" bIns="120178" anchor="ctr"/>
          <a:lstStyle/>
          <a:p>
            <a:pPr algn="ctr"/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 userDrawn="1"/>
        </p:nvSpPr>
        <p:spPr>
          <a:xfrm>
            <a:off x="-1232689" y="16435219"/>
            <a:ext cx="184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23DCC4-1C64-5B44-A7A9-26008441193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0717" y="386441"/>
            <a:ext cx="4380415" cy="129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01773" rtl="0" eaLnBrk="1" latinLnBrk="0" hangingPunct="1">
        <a:spcBef>
          <a:spcPct val="0"/>
        </a:spcBef>
        <a:buNone/>
        <a:defRPr sz="6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01330" indent="-901330" algn="l" defTabSz="1201773" rtl="0" eaLnBrk="1" latinLnBrk="0" hangingPunct="1">
        <a:spcBef>
          <a:spcPct val="20000"/>
        </a:spcBef>
        <a:buFont typeface="Arial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1952881" indent="-751108" algn="l" defTabSz="1201773" rtl="0" eaLnBrk="1" latinLnBrk="0" hangingPunct="1">
        <a:spcBef>
          <a:spcPct val="20000"/>
        </a:spcBef>
        <a:buFont typeface="Arial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004433" indent="-600887" algn="l" defTabSz="1201773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06" indent="-600887" algn="l" defTabSz="1201773" rtl="0" eaLnBrk="1" latinLnBrk="0" hangingPunct="1">
        <a:spcBef>
          <a:spcPct val="20000"/>
        </a:spcBef>
        <a:buFont typeface="Arial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4pPr>
      <a:lvl5pPr marL="5407979" indent="-600887" algn="l" defTabSz="1201773" rtl="0" eaLnBrk="1" latinLnBrk="0" hangingPunct="1">
        <a:spcBef>
          <a:spcPct val="20000"/>
        </a:spcBef>
        <a:buFont typeface="Arial"/>
        <a:buChar char="»"/>
        <a:defRPr sz="5300" kern="1200">
          <a:solidFill>
            <a:schemeClr val="tx1"/>
          </a:solidFill>
          <a:latin typeface="+mn-lt"/>
          <a:ea typeface="+mn-ea"/>
          <a:cs typeface="+mn-cs"/>
        </a:defRPr>
      </a:lvl5pPr>
      <a:lvl6pPr marL="6609752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6pPr>
      <a:lvl7pPr marL="7811525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7pPr>
      <a:lvl8pPr marL="9013298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5071" indent="-600887" algn="l" defTabSz="1201773" rtl="0" eaLnBrk="1" latinLnBrk="0" hangingPunct="1">
        <a:spcBef>
          <a:spcPct val="20000"/>
        </a:spcBef>
        <a:buFont typeface="Arial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01773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0354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531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0709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08866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210639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412412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614185" algn="l" defTabSz="1201773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21399192" y="3107038"/>
            <a:ext cx="7169700" cy="4357436"/>
            <a:chOff x="19453810" y="3107038"/>
            <a:chExt cx="6517909" cy="4357436"/>
          </a:xfrm>
        </p:grpSpPr>
        <p:grpSp>
          <p:nvGrpSpPr>
            <p:cNvPr id="40" name="Group 839"/>
            <p:cNvGrpSpPr>
              <a:grpSpLocks/>
            </p:cNvGrpSpPr>
            <p:nvPr/>
          </p:nvGrpSpPr>
          <p:grpSpPr bwMode="auto">
            <a:xfrm>
              <a:off x="19518544" y="3107038"/>
              <a:ext cx="6444029" cy="3819297"/>
              <a:chOff x="3561" y="7298"/>
              <a:chExt cx="3169" cy="2469"/>
            </a:xfrm>
          </p:grpSpPr>
          <p:sp>
            <p:nvSpPr>
              <p:cNvPr id="42" name="Rectangle 603"/>
              <p:cNvSpPr>
                <a:spLocks noChangeArrowheads="1"/>
              </p:cNvSpPr>
              <p:nvPr/>
            </p:nvSpPr>
            <p:spPr bwMode="auto">
              <a:xfrm>
                <a:off x="3561" y="7571"/>
                <a:ext cx="3168" cy="2196"/>
              </a:xfrm>
              <a:prstGeom prst="rect">
                <a:avLst/>
              </a:prstGeom>
              <a:solidFill>
                <a:srgbClr val="E0E9F4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49"/>
              <p:cNvSpPr txBox="1">
                <a:spLocks noChangeArrowheads="1"/>
              </p:cNvSpPr>
              <p:nvPr/>
            </p:nvSpPr>
            <p:spPr bwMode="auto">
              <a:xfrm>
                <a:off x="3561" y="7298"/>
                <a:ext cx="3169" cy="288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Figure 1. Place your image inside box below</a:t>
                </a: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9453810" y="7002809"/>
              <a:ext cx="65179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20695301" y="12800808"/>
            <a:ext cx="8997584" cy="4069807"/>
          </a:xfrm>
          <a:prstGeom prst="rect">
            <a:avLst/>
          </a:prstGeom>
          <a:gradFill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182880" bIns="182880">
            <a:noAutofit/>
          </a:bodyPr>
          <a:lstStyle/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21" name="Rectangle 20"/>
          <p:cNvSpPr/>
          <p:nvPr/>
        </p:nvSpPr>
        <p:spPr>
          <a:xfrm>
            <a:off x="307339" y="3107038"/>
            <a:ext cx="9338967" cy="38192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none" lIns="182880" rIns="91440" bIns="182880" anchor="ctr" anchorCtr="0">
            <a:noAutofit/>
          </a:bodyPr>
          <a:lstStyle/>
          <a:p>
            <a:pPr>
              <a:lnSpc>
                <a:spcPct val="110000"/>
              </a:lnSpc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030802" y="10703340"/>
            <a:ext cx="5192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>
                <a:cs typeface="Arial" charset="0"/>
              </a:rPr>
              <a:t>Table 1. </a:t>
            </a:r>
            <a:r>
              <a:rPr lang="en-US" sz="1200" dirty="0" err="1"/>
              <a:t>Pleff</a:t>
            </a:r>
            <a:r>
              <a:rPr lang="en-US" sz="1200" dirty="0"/>
              <a:t> </a:t>
            </a:r>
            <a:r>
              <a:rPr lang="en-US" sz="1200" dirty="0" err="1"/>
              <a:t>lorem</a:t>
            </a:r>
            <a:r>
              <a:rPr lang="en-US" sz="1200" dirty="0"/>
              <a:t> </a:t>
            </a:r>
            <a:r>
              <a:rPr lang="en-US" sz="1200" dirty="0" err="1"/>
              <a:t>monaq</a:t>
            </a:r>
            <a:r>
              <a:rPr lang="en-US" sz="1200" dirty="0"/>
              <a:t> morel </a:t>
            </a:r>
            <a:r>
              <a:rPr lang="en-US" sz="1200" dirty="0" err="1"/>
              <a:t>plaff</a:t>
            </a:r>
            <a:r>
              <a:rPr lang="en-US" sz="1200" dirty="0"/>
              <a:t> </a:t>
            </a:r>
            <a:r>
              <a:rPr lang="en-US" sz="1200" dirty="0" err="1"/>
              <a:t>lerom</a:t>
            </a:r>
            <a:endParaRPr lang="en-US" sz="1200" dirty="0">
              <a:cs typeface="Arial" charset="0"/>
            </a:endParaRPr>
          </a:p>
          <a:p>
            <a:endParaRPr lang="en-US" sz="12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496196" y="3125315"/>
            <a:ext cx="4366188" cy="3582194"/>
            <a:chOff x="8650761" y="9392346"/>
            <a:chExt cx="7350958" cy="5905314"/>
          </a:xfrm>
        </p:grpSpPr>
        <p:grpSp>
          <p:nvGrpSpPr>
            <p:cNvPr id="24" name="Group 722"/>
            <p:cNvGrpSpPr>
              <a:grpSpLocks/>
            </p:cNvGrpSpPr>
            <p:nvPr/>
          </p:nvGrpSpPr>
          <p:grpSpPr bwMode="auto">
            <a:xfrm>
              <a:off x="8684032" y="9392346"/>
              <a:ext cx="7317687" cy="4973858"/>
              <a:chOff x="3573" y="11530"/>
              <a:chExt cx="3222" cy="1717"/>
            </a:xfrm>
          </p:grpSpPr>
          <p:graphicFrame>
            <p:nvGraphicFramePr>
              <p:cNvPr id="26" name="Object 472"/>
              <p:cNvGraphicFramePr>
                <a:graphicFrameLocks noChangeAspect="1"/>
              </p:cNvGraphicFramePr>
              <p:nvPr/>
            </p:nvGraphicFramePr>
            <p:xfrm>
              <a:off x="3573" y="11762"/>
              <a:ext cx="3222" cy="1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6" name="Chart" r:id="rId3" imgW="41549206" imgH="27428571" progId="MSGraph.Chart.8">
                      <p:embed followColorScheme="full"/>
                    </p:oleObj>
                  </mc:Choice>
                  <mc:Fallback>
                    <p:oleObj name="Chart" r:id="rId3" imgW="41549206" imgH="27428571" progId="MSGraph.Chart.8">
                      <p:embed followColorScheme="full"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73" y="11762"/>
                            <a:ext cx="3222" cy="1485"/>
                          </a:xfrm>
                          <a:prstGeom prst="rect">
                            <a:avLst/>
                          </a:prstGeom>
                          <a:solidFill>
                            <a:srgbClr val="F0F5FA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xmlns="" w="12700">
                                <a:solidFill>
                                  <a:srgbClr val="0070C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7" name="Text Box 454"/>
              <p:cNvSpPr txBox="1">
                <a:spLocks noChangeArrowheads="1"/>
              </p:cNvSpPr>
              <p:nvPr/>
            </p:nvSpPr>
            <p:spPr bwMode="auto">
              <a:xfrm>
                <a:off x="3605" y="11530"/>
                <a:ext cx="3182" cy="227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defTabSz="914400"/>
                <a:r>
                  <a:rPr lang="en-US" sz="1600" b="1" dirty="0">
                    <a:solidFill>
                      <a:schemeClr val="bg1"/>
                    </a:solidFill>
                    <a:cs typeface="Arial" charset="0"/>
                  </a:rPr>
                  <a:t>Chart 1. Line CHART input title</a:t>
                </a: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8650761" y="14384384"/>
              <a:ext cx="7074937" cy="913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1.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800" dirty="0"/>
            </a:p>
          </p:txBody>
        </p:sp>
      </p:grpSp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2589313038"/>
              </p:ext>
            </p:extLst>
          </p:nvPr>
        </p:nvGraphicFramePr>
        <p:xfrm>
          <a:off x="11875210" y="15388439"/>
          <a:ext cx="6728894" cy="4500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9" name="Group 7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637103"/>
              </p:ext>
            </p:extLst>
          </p:nvPr>
        </p:nvGraphicFramePr>
        <p:xfrm>
          <a:off x="12090670" y="7197567"/>
          <a:ext cx="6297973" cy="3454811"/>
        </p:xfrm>
        <a:graphic>
          <a:graphicData uri="http://schemas.openxmlformats.org/drawingml/2006/table">
            <a:tbl>
              <a:tblPr/>
              <a:tblGrid>
                <a:gridCol w="900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8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410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1. input title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7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4980" marR="114980" marT="52264" marB="5226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0" name="Group 5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982664"/>
              </p:ext>
            </p:extLst>
          </p:nvPr>
        </p:nvGraphicFramePr>
        <p:xfrm>
          <a:off x="12173744" y="11441657"/>
          <a:ext cx="6365370" cy="3511912"/>
        </p:xfrm>
        <a:graphic>
          <a:graphicData uri="http://schemas.openxmlformats.org/drawingml/2006/table">
            <a:tbl>
              <a:tblPr/>
              <a:tblGrid>
                <a:gridCol w="909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9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13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 2. input title</a:t>
                      </a:r>
                    </a:p>
                  </a:txBody>
                  <a:tcPr marL="0" marR="116211" marT="52823" marB="10564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116211" marT="52823" marB="5282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9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21473765" y="7703168"/>
            <a:ext cx="7457336" cy="4466528"/>
            <a:chOff x="19521605" y="7703168"/>
            <a:chExt cx="6779396" cy="4466528"/>
          </a:xfrm>
        </p:grpSpPr>
        <p:sp>
          <p:nvSpPr>
            <p:cNvPr id="32" name="Text Box 449"/>
            <p:cNvSpPr txBox="1">
              <a:spLocks noChangeArrowheads="1"/>
            </p:cNvSpPr>
            <p:nvPr/>
          </p:nvSpPr>
          <p:spPr bwMode="auto">
            <a:xfrm>
              <a:off x="19591455" y="7703168"/>
              <a:ext cx="5683986" cy="552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Figure 2. Insert your image inside box below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521605" y="11708031"/>
              <a:ext cx="6779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Figure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239657" y="3277770"/>
            <a:ext cx="4618277" cy="3093714"/>
            <a:chOff x="8512215" y="15134388"/>
            <a:chExt cx="7775377" cy="5100045"/>
          </a:xfrm>
        </p:grpSpPr>
        <p:graphicFrame>
          <p:nvGraphicFramePr>
            <p:cNvPr id="35" name="Object 4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9551497"/>
                </p:ext>
              </p:extLst>
            </p:nvPr>
          </p:nvGraphicFramePr>
          <p:xfrm>
            <a:off x="8512215" y="15703960"/>
            <a:ext cx="7775377" cy="38459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Chart" r:id="rId6" imgW="10388218" imgH="6857748" progId="MSGraph.Chart.8">
                    <p:embed followColorScheme="full"/>
                  </p:oleObj>
                </mc:Choice>
                <mc:Fallback>
                  <p:oleObj name="Chart" r:id="rId6" imgW="10388218" imgH="6857748" progId="MSGraph.Chart.8">
                    <p:embed followColorScheme="full"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12215" y="15703960"/>
                          <a:ext cx="7775377" cy="3845921"/>
                        </a:xfrm>
                        <a:prstGeom prst="rect">
                          <a:avLst/>
                        </a:prstGeom>
                        <a:solidFill>
                          <a:srgbClr val="F0F5FA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449"/>
            <p:cNvSpPr txBox="1">
              <a:spLocks noChangeArrowheads="1"/>
            </p:cNvSpPr>
            <p:nvPr/>
          </p:nvSpPr>
          <p:spPr bwMode="auto">
            <a:xfrm>
              <a:off x="8814182" y="15134388"/>
              <a:ext cx="7186049" cy="6530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defTabSz="914400"/>
              <a:r>
                <a:rPr lang="en-US" sz="1600" b="1" dirty="0">
                  <a:solidFill>
                    <a:srgbClr val="0070C0"/>
                  </a:solidFill>
                  <a:cs typeface="Arial" charset="0"/>
                </a:rPr>
                <a:t>Chart 2. BAR CHART input title</a:t>
              </a:r>
              <a:endParaRPr lang="en-US" sz="1600" b="1" dirty="0">
                <a:ln>
                  <a:solidFill>
                    <a:srgbClr val="FFFFFF"/>
                  </a:solidFill>
                </a:ln>
                <a:solidFill>
                  <a:srgbClr val="0070C0"/>
                </a:solidFill>
                <a:cs typeface="Arial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746747" y="19473370"/>
              <a:ext cx="7074938" cy="761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1200" b="1" dirty="0">
                  <a:cs typeface="Arial" charset="0"/>
                </a:rPr>
                <a:t>Chart 2. </a:t>
              </a:r>
              <a:r>
                <a:rPr lang="en-US" sz="1200" dirty="0" err="1"/>
                <a:t>Pleff</a:t>
              </a:r>
              <a:r>
                <a:rPr lang="en-US" sz="1200" dirty="0"/>
                <a:t> </a:t>
              </a:r>
              <a:r>
                <a:rPr lang="en-US" sz="1200" dirty="0" err="1"/>
                <a:t>lorem</a:t>
              </a:r>
              <a:r>
                <a:rPr lang="en-US" sz="1200" dirty="0"/>
                <a:t> </a:t>
              </a:r>
              <a:r>
                <a:rPr lang="en-US" sz="1200" dirty="0" err="1"/>
                <a:t>monaq</a:t>
              </a:r>
              <a:r>
                <a:rPr lang="en-US" sz="1200" dirty="0"/>
                <a:t> morel </a:t>
              </a:r>
              <a:r>
                <a:rPr lang="en-US" sz="1200" dirty="0" err="1"/>
                <a:t>plaff</a:t>
              </a:r>
              <a:r>
                <a:rPr lang="en-US" sz="1200" dirty="0"/>
                <a:t> </a:t>
              </a:r>
              <a:r>
                <a:rPr lang="en-US" sz="1200" dirty="0" err="1"/>
                <a:t>lerom</a:t>
              </a:r>
              <a:endParaRPr lang="en-US" sz="1200" dirty="0">
                <a:cs typeface="Arial" charset="0"/>
              </a:endParaRPr>
            </a:p>
            <a:p>
              <a:endParaRPr lang="en-US" sz="1200" dirty="0"/>
            </a:p>
          </p:txBody>
        </p:sp>
      </p:grp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>
          <a:xfrm>
            <a:off x="0" y="7308585"/>
            <a:ext cx="9424988" cy="584200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"/>
          </p:nvPr>
        </p:nvSpPr>
        <p:spPr>
          <a:xfrm>
            <a:off x="360215" y="7892786"/>
            <a:ext cx="9064772" cy="1576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5"/>
          </p:nvPr>
        </p:nvSpPr>
        <p:spPr>
          <a:xfrm>
            <a:off x="0" y="9828592"/>
            <a:ext cx="9424987" cy="565669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6"/>
          </p:nvPr>
        </p:nvSpPr>
        <p:spPr>
          <a:xfrm>
            <a:off x="369913" y="10414938"/>
            <a:ext cx="9055074" cy="34275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7"/>
          </p:nvPr>
        </p:nvSpPr>
        <p:spPr>
          <a:xfrm>
            <a:off x="0" y="14294485"/>
            <a:ext cx="9424987" cy="620602"/>
          </a:xfrm>
        </p:spPr>
        <p:txBody>
          <a:bodyPr/>
          <a:lstStyle/>
          <a:p>
            <a:pPr marL="365760" indent="0"/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8"/>
          </p:nvPr>
        </p:nvSpPr>
        <p:spPr>
          <a:xfrm>
            <a:off x="360214" y="15423863"/>
            <a:ext cx="9064774" cy="2828180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9"/>
          </p:nvPr>
        </p:nvSpPr>
        <p:spPr>
          <a:xfrm>
            <a:off x="360215" y="14945540"/>
            <a:ext cx="9064773" cy="478325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0"/>
          </p:nvPr>
        </p:nvSpPr>
        <p:spPr>
          <a:xfrm>
            <a:off x="375754" y="3213883"/>
            <a:ext cx="9049233" cy="615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1"/>
          </p:nvPr>
        </p:nvSpPr>
        <p:spPr>
          <a:xfrm>
            <a:off x="387298" y="3829026"/>
            <a:ext cx="9037689" cy="2878483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56" name="Picture Placeholder 5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7" name="Text Placeholder 56"/>
          <p:cNvSpPr>
            <a:spLocks noGrp="1"/>
          </p:cNvSpPr>
          <p:nvPr>
            <p:ph type="body" sz="quarter" idx="24"/>
          </p:nvPr>
        </p:nvSpPr>
        <p:spPr>
          <a:xfrm>
            <a:off x="20954777" y="12957103"/>
            <a:ext cx="8466361" cy="57280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5"/>
          </p:nvPr>
        </p:nvSpPr>
        <p:spPr>
          <a:xfrm>
            <a:off x="20954776" y="13529909"/>
            <a:ext cx="8466362" cy="2539464"/>
          </a:xfrm>
        </p:spPr>
        <p:txBody>
          <a:bodyPr/>
          <a:lstStyle/>
          <a:p>
            <a:pPr marL="0" indent="0"/>
            <a:endParaRPr lang="en-US" dirty="0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60" name="Text Placeholder 59"/>
          <p:cNvSpPr>
            <a:spLocks noGrp="1"/>
          </p:cNvSpPr>
          <p:nvPr>
            <p:ph type="body" sz="quarter" idx="27"/>
          </p:nvPr>
        </p:nvSpPr>
        <p:spPr>
          <a:xfrm>
            <a:off x="20958359" y="17974970"/>
            <a:ext cx="8462777" cy="3746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8"/>
          </p:nvPr>
        </p:nvSpPr>
        <p:spPr>
          <a:xfrm>
            <a:off x="20960818" y="18349598"/>
            <a:ext cx="8460319" cy="15215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35278" y="18578377"/>
            <a:ext cx="7601337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>
                <a:cs typeface="Arial" charset="0"/>
              </a:rPr>
              <a:t>Commonly used symbols</a:t>
            </a:r>
          </a:p>
          <a:p>
            <a:r>
              <a:rPr lang="en-US" sz="1800" dirty="0">
                <a:cs typeface="Arial" charset="0"/>
              </a:rPr>
              <a:t>°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γ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δ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ε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ζ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η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θ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λ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ξ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ν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π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ρ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σ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ς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υ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φ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ψ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ω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ϑ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ϒ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ϕ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ϖ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œ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err="1">
                <a:cs typeface="Arial" charset="0"/>
              </a:rPr>
              <a:t>ů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>
                <a:cs typeface="Arial" charset="0"/>
                <a:sym typeface="Symbol" pitchFamily="18" charset="2"/>
              </a:rPr>
              <a:t>§ ¶ ¼ ½ ¾ ± </a:t>
            </a:r>
            <a:r>
              <a:rPr lang="el-GR" sz="1800" dirty="0">
                <a:cs typeface="Arial" charset="0"/>
              </a:rPr>
              <a:t>α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β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>
                <a:cs typeface="Arial" charset="0"/>
              </a:rPr>
              <a:t>μ</a:t>
            </a:r>
            <a:r>
              <a:rPr lang="en-US" sz="1800" dirty="0">
                <a:cs typeface="Arial" charset="0"/>
              </a:rPr>
              <a:t> </a:t>
            </a:r>
            <a:r>
              <a:rPr lang="el-GR" sz="1800" dirty="0"/>
              <a:t>ζ</a:t>
            </a:r>
            <a:r>
              <a:rPr lang="en-US" sz="1800" dirty="0"/>
              <a:t> ≤ ≥ </a:t>
            </a:r>
            <a:r>
              <a:rPr lang="en-US" sz="1800" dirty="0">
                <a:cs typeface="Arial" charset="0"/>
              </a:rPr>
              <a:t>© ® √ ∞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∨∧ ≈ ≅ &lt; &gt; ≤ ≥ = ≠ ⁄ ± ÷ × −+ </a:t>
            </a:r>
            <a:r>
              <a:rPr lang="en-US" sz="1800" dirty="0">
                <a:cs typeface="Arial" charset="0"/>
              </a:rPr>
              <a:t>™ </a:t>
            </a:r>
            <a:endParaRPr lang="en-US" sz="1800" dirty="0">
              <a:cs typeface="Arial" charset="0"/>
              <a:sym typeface="Symbol" pitchFamily="18" charset="2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-5645098" y="6086260"/>
            <a:ext cx="5562600" cy="63594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sz="3600" dirty="0"/>
              <a:t>For best results importing text from another program such as Word, please save out the file as a “Plain text” .txt. This will erase all existing formatting. </a:t>
            </a:r>
          </a:p>
          <a:p>
            <a:r>
              <a:rPr lang="en-US" sz="3600" dirty="0"/>
              <a:t>Copy and paste function can then be applied</a:t>
            </a:r>
          </a:p>
        </p:txBody>
      </p:sp>
    </p:spTree>
    <p:extLst>
      <p:ext uri="{BB962C8B-B14F-4D97-AF65-F5344CB8AC3E}">
        <p14:creationId xmlns:p14="http://schemas.microsoft.com/office/powerpoint/2010/main" val="427049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260</Words>
  <Application>Microsoft Macintosh PowerPoint</Application>
  <PresentationFormat>Custom</PresentationFormat>
  <Paragraphs>79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Office Theme</vt:lpstr>
      <vt:lpstr>Chart</vt:lpstr>
      <vt:lpstr>PowerPoint Presentation</vt:lpstr>
    </vt:vector>
  </TitlesOfParts>
  <Company>Publicis Groupe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Publicis Groupe</dc:creator>
  <cp:lastModifiedBy>John Zubrovich</cp:lastModifiedBy>
  <cp:revision>54</cp:revision>
  <dcterms:created xsi:type="dcterms:W3CDTF">2011-08-19T16:50:29Z</dcterms:created>
  <dcterms:modified xsi:type="dcterms:W3CDTF">2019-07-12T20:21:04Z</dcterms:modified>
</cp:coreProperties>
</file>