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27432000" cy="20116800"/>
  <p:notesSz cx="6858000" cy="9144000"/>
  <p:defaultTextStyle>
    <a:defPPr>
      <a:defRPr lang="en-US"/>
    </a:defPPr>
    <a:lvl1pPr marL="0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01773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0354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0531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0709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00886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21063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41241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614185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68">
          <p15:clr>
            <a:srgbClr val="A4A3A4"/>
          </p15:clr>
        </p15:guide>
        <p15:guide id="2" pos="168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84"/>
  </p:normalViewPr>
  <p:slideViewPr>
    <p:cSldViewPr snapToGrid="0" snapToObjects="1">
      <p:cViewPr varScale="1">
        <p:scale>
          <a:sx n="43" d="100"/>
          <a:sy n="43" d="100"/>
        </p:scale>
        <p:origin x="2208" y="256"/>
      </p:cViewPr>
      <p:guideLst>
        <p:guide orient="horz" pos="9868"/>
        <p:guide pos="168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dirty="0"/>
              <a:t>Pie Chart</a:t>
            </a:r>
          </a:p>
        </c:rich>
      </c:tx>
      <c:layout>
        <c:manualLayout>
          <c:xMode val="edge"/>
          <c:yMode val="edge"/>
          <c:x val="0.26832945476957099"/>
          <c:y val="1.6194331983805699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58-EB42-97DE-007CCB4219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5485534501541196"/>
          <c:y val="0.37072620408441798"/>
          <c:w val="0.22080172288650801"/>
          <c:h val="0.28837935561400102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71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47943"/>
            <a:ext cx="24688800" cy="8604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4693922"/>
            <a:ext cx="24688800" cy="1327615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18645295"/>
            <a:ext cx="640080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72600" y="18645295"/>
            <a:ext cx="868680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659600" y="18645295"/>
            <a:ext cx="640080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9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464317" y="4726518"/>
            <a:ext cx="29627511" cy="10069576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81778" y="4726518"/>
            <a:ext cx="88425339" cy="10069576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18645295"/>
            <a:ext cx="640080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72600" y="18645295"/>
            <a:ext cx="868680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659600" y="18645295"/>
            <a:ext cx="640080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13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 Placeholder 45"/>
          <p:cNvSpPr>
            <a:spLocks noGrp="1"/>
          </p:cNvSpPr>
          <p:nvPr>
            <p:ph type="body" sz="quarter" idx="10" hasCustomPrompt="1"/>
          </p:nvPr>
        </p:nvSpPr>
        <p:spPr>
          <a:xfrm>
            <a:off x="5156200" y="288925"/>
            <a:ext cx="21628785" cy="1019175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tabLst/>
              <a:defRPr sz="6000" b="1">
                <a:solidFill>
                  <a:srgbClr val="FFFFFF"/>
                </a:solidFill>
              </a:defRPr>
            </a:lvl1pPr>
            <a:lvl2pPr marL="0" indent="0">
              <a:buFontTx/>
              <a:buNone/>
              <a:tabLst/>
              <a:defRPr/>
            </a:lvl2pPr>
            <a:lvl3pPr marL="0" indent="0">
              <a:buFontTx/>
              <a:buNone/>
              <a:tabLst/>
              <a:defRPr/>
            </a:lvl3pPr>
            <a:lvl4pPr marL="0" indent="0">
              <a:buFontTx/>
              <a:buNone/>
              <a:tabLst/>
              <a:defRPr/>
            </a:lvl4pPr>
            <a:lvl5pPr marL="0" indent="0">
              <a:buFontTx/>
              <a:buNone/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44" name="Text Placeholder 48"/>
          <p:cNvSpPr>
            <a:spLocks noGrp="1"/>
          </p:cNvSpPr>
          <p:nvPr>
            <p:ph type="body" sz="quarter" idx="11" hasCustomPrompt="1"/>
          </p:nvPr>
        </p:nvSpPr>
        <p:spPr>
          <a:xfrm>
            <a:off x="5156201" y="1345949"/>
            <a:ext cx="21628784" cy="539700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200">
                <a:solidFill>
                  <a:srgbClr val="FFFFFF"/>
                </a:solidFill>
              </a:defRPr>
            </a:lvl1pPr>
            <a:lvl2pPr marL="1201773" indent="0" algn="ctr">
              <a:buFontTx/>
              <a:buNone/>
              <a:defRPr sz="3200">
                <a:solidFill>
                  <a:srgbClr val="FFFFFF"/>
                </a:solidFill>
              </a:defRPr>
            </a:lvl2pPr>
            <a:lvl3pPr marL="2403546" indent="0" algn="ctr">
              <a:buFontTx/>
              <a:buNone/>
              <a:defRPr sz="3200">
                <a:solidFill>
                  <a:srgbClr val="FFFFFF"/>
                </a:solidFill>
              </a:defRPr>
            </a:lvl3pPr>
            <a:lvl4pPr marL="3605319" indent="0" algn="ctr">
              <a:buFontTx/>
              <a:buNone/>
              <a:defRPr sz="3200">
                <a:solidFill>
                  <a:srgbClr val="FFFFFF"/>
                </a:solidFill>
              </a:defRPr>
            </a:lvl4pPr>
            <a:lvl5pPr marL="4807092" indent="0" algn="ctr">
              <a:buFontTx/>
              <a:buNone/>
              <a:defRPr sz="3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Names</a:t>
            </a:r>
          </a:p>
        </p:txBody>
      </p:sp>
      <p:sp>
        <p:nvSpPr>
          <p:cNvPr id="45" name="Text Placeholder 51"/>
          <p:cNvSpPr>
            <a:spLocks noGrp="1"/>
          </p:cNvSpPr>
          <p:nvPr>
            <p:ph type="body" sz="quarter" idx="12"/>
          </p:nvPr>
        </p:nvSpPr>
        <p:spPr>
          <a:xfrm>
            <a:off x="5156200" y="1885950"/>
            <a:ext cx="21628785" cy="481013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2200" i="1">
                <a:solidFill>
                  <a:srgbClr val="FFFFFF"/>
                </a:solidFill>
              </a:defRPr>
            </a:lvl1pPr>
            <a:lvl2pPr marL="1201773" indent="0">
              <a:buFontTx/>
              <a:buNone/>
              <a:defRPr sz="2200" i="1">
                <a:solidFill>
                  <a:srgbClr val="FFFFFF"/>
                </a:solidFill>
              </a:defRPr>
            </a:lvl2pPr>
            <a:lvl3pPr marL="2403546" indent="0">
              <a:buFontTx/>
              <a:buNone/>
              <a:defRPr sz="2200" i="1">
                <a:solidFill>
                  <a:srgbClr val="FFFFFF"/>
                </a:solidFill>
              </a:defRPr>
            </a:lvl3pPr>
            <a:lvl4pPr marL="3605319" indent="0">
              <a:buFontTx/>
              <a:buNone/>
              <a:defRPr sz="2200" i="1">
                <a:solidFill>
                  <a:srgbClr val="FFFFFF"/>
                </a:solidFill>
              </a:defRPr>
            </a:lvl4pPr>
            <a:lvl5pPr marL="4807092" indent="0">
              <a:buFontTx/>
              <a:buNone/>
              <a:defRPr sz="2200" i="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7308585"/>
            <a:ext cx="9139238" cy="584200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/>
          <a:lstStyle>
            <a:lvl1pPr marL="238125" indent="-7938">
              <a:buFontTx/>
              <a:buNone/>
              <a:defRPr sz="3200" b="1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 marL="1201773" indent="0">
              <a:buFontTx/>
              <a:buNone/>
              <a:defRPr sz="3200" b="1">
                <a:solidFill>
                  <a:srgbClr val="0070C0"/>
                </a:solidFill>
              </a:defRPr>
            </a:lvl2pPr>
            <a:lvl3pPr marL="2403546" indent="0">
              <a:buFontTx/>
              <a:buNone/>
              <a:defRPr sz="3200" b="1">
                <a:solidFill>
                  <a:srgbClr val="0070C0"/>
                </a:solidFill>
              </a:defRPr>
            </a:lvl3pPr>
            <a:lvl4pPr marL="3605319" indent="0">
              <a:buFontTx/>
              <a:buNone/>
              <a:defRPr sz="3200" b="1">
                <a:solidFill>
                  <a:srgbClr val="0070C0"/>
                </a:solidFill>
              </a:defRPr>
            </a:lvl4pPr>
            <a:lvl5pPr marL="4807092" indent="0">
              <a:buFontTx/>
              <a:buNone/>
              <a:defRPr sz="3200" b="1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Introduction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53999" y="7892786"/>
            <a:ext cx="8464571" cy="157614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/>
            </a:lvl1pPr>
            <a:lvl2pPr marL="1201773" indent="0">
              <a:buFontTx/>
              <a:buNone/>
              <a:defRPr sz="1800"/>
            </a:lvl2pPr>
            <a:lvl3pPr marL="2403546" indent="0">
              <a:buFontTx/>
              <a:buNone/>
              <a:defRPr sz="1800"/>
            </a:lvl3pPr>
            <a:lvl4pPr marL="3605319" indent="0">
              <a:buFontTx/>
              <a:buNone/>
              <a:defRPr sz="1800"/>
            </a:lvl4pPr>
            <a:lvl5pPr marL="4807092" indent="0">
              <a:buFontTx/>
              <a:buNone/>
              <a:defRPr sz="1800"/>
            </a:lvl5pPr>
          </a:lstStyle>
          <a:p>
            <a:pPr lvl="0"/>
            <a:r>
              <a:rPr lang="en-US" dirty="0"/>
              <a:t>Click to edit introduction content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9828591"/>
            <a:ext cx="9139238" cy="565669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/>
          <a:lstStyle>
            <a:lvl1pPr marL="687388" indent="-457200">
              <a:buFontTx/>
              <a:buNone/>
              <a:defRPr lang="en-US" sz="3200" b="1" dirty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</a:lstStyle>
          <a:p>
            <a:pPr marL="230188" lvl="0" indent="0">
              <a:buFontTx/>
              <a:buNone/>
            </a:pPr>
            <a:r>
              <a:rPr lang="en-US" dirty="0"/>
              <a:t>Click to edit Discussion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53999" y="10623560"/>
            <a:ext cx="7974012" cy="2540000"/>
          </a:xfrm>
          <a:prstGeom prst="rect">
            <a:avLst/>
          </a:prstGeom>
        </p:spPr>
        <p:txBody>
          <a:bodyPr vert="horz"/>
          <a:lstStyle>
            <a:lvl1pPr marL="173038" indent="-173038"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Bullet Points</a:t>
            </a:r>
          </a:p>
          <a:p>
            <a:pPr lvl="0"/>
            <a:r>
              <a:rPr lang="en-US" dirty="0"/>
              <a:t>Click to edit Bullet points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14294485"/>
            <a:ext cx="9139238" cy="620602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/>
          <a:lstStyle>
            <a:lvl1pPr marL="230188" indent="352425">
              <a:buFontTx/>
              <a:buNone/>
              <a:defRPr lang="en-US" sz="3200" b="1" smtClean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>
              <a:defRPr lang="en-US" sz="3200" b="1" smtClean="0">
                <a:solidFill>
                  <a:srgbClr val="0070C0"/>
                </a:solidFill>
              </a:defRPr>
            </a:lvl2pPr>
            <a:lvl3pPr>
              <a:defRPr lang="en-US" sz="3200" b="1" smtClean="0">
                <a:solidFill>
                  <a:srgbClr val="0070C0"/>
                </a:solidFill>
              </a:defRPr>
            </a:lvl3pPr>
            <a:lvl4pPr>
              <a:defRPr lang="en-US" sz="3200" b="1" smtClean="0">
                <a:solidFill>
                  <a:srgbClr val="0070C0"/>
                </a:solidFill>
              </a:defRPr>
            </a:lvl4pPr>
            <a:lvl5pPr>
              <a:defRPr lang="en-US" sz="3200" b="1">
                <a:solidFill>
                  <a:srgbClr val="0070C0"/>
                </a:solidFill>
              </a:defRPr>
            </a:lvl5pPr>
          </a:lstStyle>
          <a:p>
            <a:pPr marL="230188" lvl="0" indent="0">
              <a:buFontTx/>
              <a:buNone/>
            </a:pPr>
            <a:r>
              <a:rPr lang="en-US" dirty="0"/>
              <a:t>Click to edit Results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253999" y="15620146"/>
            <a:ext cx="7974012" cy="1758342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18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Results content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253999" y="15141821"/>
            <a:ext cx="6310881" cy="478325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000" b="1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Subhead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0" hasCustomPrompt="1"/>
          </p:nvPr>
        </p:nvSpPr>
        <p:spPr>
          <a:xfrm>
            <a:off x="404567" y="3213883"/>
            <a:ext cx="4540650" cy="61514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3200" b="1" kern="120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Abstract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/>
          </p:nvPr>
        </p:nvSpPr>
        <p:spPr>
          <a:xfrm>
            <a:off x="404567" y="3829025"/>
            <a:ext cx="8042709" cy="2760233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18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23"/>
          </p:nvPr>
        </p:nvSpPr>
        <p:spPr>
          <a:xfrm>
            <a:off x="19711216" y="3777820"/>
            <a:ext cx="6022855" cy="2864350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/>
            </a:lvl1pPr>
          </a:lstStyle>
          <a:p>
            <a:endParaRPr lang="en-US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4" hasCustomPrompt="1"/>
          </p:nvPr>
        </p:nvSpPr>
        <p:spPr>
          <a:xfrm>
            <a:off x="19049797" y="12957103"/>
            <a:ext cx="6138095" cy="572806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3200" b="1" smtClean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Conclusion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25"/>
          </p:nvPr>
        </p:nvSpPr>
        <p:spPr>
          <a:xfrm>
            <a:off x="19049797" y="13529909"/>
            <a:ext cx="7003989" cy="2539464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18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26"/>
          </p:nvPr>
        </p:nvSpPr>
        <p:spPr>
          <a:xfrm>
            <a:off x="19761200" y="8467331"/>
            <a:ext cx="6022975" cy="3067663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/>
            </a:lvl1pPr>
          </a:lstStyle>
          <a:p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7" hasCustomPrompt="1"/>
          </p:nvPr>
        </p:nvSpPr>
        <p:spPr>
          <a:xfrm>
            <a:off x="18813910" y="17974969"/>
            <a:ext cx="3622542" cy="27707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1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References</a:t>
            </a:r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8"/>
          </p:nvPr>
        </p:nvSpPr>
        <p:spPr>
          <a:xfrm>
            <a:off x="18857377" y="18349598"/>
            <a:ext cx="7388830" cy="1521586"/>
          </a:xfrm>
          <a:prstGeom prst="rect">
            <a:avLst/>
          </a:prstGeom>
        </p:spPr>
        <p:txBody>
          <a:bodyPr vert="horz"/>
          <a:lstStyle>
            <a:lvl1pPr marL="0" marR="0" indent="0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060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12926908"/>
            <a:ext cx="23317200" cy="3995420"/>
          </a:xfrm>
          <a:prstGeom prst="rect">
            <a:avLst/>
          </a:prstGeom>
        </p:spPr>
        <p:txBody>
          <a:bodyPr anchor="t"/>
          <a:lstStyle>
            <a:lvl1pPr algn="l">
              <a:defRPr sz="10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8526360"/>
            <a:ext cx="23317200" cy="4400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1pPr>
            <a:lvl2pPr marL="1201773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403546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3pPr>
            <a:lvl4pPr marL="3605319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4pPr>
            <a:lvl5pPr marL="4807092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5pPr>
            <a:lvl6pPr marL="6008866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6pPr>
            <a:lvl7pPr marL="7210639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7pPr>
            <a:lvl8pPr marL="8412412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8pPr>
            <a:lvl9pPr marL="9614185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18645295"/>
            <a:ext cx="640080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72600" y="18645295"/>
            <a:ext cx="868680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659600" y="18645295"/>
            <a:ext cx="640080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80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47943"/>
            <a:ext cx="24688800" cy="8604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1776" y="27539527"/>
            <a:ext cx="59026425" cy="77882752"/>
          </a:xfrm>
          <a:prstGeom prst="rect">
            <a:avLst/>
          </a:prstGeom>
        </p:spPr>
        <p:txBody>
          <a:bodyPr/>
          <a:lstStyle>
            <a:lvl1pPr>
              <a:defRPr sz="7400"/>
            </a:lvl1pPr>
            <a:lvl2pPr>
              <a:defRPr sz="6300"/>
            </a:lvl2pPr>
            <a:lvl3pPr>
              <a:defRPr sz="53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65401" y="27539527"/>
            <a:ext cx="59026425" cy="77882752"/>
          </a:xfrm>
          <a:prstGeom prst="rect">
            <a:avLst/>
          </a:prstGeom>
        </p:spPr>
        <p:txBody>
          <a:bodyPr/>
          <a:lstStyle>
            <a:lvl1pPr>
              <a:defRPr sz="7400"/>
            </a:lvl1pPr>
            <a:lvl2pPr>
              <a:defRPr sz="6300"/>
            </a:lvl2pPr>
            <a:lvl3pPr>
              <a:defRPr sz="53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18645295"/>
            <a:ext cx="640080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372600" y="18645295"/>
            <a:ext cx="868680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59600" y="18645295"/>
            <a:ext cx="640080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93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805605"/>
            <a:ext cx="24688800" cy="3352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4502999"/>
            <a:ext cx="12120564" cy="18766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300" b="1"/>
            </a:lvl1pPr>
            <a:lvl2pPr marL="1201773" indent="0">
              <a:buNone/>
              <a:defRPr sz="5300" b="1"/>
            </a:lvl2pPr>
            <a:lvl3pPr marL="2403546" indent="0">
              <a:buNone/>
              <a:defRPr sz="4800" b="1"/>
            </a:lvl3pPr>
            <a:lvl4pPr marL="3605319" indent="0">
              <a:buNone/>
              <a:defRPr sz="4200" b="1"/>
            </a:lvl4pPr>
            <a:lvl5pPr marL="4807092" indent="0">
              <a:buNone/>
              <a:defRPr sz="4200" b="1"/>
            </a:lvl5pPr>
            <a:lvl6pPr marL="6008866" indent="0">
              <a:buNone/>
              <a:defRPr sz="4200" b="1"/>
            </a:lvl6pPr>
            <a:lvl7pPr marL="7210639" indent="0">
              <a:buNone/>
              <a:defRPr sz="4200" b="1"/>
            </a:lvl7pPr>
            <a:lvl8pPr marL="8412412" indent="0">
              <a:buNone/>
              <a:defRPr sz="4200" b="1"/>
            </a:lvl8pPr>
            <a:lvl9pPr marL="9614185" indent="0">
              <a:buNone/>
              <a:defRPr sz="4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1" y="6379634"/>
            <a:ext cx="12120564" cy="11590445"/>
          </a:xfrm>
          <a:prstGeom prst="rect">
            <a:avLst/>
          </a:prstGeom>
        </p:spPr>
        <p:txBody>
          <a:bodyPr/>
          <a:lstStyle>
            <a:lvl1pPr>
              <a:defRPr sz="6300"/>
            </a:lvl1pPr>
            <a:lvl2pPr>
              <a:defRPr sz="5300"/>
            </a:lvl2pPr>
            <a:lvl3pPr>
              <a:defRPr sz="48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6" y="4502999"/>
            <a:ext cx="12125325" cy="18766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300" b="1"/>
            </a:lvl1pPr>
            <a:lvl2pPr marL="1201773" indent="0">
              <a:buNone/>
              <a:defRPr sz="5300" b="1"/>
            </a:lvl2pPr>
            <a:lvl3pPr marL="2403546" indent="0">
              <a:buNone/>
              <a:defRPr sz="4800" b="1"/>
            </a:lvl3pPr>
            <a:lvl4pPr marL="3605319" indent="0">
              <a:buNone/>
              <a:defRPr sz="4200" b="1"/>
            </a:lvl4pPr>
            <a:lvl5pPr marL="4807092" indent="0">
              <a:buNone/>
              <a:defRPr sz="4200" b="1"/>
            </a:lvl5pPr>
            <a:lvl6pPr marL="6008866" indent="0">
              <a:buNone/>
              <a:defRPr sz="4200" b="1"/>
            </a:lvl6pPr>
            <a:lvl7pPr marL="7210639" indent="0">
              <a:buNone/>
              <a:defRPr sz="4200" b="1"/>
            </a:lvl7pPr>
            <a:lvl8pPr marL="8412412" indent="0">
              <a:buNone/>
              <a:defRPr sz="4200" b="1"/>
            </a:lvl8pPr>
            <a:lvl9pPr marL="9614185" indent="0">
              <a:buNone/>
              <a:defRPr sz="4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6" y="6379634"/>
            <a:ext cx="12125325" cy="11590445"/>
          </a:xfrm>
          <a:prstGeom prst="rect">
            <a:avLst/>
          </a:prstGeom>
        </p:spPr>
        <p:txBody>
          <a:bodyPr/>
          <a:lstStyle>
            <a:lvl1pPr>
              <a:defRPr sz="6300"/>
            </a:lvl1pPr>
            <a:lvl2pPr>
              <a:defRPr sz="5300"/>
            </a:lvl2pPr>
            <a:lvl3pPr>
              <a:defRPr sz="48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18645295"/>
            <a:ext cx="640080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372600" y="18645295"/>
            <a:ext cx="868680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9659600" y="18645295"/>
            <a:ext cx="640080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5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47943"/>
            <a:ext cx="24688800" cy="8604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18645295"/>
            <a:ext cx="640080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372600" y="18645295"/>
            <a:ext cx="868680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9659600" y="18645295"/>
            <a:ext cx="640080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8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18645295"/>
            <a:ext cx="640080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372600" y="18645295"/>
            <a:ext cx="868680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9659600" y="18645295"/>
            <a:ext cx="640080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5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3" y="800947"/>
            <a:ext cx="9024939" cy="3408680"/>
          </a:xfrm>
          <a:prstGeom prst="rect">
            <a:avLst/>
          </a:prstGeom>
        </p:spPr>
        <p:txBody>
          <a:bodyPr anchor="b"/>
          <a:lstStyle>
            <a:lvl1pPr algn="l">
              <a:defRPr sz="5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800948"/>
            <a:ext cx="15335250" cy="17169132"/>
          </a:xfrm>
          <a:prstGeom prst="rect">
            <a:avLst/>
          </a:prstGeom>
        </p:spPr>
        <p:txBody>
          <a:bodyPr/>
          <a:lstStyle>
            <a:lvl1pPr>
              <a:defRPr sz="8400"/>
            </a:lvl1pPr>
            <a:lvl2pPr>
              <a:defRPr sz="7400"/>
            </a:lvl2pPr>
            <a:lvl3pPr>
              <a:defRPr sz="63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3" y="4209628"/>
            <a:ext cx="9024939" cy="137604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00"/>
            </a:lvl1pPr>
            <a:lvl2pPr marL="1201773" indent="0">
              <a:buNone/>
              <a:defRPr sz="3200"/>
            </a:lvl2pPr>
            <a:lvl3pPr marL="2403546" indent="0">
              <a:buNone/>
              <a:defRPr sz="2700"/>
            </a:lvl3pPr>
            <a:lvl4pPr marL="3605319" indent="0">
              <a:buNone/>
              <a:defRPr sz="2400"/>
            </a:lvl4pPr>
            <a:lvl5pPr marL="4807092" indent="0">
              <a:buNone/>
              <a:defRPr sz="2400"/>
            </a:lvl5pPr>
            <a:lvl6pPr marL="6008866" indent="0">
              <a:buNone/>
              <a:defRPr sz="2400"/>
            </a:lvl6pPr>
            <a:lvl7pPr marL="7210639" indent="0">
              <a:buNone/>
              <a:defRPr sz="2400"/>
            </a:lvl7pPr>
            <a:lvl8pPr marL="8412412" indent="0">
              <a:buNone/>
              <a:defRPr sz="2400"/>
            </a:lvl8pPr>
            <a:lvl9pPr marL="9614185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18645295"/>
            <a:ext cx="640080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372600" y="18645295"/>
            <a:ext cx="868680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59600" y="18645295"/>
            <a:ext cx="640080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66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4" y="14081760"/>
            <a:ext cx="16459200" cy="1662432"/>
          </a:xfrm>
          <a:prstGeom prst="rect">
            <a:avLst/>
          </a:prstGeom>
        </p:spPr>
        <p:txBody>
          <a:bodyPr anchor="b"/>
          <a:lstStyle>
            <a:lvl1pPr algn="l">
              <a:defRPr sz="5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4" y="1797474"/>
            <a:ext cx="16459200" cy="120700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400"/>
            </a:lvl1pPr>
            <a:lvl2pPr marL="1201773" indent="0">
              <a:buNone/>
              <a:defRPr sz="7400"/>
            </a:lvl2pPr>
            <a:lvl3pPr marL="2403546" indent="0">
              <a:buNone/>
              <a:defRPr sz="6300"/>
            </a:lvl3pPr>
            <a:lvl4pPr marL="3605319" indent="0">
              <a:buNone/>
              <a:defRPr sz="5300"/>
            </a:lvl4pPr>
            <a:lvl5pPr marL="4807092" indent="0">
              <a:buNone/>
              <a:defRPr sz="5300"/>
            </a:lvl5pPr>
            <a:lvl6pPr marL="6008866" indent="0">
              <a:buNone/>
              <a:defRPr sz="5300"/>
            </a:lvl6pPr>
            <a:lvl7pPr marL="7210639" indent="0">
              <a:buNone/>
              <a:defRPr sz="5300"/>
            </a:lvl7pPr>
            <a:lvl8pPr marL="8412412" indent="0">
              <a:buNone/>
              <a:defRPr sz="5300"/>
            </a:lvl8pPr>
            <a:lvl9pPr marL="9614185" indent="0">
              <a:buNone/>
              <a:defRPr sz="5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4" y="15744193"/>
            <a:ext cx="16459200" cy="23609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00"/>
            </a:lvl1pPr>
            <a:lvl2pPr marL="1201773" indent="0">
              <a:buNone/>
              <a:defRPr sz="3200"/>
            </a:lvl2pPr>
            <a:lvl3pPr marL="2403546" indent="0">
              <a:buNone/>
              <a:defRPr sz="2700"/>
            </a:lvl3pPr>
            <a:lvl4pPr marL="3605319" indent="0">
              <a:buNone/>
              <a:defRPr sz="2400"/>
            </a:lvl4pPr>
            <a:lvl5pPr marL="4807092" indent="0">
              <a:buNone/>
              <a:defRPr sz="2400"/>
            </a:lvl5pPr>
            <a:lvl6pPr marL="6008866" indent="0">
              <a:buNone/>
              <a:defRPr sz="2400"/>
            </a:lvl6pPr>
            <a:lvl7pPr marL="7210639" indent="0">
              <a:buNone/>
              <a:defRPr sz="2400"/>
            </a:lvl7pPr>
            <a:lvl8pPr marL="8412412" indent="0">
              <a:buNone/>
              <a:defRPr sz="2400"/>
            </a:lvl8pPr>
            <a:lvl9pPr marL="9614185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18645295"/>
            <a:ext cx="640080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372600" y="18645295"/>
            <a:ext cx="868680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59600" y="18645295"/>
            <a:ext cx="640080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5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 userDrawn="1"/>
        </p:nvSpPr>
        <p:spPr bwMode="auto">
          <a:xfrm>
            <a:off x="0" y="0"/>
            <a:ext cx="27432000" cy="27432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240355" tIns="120178" rIns="240355" bIns="120178" anchor="ctr"/>
          <a:lstStyle/>
          <a:p>
            <a:pPr algn="ctr"/>
            <a:endParaRPr lang="en-US" sz="2200" i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 userDrawn="1"/>
        </p:nvSpPr>
        <p:spPr>
          <a:xfrm>
            <a:off x="-1120626" y="16435218"/>
            <a:ext cx="1846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64DD17-DFC8-114C-A09E-3B399C602D1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70717" y="386441"/>
            <a:ext cx="4380415" cy="129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01773" rtl="0" eaLnBrk="1" latinLnBrk="0" hangingPunct="1">
        <a:spcBef>
          <a:spcPct val="0"/>
        </a:spcBef>
        <a:buNone/>
        <a:defRPr sz="6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901330" indent="-901330" algn="l" defTabSz="1201773" rtl="0" eaLnBrk="1" latinLnBrk="0" hangingPunct="1">
        <a:spcBef>
          <a:spcPct val="20000"/>
        </a:spcBef>
        <a:buFont typeface="Arial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1952881" indent="-751108" algn="l" defTabSz="1201773" rtl="0" eaLnBrk="1" latinLnBrk="0" hangingPunct="1">
        <a:spcBef>
          <a:spcPct val="20000"/>
        </a:spcBef>
        <a:buFont typeface="Arial"/>
        <a:buChar char="–"/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004433" indent="-600887" algn="l" defTabSz="1201773" rtl="0" eaLnBrk="1" latinLnBrk="0" hangingPunct="1">
        <a:spcBef>
          <a:spcPct val="20000"/>
        </a:spcBef>
        <a:buFont typeface="Arial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4206206" indent="-600887" algn="l" defTabSz="1201773" rtl="0" eaLnBrk="1" latinLnBrk="0" hangingPunct="1">
        <a:spcBef>
          <a:spcPct val="20000"/>
        </a:spcBef>
        <a:buFont typeface="Arial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4pPr>
      <a:lvl5pPr marL="5407979" indent="-600887" algn="l" defTabSz="1201773" rtl="0" eaLnBrk="1" latinLnBrk="0" hangingPunct="1">
        <a:spcBef>
          <a:spcPct val="20000"/>
        </a:spcBef>
        <a:buFont typeface="Arial"/>
        <a:buChar char="»"/>
        <a:defRPr sz="5300" kern="1200">
          <a:solidFill>
            <a:schemeClr val="tx1"/>
          </a:solidFill>
          <a:latin typeface="+mn-lt"/>
          <a:ea typeface="+mn-ea"/>
          <a:cs typeface="+mn-cs"/>
        </a:defRPr>
      </a:lvl5pPr>
      <a:lvl6pPr marL="6609752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6pPr>
      <a:lvl7pPr marL="7811525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7pPr>
      <a:lvl8pPr marL="9013298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8pPr>
      <a:lvl9pPr marL="10215071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01773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0354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531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0709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0886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21063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41241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614185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19453810" y="3107038"/>
            <a:ext cx="6517909" cy="4357436"/>
            <a:chOff x="19453810" y="3107038"/>
            <a:chExt cx="6517909" cy="4357436"/>
          </a:xfrm>
        </p:grpSpPr>
        <p:grpSp>
          <p:nvGrpSpPr>
            <p:cNvPr id="40" name="Group 839"/>
            <p:cNvGrpSpPr>
              <a:grpSpLocks/>
            </p:cNvGrpSpPr>
            <p:nvPr/>
          </p:nvGrpSpPr>
          <p:grpSpPr bwMode="auto">
            <a:xfrm>
              <a:off x="19518544" y="3107038"/>
              <a:ext cx="6444029" cy="3819297"/>
              <a:chOff x="3561" y="7298"/>
              <a:chExt cx="3169" cy="2469"/>
            </a:xfrm>
          </p:grpSpPr>
          <p:sp>
            <p:nvSpPr>
              <p:cNvPr id="42" name="Rectangle 603"/>
              <p:cNvSpPr>
                <a:spLocks noChangeArrowheads="1"/>
              </p:cNvSpPr>
              <p:nvPr/>
            </p:nvSpPr>
            <p:spPr bwMode="auto">
              <a:xfrm>
                <a:off x="3561" y="7571"/>
                <a:ext cx="3168" cy="2196"/>
              </a:xfrm>
              <a:prstGeom prst="rect">
                <a:avLst/>
              </a:prstGeom>
              <a:solidFill>
                <a:srgbClr val="E0E9F4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Text Box 449"/>
              <p:cNvSpPr txBox="1">
                <a:spLocks noChangeArrowheads="1"/>
              </p:cNvSpPr>
              <p:nvPr/>
            </p:nvSpPr>
            <p:spPr bwMode="auto">
              <a:xfrm>
                <a:off x="3561" y="7298"/>
                <a:ext cx="3169" cy="288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914400"/>
                <a:r>
                  <a:rPr lang="en-US" sz="1600" b="1" dirty="0">
                    <a:solidFill>
                      <a:schemeClr val="bg1"/>
                    </a:solidFill>
                    <a:cs typeface="Arial" charset="0"/>
                  </a:rPr>
                  <a:t>Figure 1. Place your image inside box below</a:t>
                </a: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19453810" y="7002809"/>
              <a:ext cx="65179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200" b="1" dirty="0">
                  <a:cs typeface="Arial" charset="0"/>
                </a:rPr>
                <a:t>Figure1. </a:t>
              </a:r>
              <a:r>
                <a:rPr lang="en-US" sz="1200" dirty="0" err="1"/>
                <a:t>Pleff</a:t>
              </a:r>
              <a:r>
                <a:rPr lang="en-US" sz="1200" dirty="0"/>
                <a:t> </a:t>
              </a:r>
              <a:r>
                <a:rPr lang="en-US" sz="1200" dirty="0" err="1"/>
                <a:t>lorem</a:t>
              </a:r>
              <a:r>
                <a:rPr lang="en-US" sz="1200" dirty="0"/>
                <a:t> </a:t>
              </a:r>
              <a:r>
                <a:rPr lang="en-US" sz="1200" dirty="0" err="1"/>
                <a:t>monaq</a:t>
              </a:r>
              <a:r>
                <a:rPr lang="en-US" sz="1200" dirty="0"/>
                <a:t> morel </a:t>
              </a:r>
              <a:r>
                <a:rPr lang="en-US" sz="1200" dirty="0" err="1"/>
                <a:t>plaff</a:t>
              </a:r>
              <a:r>
                <a:rPr lang="en-US" sz="1200" dirty="0"/>
                <a:t> </a:t>
              </a:r>
              <a:r>
                <a:rPr lang="en-US" sz="1200" dirty="0" err="1"/>
                <a:t>lerom</a:t>
              </a:r>
              <a:endParaRPr lang="en-US" sz="1200" dirty="0">
                <a:cs typeface="Arial" charset="0"/>
              </a:endParaRPr>
            </a:p>
            <a:p>
              <a:endParaRPr lang="en-US" sz="1200" dirty="0"/>
            </a:p>
          </p:txBody>
        </p:sp>
      </p:grpSp>
      <p:sp>
        <p:nvSpPr>
          <p:cNvPr id="20" name="TextBox 18"/>
          <p:cNvSpPr txBox="1">
            <a:spLocks noChangeArrowheads="1"/>
          </p:cNvSpPr>
          <p:nvPr/>
        </p:nvSpPr>
        <p:spPr bwMode="auto">
          <a:xfrm>
            <a:off x="18813910" y="12800807"/>
            <a:ext cx="8179622" cy="4069807"/>
          </a:xfrm>
          <a:prstGeom prst="rect">
            <a:avLst/>
          </a:prstGeom>
          <a:gradFill rotWithShape="1"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182880" bIns="182880">
            <a:noAutofit/>
          </a:bodyPr>
          <a:lstStyle/>
          <a:p>
            <a:pPr>
              <a:lnSpc>
                <a:spcPct val="110000"/>
              </a:lnSpc>
            </a:pPr>
            <a:endParaRPr lang="en-US" sz="1800" dirty="0"/>
          </a:p>
        </p:txBody>
      </p:sp>
      <p:sp>
        <p:nvSpPr>
          <p:cNvPr id="21" name="Rectangle 20"/>
          <p:cNvSpPr/>
          <p:nvPr/>
        </p:nvSpPr>
        <p:spPr>
          <a:xfrm>
            <a:off x="279399" y="3107037"/>
            <a:ext cx="8489970" cy="38192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none" lIns="182880" rIns="91440" bIns="182880" anchor="ctr" anchorCtr="0">
            <a:noAutofit/>
          </a:bodyPr>
          <a:lstStyle/>
          <a:p>
            <a:pPr>
              <a:lnSpc>
                <a:spcPct val="110000"/>
              </a:lnSpc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860126" y="10703339"/>
            <a:ext cx="4720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>
                <a:cs typeface="Arial" charset="0"/>
              </a:rPr>
              <a:t>Table 1. </a:t>
            </a:r>
            <a:r>
              <a:rPr lang="en-US" sz="1200" dirty="0" err="1"/>
              <a:t>Pleff</a:t>
            </a:r>
            <a:r>
              <a:rPr lang="en-US" sz="1200" dirty="0"/>
              <a:t> </a:t>
            </a:r>
            <a:r>
              <a:rPr lang="en-US" sz="1200" dirty="0" err="1"/>
              <a:t>lorem</a:t>
            </a:r>
            <a:r>
              <a:rPr lang="en-US" sz="1200" dirty="0"/>
              <a:t> </a:t>
            </a:r>
            <a:r>
              <a:rPr lang="en-US" sz="1200" dirty="0" err="1"/>
              <a:t>monaq</a:t>
            </a:r>
            <a:r>
              <a:rPr lang="en-US" sz="1200" dirty="0"/>
              <a:t> morel </a:t>
            </a:r>
            <a:r>
              <a:rPr lang="en-US" sz="1200" dirty="0" err="1"/>
              <a:t>plaff</a:t>
            </a:r>
            <a:r>
              <a:rPr lang="en-US" sz="1200" dirty="0"/>
              <a:t> </a:t>
            </a:r>
            <a:r>
              <a:rPr lang="en-US" sz="1200" dirty="0" err="1"/>
              <a:t>lerom</a:t>
            </a:r>
            <a:endParaRPr lang="en-US" sz="1200" dirty="0">
              <a:cs typeface="Arial" charset="0"/>
            </a:endParaRPr>
          </a:p>
          <a:p>
            <a:endParaRPr lang="en-US" sz="12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9465030" y="3125315"/>
            <a:ext cx="3969262" cy="3582194"/>
            <a:chOff x="8650761" y="9392346"/>
            <a:chExt cx="7350958" cy="5905314"/>
          </a:xfrm>
        </p:grpSpPr>
        <p:grpSp>
          <p:nvGrpSpPr>
            <p:cNvPr id="24" name="Group 722"/>
            <p:cNvGrpSpPr>
              <a:grpSpLocks/>
            </p:cNvGrpSpPr>
            <p:nvPr/>
          </p:nvGrpSpPr>
          <p:grpSpPr bwMode="auto">
            <a:xfrm>
              <a:off x="8684032" y="9392346"/>
              <a:ext cx="7317687" cy="4973858"/>
              <a:chOff x="3573" y="11530"/>
              <a:chExt cx="3222" cy="1717"/>
            </a:xfrm>
          </p:grpSpPr>
          <p:graphicFrame>
            <p:nvGraphicFramePr>
              <p:cNvPr id="26" name="Object 472"/>
              <p:cNvGraphicFramePr>
                <a:graphicFrameLocks noChangeAspect="1"/>
              </p:cNvGraphicFramePr>
              <p:nvPr/>
            </p:nvGraphicFramePr>
            <p:xfrm>
              <a:off x="3573" y="11762"/>
              <a:ext cx="3222" cy="148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6" name="Chart" r:id="rId3" imgW="41549206" imgH="27428571" progId="MSGraph.Chart.8">
                      <p:embed followColorScheme="full"/>
                    </p:oleObj>
                  </mc:Choice>
                  <mc:Fallback>
                    <p:oleObj name="Chart" r:id="rId3" imgW="41549206" imgH="27428571" progId="MSGraph.Chart.8">
                      <p:embed followColorScheme="full"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73" y="11762"/>
                            <a:ext cx="3222" cy="1485"/>
                          </a:xfrm>
                          <a:prstGeom prst="rect">
                            <a:avLst/>
                          </a:prstGeom>
                          <a:solidFill>
                            <a:srgbClr val="F0F5FA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xmlns="" w="12700">
                                <a:solidFill>
                                  <a:srgbClr val="0070C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7" name="Text Box 454"/>
              <p:cNvSpPr txBox="1">
                <a:spLocks noChangeArrowheads="1"/>
              </p:cNvSpPr>
              <p:nvPr/>
            </p:nvSpPr>
            <p:spPr bwMode="auto">
              <a:xfrm>
                <a:off x="3605" y="11530"/>
                <a:ext cx="3182" cy="227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914400"/>
                <a:r>
                  <a:rPr lang="en-US" sz="1600" b="1" dirty="0">
                    <a:solidFill>
                      <a:schemeClr val="bg1"/>
                    </a:solidFill>
                    <a:cs typeface="Arial" charset="0"/>
                  </a:rPr>
                  <a:t>Chart 1. Line CHART input title</a:t>
                </a: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8650761" y="14384384"/>
              <a:ext cx="7074937" cy="913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200" b="1" dirty="0">
                  <a:cs typeface="Arial" charset="0"/>
                </a:rPr>
                <a:t>Chart 1. </a:t>
              </a:r>
              <a:r>
                <a:rPr lang="en-US" sz="1200" dirty="0" err="1"/>
                <a:t>Pleff</a:t>
              </a:r>
              <a:r>
                <a:rPr lang="en-US" sz="1200" dirty="0"/>
                <a:t> </a:t>
              </a:r>
              <a:r>
                <a:rPr lang="en-US" sz="1200" dirty="0" err="1"/>
                <a:t>lorem</a:t>
              </a:r>
              <a:r>
                <a:rPr lang="en-US" sz="1200" dirty="0"/>
                <a:t> </a:t>
              </a:r>
              <a:r>
                <a:rPr lang="en-US" sz="1200" dirty="0" err="1"/>
                <a:t>monaq</a:t>
              </a:r>
              <a:r>
                <a:rPr lang="en-US" sz="1200" dirty="0"/>
                <a:t> morel </a:t>
              </a:r>
              <a:r>
                <a:rPr lang="en-US" sz="1200" dirty="0" err="1"/>
                <a:t>plaff</a:t>
              </a:r>
              <a:r>
                <a:rPr lang="en-US" sz="1200" dirty="0"/>
                <a:t> </a:t>
              </a:r>
              <a:r>
                <a:rPr lang="en-US" sz="1200" dirty="0" err="1"/>
                <a:t>lerom</a:t>
              </a:r>
              <a:endParaRPr lang="en-US" sz="1200" dirty="0">
                <a:cs typeface="Arial" charset="0"/>
              </a:endParaRPr>
            </a:p>
            <a:p>
              <a:endParaRPr lang="en-US" sz="1800" dirty="0"/>
            </a:p>
          </p:txBody>
        </p:sp>
      </p:grpSp>
      <p:graphicFrame>
        <p:nvGraphicFramePr>
          <p:cNvPr id="28" name="Chart 27"/>
          <p:cNvGraphicFramePr/>
          <p:nvPr>
            <p:extLst>
              <p:ext uri="{D42A27DB-BD31-4B8C-83A1-F6EECF244321}">
                <p14:modId xmlns:p14="http://schemas.microsoft.com/office/powerpoint/2010/main" val="2948525458"/>
              </p:ext>
            </p:extLst>
          </p:nvPr>
        </p:nvGraphicFramePr>
        <p:xfrm>
          <a:off x="10718679" y="15388439"/>
          <a:ext cx="6117176" cy="4500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9" name="Group 7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184303"/>
              </p:ext>
            </p:extLst>
          </p:nvPr>
        </p:nvGraphicFramePr>
        <p:xfrm>
          <a:off x="10914552" y="7197566"/>
          <a:ext cx="5725430" cy="3454811"/>
        </p:xfrm>
        <a:graphic>
          <a:graphicData uri="http://schemas.openxmlformats.org/drawingml/2006/table">
            <a:tbl>
              <a:tblPr/>
              <a:tblGrid>
                <a:gridCol w="818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8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02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6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4103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Table 1. input title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7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7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7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527" marR="104527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0" name="Group 5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693754"/>
              </p:ext>
            </p:extLst>
          </p:nvPr>
        </p:nvGraphicFramePr>
        <p:xfrm>
          <a:off x="10990073" y="11441657"/>
          <a:ext cx="5786699" cy="3511912"/>
        </p:xfrm>
        <a:graphic>
          <a:graphicData uri="http://schemas.openxmlformats.org/drawingml/2006/table">
            <a:tbl>
              <a:tblPr/>
              <a:tblGrid>
                <a:gridCol w="827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5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9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3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3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3134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Table 2. input title</a:t>
                      </a:r>
                    </a:p>
                  </a:txBody>
                  <a:tcPr marL="0" marR="105646" marT="52823" marB="10564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7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5646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1" name="Group 30"/>
          <p:cNvGrpSpPr/>
          <p:nvPr/>
        </p:nvGrpSpPr>
        <p:grpSpPr>
          <a:xfrm>
            <a:off x="19521605" y="7703168"/>
            <a:ext cx="6779396" cy="4466528"/>
            <a:chOff x="19521605" y="7703168"/>
            <a:chExt cx="6779396" cy="4466528"/>
          </a:xfrm>
        </p:grpSpPr>
        <p:sp>
          <p:nvSpPr>
            <p:cNvPr id="32" name="Text Box 449"/>
            <p:cNvSpPr txBox="1">
              <a:spLocks noChangeArrowheads="1"/>
            </p:cNvSpPr>
            <p:nvPr/>
          </p:nvSpPr>
          <p:spPr bwMode="auto">
            <a:xfrm>
              <a:off x="19591455" y="7703168"/>
              <a:ext cx="5683986" cy="552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914400"/>
              <a:r>
                <a:rPr lang="en-US" sz="1600" b="1" dirty="0">
                  <a:solidFill>
                    <a:srgbClr val="0070C0"/>
                  </a:solidFill>
                  <a:cs typeface="Arial" charset="0"/>
                </a:rPr>
                <a:t>Figure 2. Insert your image inside box below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9521605" y="11708031"/>
              <a:ext cx="67793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200" b="1" dirty="0">
                  <a:cs typeface="Arial" charset="0"/>
                </a:rPr>
                <a:t>Figure 2. </a:t>
              </a:r>
              <a:r>
                <a:rPr lang="en-US" sz="1200" dirty="0" err="1"/>
                <a:t>Pleff</a:t>
              </a:r>
              <a:r>
                <a:rPr lang="en-US" sz="1200" dirty="0"/>
                <a:t> </a:t>
              </a:r>
              <a:r>
                <a:rPr lang="en-US" sz="1200" dirty="0" err="1"/>
                <a:t>lorem</a:t>
              </a:r>
              <a:r>
                <a:rPr lang="en-US" sz="1200" dirty="0"/>
                <a:t> </a:t>
              </a:r>
              <a:r>
                <a:rPr lang="en-US" sz="1200" dirty="0" err="1"/>
                <a:t>monaq</a:t>
              </a:r>
              <a:r>
                <a:rPr lang="en-US" sz="1200" dirty="0"/>
                <a:t> morel </a:t>
              </a:r>
              <a:r>
                <a:rPr lang="en-US" sz="1200" dirty="0" err="1"/>
                <a:t>plaff</a:t>
              </a:r>
              <a:r>
                <a:rPr lang="en-US" sz="1200" dirty="0"/>
                <a:t> </a:t>
              </a:r>
              <a:r>
                <a:rPr lang="en-US" sz="1200" dirty="0" err="1"/>
                <a:t>lerom</a:t>
              </a:r>
              <a:endParaRPr lang="en-US" sz="1200" dirty="0">
                <a:cs typeface="Arial" charset="0"/>
              </a:endParaRPr>
            </a:p>
            <a:p>
              <a:endParaRPr lang="en-US" sz="12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3777267" y="3277770"/>
            <a:ext cx="4198434" cy="3093714"/>
            <a:chOff x="8512215" y="15134388"/>
            <a:chExt cx="7775377" cy="5100045"/>
          </a:xfrm>
        </p:grpSpPr>
        <p:graphicFrame>
          <p:nvGraphicFramePr>
            <p:cNvPr id="35" name="Object 4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19551497"/>
                </p:ext>
              </p:extLst>
            </p:nvPr>
          </p:nvGraphicFramePr>
          <p:xfrm>
            <a:off x="8512215" y="15703960"/>
            <a:ext cx="7775377" cy="38459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7" name="Chart" r:id="rId6" imgW="10388218" imgH="6857748" progId="MSGraph.Chart.8">
                    <p:embed followColorScheme="full"/>
                  </p:oleObj>
                </mc:Choice>
                <mc:Fallback>
                  <p:oleObj name="Chart" r:id="rId6" imgW="10388218" imgH="6857748" progId="MSGraph.Chart.8">
                    <p:embed followColorScheme="full"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12215" y="15703960"/>
                          <a:ext cx="7775377" cy="3845921"/>
                        </a:xfrm>
                        <a:prstGeom prst="rect">
                          <a:avLst/>
                        </a:prstGeom>
                        <a:solidFill>
                          <a:srgbClr val="F0F5FA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Text Box 449"/>
            <p:cNvSpPr txBox="1">
              <a:spLocks noChangeArrowheads="1"/>
            </p:cNvSpPr>
            <p:nvPr/>
          </p:nvSpPr>
          <p:spPr bwMode="auto">
            <a:xfrm>
              <a:off x="8814182" y="15134388"/>
              <a:ext cx="7186049" cy="6530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914400"/>
              <a:r>
                <a:rPr lang="en-US" sz="1600" b="1" dirty="0">
                  <a:solidFill>
                    <a:srgbClr val="0070C0"/>
                  </a:solidFill>
                  <a:cs typeface="Arial" charset="0"/>
                </a:rPr>
                <a:t>Chart 2. BAR CHART input title</a:t>
              </a:r>
              <a:endParaRPr lang="en-US" sz="1600" b="1" dirty="0">
                <a:ln>
                  <a:solidFill>
                    <a:srgbClr val="FFFFFF"/>
                  </a:solidFill>
                </a:ln>
                <a:solidFill>
                  <a:srgbClr val="0070C0"/>
                </a:solidFill>
                <a:cs typeface="Arial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746747" y="19473370"/>
              <a:ext cx="7074938" cy="761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200" b="1" dirty="0">
                  <a:cs typeface="Arial" charset="0"/>
                </a:rPr>
                <a:t>Chart 2. </a:t>
              </a:r>
              <a:r>
                <a:rPr lang="en-US" sz="1200" dirty="0" err="1"/>
                <a:t>Pleff</a:t>
              </a:r>
              <a:r>
                <a:rPr lang="en-US" sz="1200" dirty="0"/>
                <a:t> </a:t>
              </a:r>
              <a:r>
                <a:rPr lang="en-US" sz="1200" dirty="0" err="1"/>
                <a:t>lorem</a:t>
              </a:r>
              <a:r>
                <a:rPr lang="en-US" sz="1200" dirty="0"/>
                <a:t> </a:t>
              </a:r>
              <a:r>
                <a:rPr lang="en-US" sz="1200" dirty="0" err="1"/>
                <a:t>monaq</a:t>
              </a:r>
              <a:r>
                <a:rPr lang="en-US" sz="1200" dirty="0"/>
                <a:t> morel </a:t>
              </a:r>
              <a:r>
                <a:rPr lang="en-US" sz="1200" dirty="0" err="1"/>
                <a:t>plaff</a:t>
              </a:r>
              <a:r>
                <a:rPr lang="en-US" sz="1200" dirty="0"/>
                <a:t> </a:t>
              </a:r>
              <a:r>
                <a:rPr lang="en-US" sz="1200" dirty="0" err="1"/>
                <a:t>lerom</a:t>
              </a:r>
              <a:endParaRPr lang="en-US" sz="1200" dirty="0">
                <a:cs typeface="Arial" charset="0"/>
              </a:endParaRPr>
            </a:p>
            <a:p>
              <a:endParaRPr lang="en-US" sz="1200" dirty="0"/>
            </a:p>
          </p:txBody>
        </p:sp>
      </p:grpSp>
      <p:sp>
        <p:nvSpPr>
          <p:cNvPr id="44" name="Text Placeholder 4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>
          <a:xfrm>
            <a:off x="0" y="7308585"/>
            <a:ext cx="8529638" cy="584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4"/>
          </p:nvPr>
        </p:nvSpPr>
        <p:spPr>
          <a:xfrm>
            <a:off x="254000" y="7892786"/>
            <a:ext cx="8275638" cy="174422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5"/>
          </p:nvPr>
        </p:nvSpPr>
        <p:spPr>
          <a:xfrm>
            <a:off x="0" y="9828591"/>
            <a:ext cx="8529638" cy="56566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6"/>
          </p:nvPr>
        </p:nvSpPr>
        <p:spPr>
          <a:xfrm>
            <a:off x="253999" y="10436800"/>
            <a:ext cx="8275638" cy="31782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7"/>
          </p:nvPr>
        </p:nvSpPr>
        <p:spPr>
          <a:xfrm>
            <a:off x="0" y="14294485"/>
            <a:ext cx="8529638" cy="62060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8"/>
          </p:nvPr>
        </p:nvSpPr>
        <p:spPr>
          <a:xfrm>
            <a:off x="253999" y="15414709"/>
            <a:ext cx="8275638" cy="23548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19"/>
          </p:nvPr>
        </p:nvSpPr>
        <p:spPr>
          <a:xfrm>
            <a:off x="253999" y="14936385"/>
            <a:ext cx="8275638" cy="4783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20"/>
          </p:nvPr>
        </p:nvSpPr>
        <p:spPr>
          <a:xfrm>
            <a:off x="404566" y="3213883"/>
            <a:ext cx="8125071" cy="61514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21"/>
          </p:nvPr>
        </p:nvSpPr>
        <p:spPr>
          <a:xfrm>
            <a:off x="404567" y="3829025"/>
            <a:ext cx="8125071" cy="276023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6" name="Picture Placeholder 55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57" name="Text Placeholder 56"/>
          <p:cNvSpPr>
            <a:spLocks noGrp="1"/>
          </p:cNvSpPr>
          <p:nvPr>
            <p:ph type="body" sz="quarter" idx="24"/>
          </p:nvPr>
        </p:nvSpPr>
        <p:spPr>
          <a:xfrm>
            <a:off x="19049797" y="12957103"/>
            <a:ext cx="7653541" cy="57280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25"/>
          </p:nvPr>
        </p:nvSpPr>
        <p:spPr>
          <a:xfrm>
            <a:off x="19049797" y="13529909"/>
            <a:ext cx="7653541" cy="253946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9" name="Picture Placeholder 58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60" name="Text Placeholder 59"/>
          <p:cNvSpPr>
            <a:spLocks noGrp="1"/>
          </p:cNvSpPr>
          <p:nvPr>
            <p:ph type="body" sz="quarter" idx="27"/>
          </p:nvPr>
        </p:nvSpPr>
        <p:spPr>
          <a:xfrm>
            <a:off x="18813909" y="17974969"/>
            <a:ext cx="7889427" cy="37462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28"/>
          </p:nvPr>
        </p:nvSpPr>
        <p:spPr>
          <a:xfrm>
            <a:off x="18857376" y="18349598"/>
            <a:ext cx="7845961" cy="152158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304798" y="18414978"/>
            <a:ext cx="6910306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dirty="0">
                <a:cs typeface="Arial" charset="0"/>
              </a:rPr>
              <a:t>Commonly used symbols</a:t>
            </a:r>
          </a:p>
          <a:p>
            <a:r>
              <a:rPr lang="en-US" sz="1800" dirty="0">
                <a:cs typeface="Arial" charset="0"/>
              </a:rPr>
              <a:t>° </a:t>
            </a:r>
            <a:r>
              <a:rPr lang="en-US" sz="1800" dirty="0" err="1">
                <a:cs typeface="Arial" charset="0"/>
              </a:rPr>
              <a:t>Δ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Θ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Ξ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Φ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Ψ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Ω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Σ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α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β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γ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δ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ε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ζ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η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θ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λ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ξ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ν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π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ρ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σ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ς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υ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φ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ψ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ω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ϑ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ϒ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ϕ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ϖ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œ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ů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>
                <a:cs typeface="Arial" charset="0"/>
                <a:sym typeface="Symbol" pitchFamily="18" charset="2"/>
              </a:rPr>
              <a:t>§ ¶ ¼ ½ ¾ ± </a:t>
            </a:r>
            <a:r>
              <a:rPr lang="el-GR" sz="1800" dirty="0">
                <a:cs typeface="Arial" charset="0"/>
              </a:rPr>
              <a:t>α</a:t>
            </a:r>
            <a:r>
              <a:rPr lang="en-US" sz="1800" dirty="0">
                <a:cs typeface="Arial" charset="0"/>
              </a:rPr>
              <a:t> </a:t>
            </a:r>
            <a:r>
              <a:rPr lang="el-GR" sz="1800" dirty="0">
                <a:cs typeface="Arial" charset="0"/>
              </a:rPr>
              <a:t>β</a:t>
            </a:r>
            <a:r>
              <a:rPr lang="en-US" sz="1800" dirty="0">
                <a:cs typeface="Arial" charset="0"/>
              </a:rPr>
              <a:t> </a:t>
            </a:r>
            <a:r>
              <a:rPr lang="el-GR" sz="1800" dirty="0">
                <a:cs typeface="Arial" charset="0"/>
              </a:rPr>
              <a:t>μ</a:t>
            </a:r>
            <a:r>
              <a:rPr lang="en-US" sz="1800" dirty="0">
                <a:cs typeface="Arial" charset="0"/>
              </a:rPr>
              <a:t> </a:t>
            </a:r>
            <a:r>
              <a:rPr lang="el-GR" sz="1800" dirty="0"/>
              <a:t>ζ</a:t>
            </a:r>
            <a:r>
              <a:rPr lang="en-US" sz="1800" dirty="0"/>
              <a:t> ≤ ≥ </a:t>
            </a:r>
            <a:r>
              <a:rPr lang="en-US" sz="1800" dirty="0">
                <a:cs typeface="Arial" charset="0"/>
              </a:rPr>
              <a:t>© ® √ ∞ 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∨∧ ≈ ≅ &lt; &gt; ≤ ≥ = ≠ ⁄ ± ÷ × −+ </a:t>
            </a:r>
            <a:r>
              <a:rPr lang="en-US" sz="1800" dirty="0">
                <a:cs typeface="Arial" charset="0"/>
              </a:rPr>
              <a:t>™ </a:t>
            </a:r>
            <a:endParaRPr lang="en-US" sz="1800" dirty="0">
              <a:cs typeface="Arial" charset="0"/>
              <a:sym typeface="Symbol" pitchFamily="18" charset="2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-5674179" y="6086261"/>
            <a:ext cx="5562600" cy="63992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lstStyle/>
          <a:p>
            <a:r>
              <a:rPr lang="en-US" sz="3600" dirty="0"/>
              <a:t>For best results importing text from another program such as Word, please save out the file as a “Plain text” .txt. This will erase all existing formatting. </a:t>
            </a:r>
          </a:p>
          <a:p>
            <a:r>
              <a:rPr lang="en-US" sz="3600" dirty="0"/>
              <a:t>Copy and paste function can then be applied</a:t>
            </a:r>
          </a:p>
        </p:txBody>
      </p:sp>
    </p:spTree>
    <p:extLst>
      <p:ext uri="{BB962C8B-B14F-4D97-AF65-F5344CB8AC3E}">
        <p14:creationId xmlns:p14="http://schemas.microsoft.com/office/powerpoint/2010/main" val="4270493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260</Words>
  <Application>Microsoft Macintosh PowerPoint</Application>
  <PresentationFormat>Custom</PresentationFormat>
  <Paragraphs>79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Office Theme</vt:lpstr>
      <vt:lpstr>Chart</vt:lpstr>
      <vt:lpstr>PowerPoint Presentation</vt:lpstr>
    </vt:vector>
  </TitlesOfParts>
  <Company>Publicis Groupe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Publicis Groupe</dc:creator>
  <cp:lastModifiedBy>John Zubrovich</cp:lastModifiedBy>
  <cp:revision>51</cp:revision>
  <dcterms:created xsi:type="dcterms:W3CDTF">2011-08-19T16:50:29Z</dcterms:created>
  <dcterms:modified xsi:type="dcterms:W3CDTF">2019-07-12T19:33:11Z</dcterms:modified>
</cp:coreProperties>
</file>