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0116800" cy="27432000"/>
  <p:notesSz cx="6858000" cy="9144000"/>
  <p:defaultTextStyle>
    <a:defPPr>
      <a:defRPr lang="en-US"/>
    </a:defPPr>
    <a:lvl1pPr marL="0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1773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0354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0531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0709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0886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1063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1241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14185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76">
          <p15:clr>
            <a:srgbClr val="A4A3A4"/>
          </p15:clr>
        </p15:guide>
        <p15:guide id="2" pos="12273">
          <p15:clr>
            <a:srgbClr val="A4A3A4"/>
          </p15:clr>
        </p15:guide>
        <p15:guide id="3" pos="6629">
          <p15:clr>
            <a:srgbClr val="A4A3A4"/>
          </p15:clr>
        </p15:guide>
        <p15:guide id="4" pos="60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84"/>
  </p:normalViewPr>
  <p:slideViewPr>
    <p:cSldViewPr snapToGrid="0" snapToObjects="1">
      <p:cViewPr>
        <p:scale>
          <a:sx n="69" d="100"/>
          <a:sy n="69" d="100"/>
        </p:scale>
        <p:origin x="-40" y="-32"/>
      </p:cViewPr>
      <p:guideLst>
        <p:guide orient="horz" pos="16076"/>
        <p:guide pos="12273"/>
        <p:guide pos="6629"/>
        <p:guide pos="60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n-US" sz="2800"/>
              <a:t>Pie Chart</a:t>
            </a:r>
          </a:p>
        </c:rich>
      </c:tx>
      <c:layout>
        <c:manualLayout>
          <c:xMode val="edge"/>
          <c:yMode val="edge"/>
          <c:x val="0.34936428138155401"/>
          <c:y val="2.5112011476698302E-3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C5-F545-9054-2B5274F42C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9097429919200304"/>
          <c:y val="0.36109853129140801"/>
          <c:w val="0.22928702792448899"/>
          <c:h val="0.31563697180453598"/>
        </c:manualLayout>
      </c:layout>
      <c:overlay val="0"/>
      <c:txPr>
        <a:bodyPr/>
        <a:lstStyle/>
        <a:p>
          <a:pPr>
            <a:defRPr sz="22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71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-1" y="18050535"/>
            <a:ext cx="9536113" cy="846275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>
              <a:defRPr lang="en-US" sz="45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365760" lvl="0" indent="0">
              <a:spcBef>
                <a:spcPts val="0"/>
              </a:spcBef>
              <a:buFontTx/>
              <a:buNone/>
            </a:pPr>
            <a:r>
              <a:rPr lang="en-US" dirty="0"/>
              <a:t>Click to edit Results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8918911"/>
            <a:ext cx="9564688" cy="796636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 marL="365760" indent="0">
              <a:spcBef>
                <a:spcPts val="0"/>
              </a:spcBef>
              <a:buFontTx/>
              <a:buNone/>
              <a:defRPr sz="4500" b="1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 marL="1201773" indent="0">
              <a:buFontTx/>
              <a:buNone/>
              <a:defRPr sz="3200" b="1">
                <a:solidFill>
                  <a:srgbClr val="0070C0"/>
                </a:solidFill>
              </a:defRPr>
            </a:lvl2pPr>
            <a:lvl3pPr marL="2403546" indent="0">
              <a:buFontTx/>
              <a:buNone/>
              <a:defRPr sz="3200" b="1">
                <a:solidFill>
                  <a:srgbClr val="0070C0"/>
                </a:solidFill>
              </a:defRPr>
            </a:lvl3pPr>
            <a:lvl4pPr marL="3605319" indent="0">
              <a:buFontTx/>
              <a:buNone/>
              <a:defRPr sz="3200" b="1">
                <a:solidFill>
                  <a:srgbClr val="0070C0"/>
                </a:solidFill>
              </a:defRPr>
            </a:lvl4pPr>
            <a:lvl5pPr marL="4807092" indent="0">
              <a:buFontTx/>
              <a:buNone/>
              <a:defRPr sz="3200" b="1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Introduction</a:t>
            </a:r>
          </a:p>
        </p:txBody>
      </p:sp>
      <p:sp>
        <p:nvSpPr>
          <p:cNvPr id="43" name="Text Placeholder 45"/>
          <p:cNvSpPr>
            <a:spLocks noGrp="1"/>
          </p:cNvSpPr>
          <p:nvPr>
            <p:ph type="body" sz="quarter" idx="10" hasCustomPrompt="1"/>
          </p:nvPr>
        </p:nvSpPr>
        <p:spPr>
          <a:xfrm>
            <a:off x="3011851" y="31131"/>
            <a:ext cx="16481062" cy="1389784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tabLst/>
              <a:defRPr sz="7000" b="1">
                <a:solidFill>
                  <a:srgbClr val="FFFFFF"/>
                </a:solidFill>
              </a:defRPr>
            </a:lvl1pPr>
            <a:lvl2pPr marL="0" indent="0">
              <a:buFontTx/>
              <a:buNone/>
              <a:tabLst/>
              <a:defRPr/>
            </a:lvl2pPr>
            <a:lvl3pPr marL="0" indent="0">
              <a:buFontTx/>
              <a:buNone/>
              <a:tabLst/>
              <a:defRPr/>
            </a:lvl3pPr>
            <a:lvl4pPr marL="0" indent="0">
              <a:buFontTx/>
              <a:buNone/>
              <a:tabLst/>
              <a:defRPr/>
            </a:lvl4pPr>
            <a:lvl5pPr marL="0" indent="0">
              <a:buFontTx/>
              <a:buNone/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1" hasCustomPrompt="1"/>
          </p:nvPr>
        </p:nvSpPr>
        <p:spPr>
          <a:xfrm>
            <a:off x="3011853" y="1472525"/>
            <a:ext cx="16481061" cy="735955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200">
                <a:solidFill>
                  <a:srgbClr val="FFFFFF"/>
                </a:solidFill>
              </a:defRPr>
            </a:lvl1pPr>
            <a:lvl2pPr marL="1201773" indent="0" algn="ctr">
              <a:buFontTx/>
              <a:buNone/>
              <a:defRPr sz="3200">
                <a:solidFill>
                  <a:srgbClr val="FFFFFF"/>
                </a:solidFill>
              </a:defRPr>
            </a:lvl2pPr>
            <a:lvl3pPr marL="2403546" indent="0" algn="ctr">
              <a:buFontTx/>
              <a:buNone/>
              <a:defRPr sz="3200">
                <a:solidFill>
                  <a:srgbClr val="FFFFFF"/>
                </a:solidFill>
              </a:defRPr>
            </a:lvl3pPr>
            <a:lvl4pPr marL="3605319" indent="0" algn="ctr">
              <a:buFontTx/>
              <a:buNone/>
              <a:defRPr sz="3200">
                <a:solidFill>
                  <a:srgbClr val="FFFFFF"/>
                </a:solidFill>
              </a:defRPr>
            </a:lvl4pPr>
            <a:lvl5pPr marL="4807092" indent="0" algn="ctr"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Names</a:t>
            </a:r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12"/>
          </p:nvPr>
        </p:nvSpPr>
        <p:spPr>
          <a:xfrm>
            <a:off x="3011851" y="2208892"/>
            <a:ext cx="16481062" cy="655927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200" i="1">
                <a:solidFill>
                  <a:srgbClr val="FFFFFF"/>
                </a:solidFill>
              </a:defRPr>
            </a:lvl1pPr>
            <a:lvl2pPr marL="1201773" indent="0">
              <a:buFontTx/>
              <a:buNone/>
              <a:defRPr sz="2200" i="1">
                <a:solidFill>
                  <a:srgbClr val="FFFFFF"/>
                </a:solidFill>
              </a:defRPr>
            </a:lvl2pPr>
            <a:lvl3pPr marL="2403546" indent="0">
              <a:buFontTx/>
              <a:buNone/>
              <a:defRPr sz="2200" i="1">
                <a:solidFill>
                  <a:srgbClr val="FFFFFF"/>
                </a:solidFill>
              </a:defRPr>
            </a:lvl3pPr>
            <a:lvl4pPr marL="3605319" indent="0">
              <a:buFontTx/>
              <a:buNone/>
              <a:defRPr sz="2200" i="1">
                <a:solidFill>
                  <a:srgbClr val="FFFFFF"/>
                </a:solidFill>
              </a:defRPr>
            </a:lvl4pPr>
            <a:lvl5pPr marL="4807092" indent="0">
              <a:buFontTx/>
              <a:buNone/>
              <a:defRPr sz="2200" i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68814" y="9759834"/>
            <a:ext cx="9295873" cy="214928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400"/>
            </a:lvl1pPr>
            <a:lvl2pPr marL="1201773" indent="0">
              <a:buFontTx/>
              <a:buNone/>
              <a:defRPr sz="1800"/>
            </a:lvl2pPr>
            <a:lvl3pPr marL="2403546" indent="0">
              <a:buFontTx/>
              <a:buNone/>
              <a:defRPr sz="1800"/>
            </a:lvl3pPr>
            <a:lvl4pPr marL="3605319" indent="0">
              <a:buFontTx/>
              <a:buNone/>
              <a:defRPr sz="1800"/>
            </a:lvl4pPr>
            <a:lvl5pPr marL="4807092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introduction content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74644" y="12991405"/>
            <a:ext cx="9290044" cy="4867969"/>
          </a:xfrm>
          <a:prstGeom prst="rect">
            <a:avLst/>
          </a:prstGeom>
        </p:spPr>
        <p:txBody>
          <a:bodyPr vert="horz"/>
          <a:lstStyle>
            <a:lvl1pPr marL="173038" indent="-173038"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Bullet Points</a:t>
            </a:r>
          </a:p>
          <a:p>
            <a:pPr lvl="0"/>
            <a:r>
              <a:rPr lang="en-US" dirty="0"/>
              <a:t>Click to edit Bullet points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281511" y="19298264"/>
            <a:ext cx="9283177" cy="7747872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4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Results content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281510" y="18888374"/>
            <a:ext cx="9283177" cy="652261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800" b="1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Subhead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280808" y="3238936"/>
            <a:ext cx="9268005" cy="83883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4500" b="1" kern="12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>
          <a:xfrm>
            <a:off x="280810" y="3950766"/>
            <a:ext cx="9255970" cy="4405833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4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4" hasCustomPrompt="1"/>
          </p:nvPr>
        </p:nvSpPr>
        <p:spPr>
          <a:xfrm>
            <a:off x="10427764" y="20993639"/>
            <a:ext cx="9065150" cy="781099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45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Conclusion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5"/>
          </p:nvPr>
        </p:nvSpPr>
        <p:spPr>
          <a:xfrm>
            <a:off x="10432827" y="21720312"/>
            <a:ext cx="9083373" cy="2963045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4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26"/>
          </p:nvPr>
        </p:nvSpPr>
        <p:spPr>
          <a:xfrm>
            <a:off x="12502551" y="10814217"/>
            <a:ext cx="4748736" cy="4183177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7" hasCustomPrompt="1"/>
          </p:nvPr>
        </p:nvSpPr>
        <p:spPr>
          <a:xfrm>
            <a:off x="10427764" y="25222198"/>
            <a:ext cx="9077160" cy="37782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2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9" hasCustomPrompt="1"/>
          </p:nvPr>
        </p:nvSpPr>
        <p:spPr>
          <a:xfrm>
            <a:off x="0" y="12181780"/>
            <a:ext cx="9536113" cy="809625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>
              <a:defRPr lang="en-US" sz="45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365760" lvl="0" indent="0">
              <a:spcBef>
                <a:spcPts val="0"/>
              </a:spcBef>
              <a:buFontTx/>
              <a:buNone/>
            </a:pPr>
            <a:r>
              <a:rPr lang="en-US" dirty="0"/>
              <a:t>Click to edit Discussion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1" hasCustomPrompt="1"/>
          </p:nvPr>
        </p:nvSpPr>
        <p:spPr>
          <a:xfrm>
            <a:off x="10427764" y="25554670"/>
            <a:ext cx="9088437" cy="869950"/>
          </a:xfrm>
          <a:prstGeom prst="rect">
            <a:avLst/>
          </a:prstGeom>
        </p:spPr>
        <p:txBody>
          <a:bodyPr vert="horz"/>
          <a:lstStyle>
            <a:lvl1pPr marL="173038" indent="-173038">
              <a:buFont typeface="+mj-lt"/>
              <a:buAutoNum type="arabicPeriod"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32" hasCustomPrompt="1"/>
          </p:nvPr>
        </p:nvSpPr>
        <p:spPr>
          <a:xfrm>
            <a:off x="22555200" y="14808200"/>
            <a:ext cx="5943600" cy="4732338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3600"/>
            </a:lvl1pPr>
          </a:lstStyle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628060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20116800" cy="2743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240355" tIns="120178" rIns="240355" bIns="120178" anchor="ctr"/>
          <a:lstStyle/>
          <a:p>
            <a:pPr algn="ctr"/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-821793" y="22411663"/>
            <a:ext cx="18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262C71-E3B2-5B42-8761-2CC40EDD61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0717" y="386441"/>
            <a:ext cx="4380415" cy="129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1201773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01330" indent="-901330" algn="l" defTabSz="1201773" rtl="0" eaLnBrk="1" latinLnBrk="0" hangingPunct="1">
        <a:spcBef>
          <a:spcPct val="20000"/>
        </a:spcBef>
        <a:buFont typeface="Arial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52881" indent="-751108" algn="l" defTabSz="1201773" rtl="0" eaLnBrk="1" latinLnBrk="0" hangingPunct="1">
        <a:spcBef>
          <a:spcPct val="20000"/>
        </a:spcBef>
        <a:buFont typeface="Arial"/>
        <a:buChar char="–"/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004433" indent="-600887" algn="l" defTabSz="1201773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06" indent="-600887" algn="l" defTabSz="1201773" rtl="0" eaLnBrk="1" latinLnBrk="0" hangingPunct="1">
        <a:spcBef>
          <a:spcPct val="20000"/>
        </a:spcBef>
        <a:buFont typeface="Arial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407979" indent="-600887" algn="l" defTabSz="1201773" rtl="0" eaLnBrk="1" latinLnBrk="0" hangingPunct="1">
        <a:spcBef>
          <a:spcPct val="20000"/>
        </a:spcBef>
        <a:buFont typeface="Arial"/>
        <a:buChar char="»"/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609752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811525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013298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5071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73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0354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531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0709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0886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21063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41241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614185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18"/>
          <p:cNvSpPr txBox="1">
            <a:spLocks noChangeArrowheads="1"/>
          </p:cNvSpPr>
          <p:nvPr/>
        </p:nvSpPr>
        <p:spPr bwMode="auto">
          <a:xfrm>
            <a:off x="228599" y="3175000"/>
            <a:ext cx="9474201" cy="54074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0" tIns="0" rIns="91440" bIns="0">
            <a:noAutofit/>
          </a:bodyPr>
          <a:lstStyle/>
          <a:p>
            <a:pPr>
              <a:lnSpc>
                <a:spcPct val="110000"/>
              </a:lnSpc>
            </a:pPr>
            <a:endParaRPr lang="en-US" sz="2400" dirty="0"/>
          </a:p>
        </p:txBody>
      </p:sp>
      <p:sp>
        <p:nvSpPr>
          <p:cNvPr id="44" name="TextBox 18"/>
          <p:cNvSpPr txBox="1">
            <a:spLocks noChangeArrowheads="1"/>
          </p:cNvSpPr>
          <p:nvPr/>
        </p:nvSpPr>
        <p:spPr bwMode="auto">
          <a:xfrm>
            <a:off x="10322904" y="20941633"/>
            <a:ext cx="9489096" cy="3741723"/>
          </a:xfrm>
          <a:prstGeom prst="rect">
            <a:avLst/>
          </a:prstGeom>
          <a:gradFill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noAutofit/>
          </a:bodyPr>
          <a:lstStyle/>
          <a:p>
            <a:pPr>
              <a:lnSpc>
                <a:spcPct val="110000"/>
              </a:lnSpc>
            </a:pPr>
            <a:endParaRPr lang="en-US" sz="2400" dirty="0"/>
          </a:p>
        </p:txBody>
      </p:sp>
      <p:grpSp>
        <p:nvGrpSpPr>
          <p:cNvPr id="32" name="Group 839"/>
          <p:cNvGrpSpPr>
            <a:grpSpLocks/>
          </p:cNvGrpSpPr>
          <p:nvPr/>
        </p:nvGrpSpPr>
        <p:grpSpPr bwMode="auto">
          <a:xfrm>
            <a:off x="11059567" y="9819823"/>
            <a:ext cx="7991039" cy="5282574"/>
            <a:chOff x="7004" y="5037"/>
            <a:chExt cx="3169" cy="2579"/>
          </a:xfrm>
        </p:grpSpPr>
        <p:sp>
          <p:nvSpPr>
            <p:cNvPr id="35" name="Rectangle 603"/>
            <p:cNvSpPr>
              <a:spLocks noChangeArrowheads="1"/>
            </p:cNvSpPr>
            <p:nvPr/>
          </p:nvSpPr>
          <p:spPr bwMode="auto">
            <a:xfrm>
              <a:off x="7004" y="5420"/>
              <a:ext cx="3168" cy="2196"/>
            </a:xfrm>
            <a:prstGeom prst="rect">
              <a:avLst/>
            </a:prstGeom>
            <a:solidFill>
              <a:srgbClr val="E0E9F4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Text Box 449"/>
            <p:cNvSpPr txBox="1">
              <a:spLocks noChangeArrowheads="1"/>
            </p:cNvSpPr>
            <p:nvPr/>
          </p:nvSpPr>
          <p:spPr bwMode="auto">
            <a:xfrm>
              <a:off x="7004" y="5037"/>
              <a:ext cx="3169" cy="398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2800" b="1" dirty="0">
                  <a:solidFill>
                    <a:schemeClr val="bg1"/>
                  </a:solidFill>
                  <a:cs typeface="Arial" charset="0"/>
                </a:rPr>
                <a:t>Figure 1. Place your image inside box below</a:t>
              </a: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36576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6" name="Text Placeholder 1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 marL="365760" indent="0">
              <a:buNone/>
            </a:pP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Box 17"/>
          <p:cNvSpPr txBox="1">
            <a:spLocks noChangeArrowheads="1"/>
          </p:cNvSpPr>
          <p:nvPr/>
        </p:nvSpPr>
        <p:spPr bwMode="auto">
          <a:xfrm>
            <a:off x="10400691" y="2769811"/>
            <a:ext cx="9411309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cs typeface="Arial" charset="0"/>
              </a:rPr>
              <a:t>Commonly used symbols</a:t>
            </a:r>
          </a:p>
          <a:p>
            <a:r>
              <a:rPr lang="en-US" sz="2400" dirty="0">
                <a:cs typeface="Arial" charset="0"/>
              </a:rPr>
              <a:t>° </a:t>
            </a:r>
            <a:r>
              <a:rPr lang="en-US" sz="2400" dirty="0" err="1">
                <a:cs typeface="Arial" charset="0"/>
              </a:rPr>
              <a:t>Δ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Θ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Ξ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Φ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Ψ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Ω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Σ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α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β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γ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δ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ε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ζ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η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θ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λ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ξ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ν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π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ρ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σ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ς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υ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φ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ψ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ω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ϑ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ϒ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ϕ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ϖ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œ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ů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>
                <a:cs typeface="Arial" charset="0"/>
                <a:sym typeface="Symbol" pitchFamily="18" charset="2"/>
              </a:rPr>
              <a:t>§ ¶ ¼ ½ ¾ ± </a:t>
            </a:r>
            <a:r>
              <a:rPr lang="el-GR" sz="2400" dirty="0">
                <a:cs typeface="Arial" charset="0"/>
              </a:rPr>
              <a:t>α</a:t>
            </a:r>
            <a:r>
              <a:rPr lang="en-US" sz="2400" dirty="0">
                <a:cs typeface="Arial" charset="0"/>
              </a:rPr>
              <a:t> </a:t>
            </a:r>
            <a:r>
              <a:rPr lang="el-GR" sz="2400" dirty="0">
                <a:cs typeface="Arial" charset="0"/>
              </a:rPr>
              <a:t>β</a:t>
            </a:r>
            <a:r>
              <a:rPr lang="en-US" sz="2400" dirty="0">
                <a:cs typeface="Arial" charset="0"/>
              </a:rPr>
              <a:t> </a:t>
            </a:r>
            <a:r>
              <a:rPr lang="el-GR" sz="2400" dirty="0">
                <a:cs typeface="Arial" charset="0"/>
              </a:rPr>
              <a:t>μ</a:t>
            </a:r>
            <a:r>
              <a:rPr lang="en-US" sz="2400" dirty="0">
                <a:cs typeface="Arial" charset="0"/>
              </a:rPr>
              <a:t> </a:t>
            </a:r>
            <a:r>
              <a:rPr lang="el-GR" sz="2400" dirty="0"/>
              <a:t>ζ</a:t>
            </a:r>
            <a:r>
              <a:rPr lang="en-US" sz="2400" dirty="0"/>
              <a:t> ≤ ≥ </a:t>
            </a:r>
            <a:r>
              <a:rPr lang="en-US" sz="2400" dirty="0">
                <a:cs typeface="Arial" charset="0"/>
              </a:rPr>
              <a:t>© ® √ ∞ </a:t>
            </a:r>
            <a:r>
              <a:rPr lang="en-US" sz="2400" dirty="0">
                <a:latin typeface="ＭＳ ゴシック"/>
                <a:ea typeface="ＭＳ ゴシック"/>
                <a:cs typeface="ＭＳ ゴシック"/>
              </a:rPr>
              <a:t>∨∧ ≈ ≅ &lt; &gt; ≤ ≥ = ≠ ⁄ ± ÷ × −+ </a:t>
            </a:r>
            <a:r>
              <a:rPr lang="en-US" sz="2400" dirty="0">
                <a:cs typeface="Arial" charset="0"/>
              </a:rPr>
              <a:t>™  </a:t>
            </a:r>
            <a:endParaRPr lang="en-US" sz="2400" dirty="0">
              <a:cs typeface="Arial" charset="0"/>
              <a:sym typeface="Symbol" pitchFamily="18" charset="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69688" y="6862296"/>
            <a:ext cx="590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b="1" dirty="0">
                <a:cs typeface="Arial" charset="0"/>
              </a:rPr>
              <a:t>Table 2. </a:t>
            </a:r>
            <a:r>
              <a:rPr lang="en-US" sz="1800" dirty="0" err="1"/>
              <a:t>Pleff</a:t>
            </a:r>
            <a:r>
              <a:rPr lang="en-US" sz="1800" dirty="0"/>
              <a:t>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monaq</a:t>
            </a:r>
            <a:r>
              <a:rPr lang="en-US" sz="1800" dirty="0"/>
              <a:t> morel </a:t>
            </a:r>
            <a:r>
              <a:rPr lang="en-US" sz="1800" dirty="0" err="1"/>
              <a:t>plaff</a:t>
            </a:r>
            <a:r>
              <a:rPr lang="en-US" sz="1800" dirty="0"/>
              <a:t> </a:t>
            </a:r>
            <a:r>
              <a:rPr lang="en-US" sz="1800" dirty="0" err="1"/>
              <a:t>lerom</a:t>
            </a:r>
            <a:endParaRPr lang="en-US" sz="1800" dirty="0">
              <a:cs typeface="Arial" charset="0"/>
            </a:endParaRPr>
          </a:p>
        </p:txBody>
      </p:sp>
      <p:graphicFrame>
        <p:nvGraphicFramePr>
          <p:cNvPr id="21" name="Group 5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972451"/>
              </p:ext>
            </p:extLst>
          </p:nvPr>
        </p:nvGraphicFramePr>
        <p:xfrm>
          <a:off x="20920362" y="2262630"/>
          <a:ext cx="8339327" cy="4523615"/>
        </p:xfrm>
        <a:graphic>
          <a:graphicData uri="http://schemas.openxmlformats.org/drawingml/2006/table">
            <a:tbl>
              <a:tblPr/>
              <a:tblGrid>
                <a:gridCol w="119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9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20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94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7065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Table 2. input title</a:t>
                      </a:r>
                    </a:p>
                  </a:txBody>
                  <a:tcPr marL="0" marR="79984" marT="39993" marB="799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79984" marT="39993" marB="3999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21239003" y="7782837"/>
            <a:ext cx="8330477" cy="6233345"/>
            <a:chOff x="17779810" y="8168455"/>
            <a:chExt cx="3790020" cy="2587960"/>
          </a:xfrm>
        </p:grpSpPr>
        <p:sp>
          <p:nvSpPr>
            <p:cNvPr id="23" name="TextBox 22"/>
            <p:cNvSpPr txBox="1"/>
            <p:nvPr/>
          </p:nvSpPr>
          <p:spPr>
            <a:xfrm>
              <a:off x="17779810" y="10458336"/>
              <a:ext cx="3596542" cy="298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800" b="1" dirty="0">
                  <a:cs typeface="Arial" charset="0"/>
                </a:rPr>
                <a:t>Chart 2. </a:t>
              </a:r>
              <a:r>
                <a:rPr lang="en-US" sz="1800" dirty="0" err="1"/>
                <a:t>Pleff</a:t>
              </a:r>
              <a:r>
                <a:rPr lang="en-US" sz="1800" dirty="0"/>
                <a:t> </a:t>
              </a:r>
              <a:r>
                <a:rPr lang="en-US" sz="1800" dirty="0" err="1"/>
                <a:t>lorem</a:t>
              </a:r>
              <a:r>
                <a:rPr lang="en-US" sz="1800" dirty="0"/>
                <a:t> </a:t>
              </a:r>
              <a:r>
                <a:rPr lang="en-US" sz="1800" dirty="0" err="1"/>
                <a:t>monaq</a:t>
              </a:r>
              <a:r>
                <a:rPr lang="en-US" sz="1800" dirty="0"/>
                <a:t> morel </a:t>
              </a:r>
              <a:r>
                <a:rPr lang="en-US" sz="1800" dirty="0" err="1"/>
                <a:t>plaff</a:t>
              </a:r>
              <a:r>
                <a:rPr lang="en-US" sz="1800" dirty="0"/>
                <a:t> </a:t>
              </a:r>
              <a:r>
                <a:rPr lang="en-US" sz="1800" dirty="0" err="1"/>
                <a:t>lerom</a:t>
              </a:r>
              <a:endParaRPr lang="en-US" sz="1800" dirty="0">
                <a:cs typeface="Arial" charset="0"/>
              </a:endParaRPr>
            </a:p>
            <a:p>
              <a:endParaRPr lang="en-US" sz="1800" dirty="0"/>
            </a:p>
          </p:txBody>
        </p:sp>
        <p:graphicFrame>
          <p:nvGraphicFramePr>
            <p:cNvPr id="24" name="Object 4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7647425"/>
                </p:ext>
              </p:extLst>
            </p:nvPr>
          </p:nvGraphicFramePr>
          <p:xfrm>
            <a:off x="17795622" y="8549170"/>
            <a:ext cx="3774208" cy="18668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2" name="Chart" r:id="rId3" imgW="10388218" imgH="6857748" progId="MSGraph.Chart.8">
                    <p:embed followColorScheme="full"/>
                  </p:oleObj>
                </mc:Choice>
                <mc:Fallback>
                  <p:oleObj name="Chart" r:id="rId3" imgW="10388218" imgH="6857748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95622" y="8549170"/>
                          <a:ext cx="3774208" cy="1866829"/>
                        </a:xfrm>
                        <a:prstGeom prst="rect">
                          <a:avLst/>
                        </a:prstGeom>
                        <a:solidFill>
                          <a:srgbClr val="F0F5FA"/>
                        </a:solidFill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 Box 449"/>
            <p:cNvSpPr txBox="1">
              <a:spLocks noChangeArrowheads="1"/>
            </p:cNvSpPr>
            <p:nvPr/>
          </p:nvSpPr>
          <p:spPr bwMode="auto">
            <a:xfrm>
              <a:off x="17863302" y="8168455"/>
              <a:ext cx="3653035" cy="331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2800" b="1" dirty="0">
                  <a:solidFill>
                    <a:srgbClr val="0070C0"/>
                  </a:solidFill>
                  <a:cs typeface="Arial" charset="0"/>
                </a:rPr>
                <a:t>Chart 2. BAR CHART input title</a:t>
              </a:r>
              <a:endParaRPr lang="en-US" sz="2800" b="1" dirty="0">
                <a:ln>
                  <a:solidFill>
                    <a:srgbClr val="FFFFFF"/>
                  </a:solidFill>
                </a:ln>
                <a:solidFill>
                  <a:srgbClr val="0070C0"/>
                </a:solidFill>
                <a:cs typeface="Arial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079759" y="4113477"/>
            <a:ext cx="7908953" cy="5706346"/>
            <a:chOff x="11218299" y="4113477"/>
            <a:chExt cx="7452325" cy="5376887"/>
          </a:xfrm>
        </p:grpSpPr>
        <p:grpSp>
          <p:nvGrpSpPr>
            <p:cNvPr id="27" name="Group 722"/>
            <p:cNvGrpSpPr>
              <a:grpSpLocks/>
            </p:cNvGrpSpPr>
            <p:nvPr/>
          </p:nvGrpSpPr>
          <p:grpSpPr bwMode="auto">
            <a:xfrm>
              <a:off x="11275531" y="4113477"/>
              <a:ext cx="7395093" cy="4575701"/>
              <a:chOff x="3573" y="11469"/>
              <a:chExt cx="3222" cy="1778"/>
            </a:xfrm>
          </p:grpSpPr>
          <p:graphicFrame>
            <p:nvGraphicFramePr>
              <p:cNvPr id="29" name="Object 472"/>
              <p:cNvGraphicFramePr>
                <a:graphicFrameLocks noChangeAspect="1"/>
              </p:cNvGraphicFramePr>
              <p:nvPr/>
            </p:nvGraphicFramePr>
            <p:xfrm>
              <a:off x="3573" y="11762"/>
              <a:ext cx="3222" cy="14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63" name="Chart" r:id="rId5" imgW="10388600" imgH="6858000" progId="MSGraph.Chart.8">
                      <p:embed followColorScheme="full"/>
                    </p:oleObj>
                  </mc:Choice>
                  <mc:Fallback>
                    <p:oleObj name="Chart" r:id="rId5" imgW="10388600" imgH="6858000" progId="MSGraph.Chart.8">
                      <p:embed followColorScheme="full"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73" y="11762"/>
                            <a:ext cx="3222" cy="1485"/>
                          </a:xfrm>
                          <a:prstGeom prst="rect">
                            <a:avLst/>
                          </a:prstGeom>
                          <a:solidFill>
                            <a:srgbClr val="F0F5FA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xmlns="" w="12700">
                                <a:solidFill>
                                  <a:srgbClr val="0070C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0" name="Text Box 454"/>
              <p:cNvSpPr txBox="1">
                <a:spLocks noChangeArrowheads="1"/>
              </p:cNvSpPr>
              <p:nvPr/>
            </p:nvSpPr>
            <p:spPr bwMode="auto">
              <a:xfrm>
                <a:off x="3605" y="11469"/>
                <a:ext cx="3182" cy="288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914400"/>
                <a:r>
                  <a:rPr lang="en-US" sz="2800" b="1" dirty="0">
                    <a:solidFill>
                      <a:schemeClr val="bg1"/>
                    </a:solidFill>
                    <a:cs typeface="Arial" charset="0"/>
                  </a:rPr>
                  <a:t>Chart 1. Line CHART input title</a:t>
                </a: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1218299" y="8717322"/>
              <a:ext cx="7149763" cy="773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800" b="1" dirty="0">
                  <a:cs typeface="Arial" charset="0"/>
                </a:rPr>
                <a:t>Chart 1. </a:t>
              </a:r>
              <a:r>
                <a:rPr lang="en-US" sz="1800" dirty="0" err="1"/>
                <a:t>Pleff</a:t>
              </a:r>
              <a:r>
                <a:rPr lang="en-US" sz="1800" dirty="0"/>
                <a:t> </a:t>
              </a:r>
              <a:r>
                <a:rPr lang="en-US" sz="1800" dirty="0" err="1"/>
                <a:t>lorem</a:t>
              </a:r>
              <a:r>
                <a:rPr lang="en-US" sz="1800" dirty="0"/>
                <a:t> </a:t>
              </a:r>
              <a:r>
                <a:rPr lang="en-US" sz="1800" dirty="0" err="1"/>
                <a:t>monaq</a:t>
              </a:r>
              <a:r>
                <a:rPr lang="en-US" sz="1800" dirty="0"/>
                <a:t> morel </a:t>
              </a:r>
              <a:r>
                <a:rPr lang="en-US" sz="1800" dirty="0" err="1"/>
                <a:t>plaff</a:t>
              </a:r>
              <a:r>
                <a:rPr lang="en-US" sz="1800" dirty="0"/>
                <a:t> </a:t>
              </a:r>
              <a:r>
                <a:rPr lang="en-US" sz="1800" dirty="0" err="1"/>
                <a:t>lerom</a:t>
              </a:r>
              <a:endParaRPr lang="en-US" sz="1800" dirty="0">
                <a:cs typeface="Arial" charset="0"/>
              </a:endParaRPr>
            </a:p>
            <a:p>
              <a:endParaRPr lang="en-US" sz="1600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1047928" y="15123344"/>
            <a:ext cx="8082642" cy="578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b="1" dirty="0">
                <a:cs typeface="Arial" charset="0"/>
              </a:rPr>
              <a:t>Figure1. </a:t>
            </a:r>
            <a:r>
              <a:rPr lang="en-US" sz="1800" dirty="0" err="1"/>
              <a:t>Pleff</a:t>
            </a:r>
            <a:r>
              <a:rPr lang="en-US" sz="1800" dirty="0"/>
              <a:t>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monaq</a:t>
            </a:r>
            <a:r>
              <a:rPr lang="en-US" sz="1800" dirty="0"/>
              <a:t> morel </a:t>
            </a:r>
            <a:r>
              <a:rPr lang="en-US" sz="1800" dirty="0" err="1"/>
              <a:t>plaff</a:t>
            </a:r>
            <a:r>
              <a:rPr lang="en-US" sz="1800" dirty="0"/>
              <a:t> </a:t>
            </a:r>
            <a:r>
              <a:rPr lang="en-US" sz="1800" dirty="0" err="1"/>
              <a:t>lerom</a:t>
            </a:r>
            <a:endParaRPr lang="en-US" sz="1800" dirty="0">
              <a:cs typeface="Arial" charset="0"/>
            </a:endParaRPr>
          </a:p>
          <a:p>
            <a:endParaRPr lang="en-US" sz="16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21422517" y="15814537"/>
            <a:ext cx="7140272" cy="5715316"/>
            <a:chOff x="21585159" y="11535212"/>
            <a:chExt cx="7038781" cy="5634079"/>
          </a:xfrm>
        </p:grpSpPr>
        <p:grpSp>
          <p:nvGrpSpPr>
            <p:cNvPr id="38" name="Group 37"/>
            <p:cNvGrpSpPr/>
            <p:nvPr/>
          </p:nvGrpSpPr>
          <p:grpSpPr>
            <a:xfrm>
              <a:off x="21585159" y="11535212"/>
              <a:ext cx="7038781" cy="5634079"/>
              <a:chOff x="17795622" y="11050200"/>
              <a:chExt cx="4430896" cy="3595189"/>
            </a:xfrm>
          </p:grpSpPr>
          <p:grpSp>
            <p:nvGrpSpPr>
              <p:cNvPr id="40" name="Group 840"/>
              <p:cNvGrpSpPr>
                <a:grpSpLocks/>
              </p:cNvGrpSpPr>
              <p:nvPr/>
            </p:nvGrpSpPr>
            <p:grpSpPr bwMode="auto">
              <a:xfrm>
                <a:off x="17795622" y="11050200"/>
                <a:ext cx="4430896" cy="3319743"/>
                <a:chOff x="7004" y="2579"/>
                <a:chExt cx="3553" cy="2662"/>
              </a:xfrm>
            </p:grpSpPr>
            <p:sp>
              <p:nvSpPr>
                <p:cNvPr id="42" name="Rectangle 603"/>
                <p:cNvSpPr>
                  <a:spLocks noChangeArrowheads="1"/>
                </p:cNvSpPr>
                <p:nvPr/>
              </p:nvSpPr>
              <p:spPr bwMode="auto">
                <a:xfrm>
                  <a:off x="7004" y="2852"/>
                  <a:ext cx="3333" cy="2389"/>
                </a:xfrm>
                <a:custGeom>
                  <a:avLst/>
                  <a:gdLst>
                    <a:gd name="connsiteX0" fmla="*/ 0 w 3168"/>
                    <a:gd name="connsiteY0" fmla="*/ 0 h 2196"/>
                    <a:gd name="connsiteX1" fmla="*/ 3168 w 3168"/>
                    <a:gd name="connsiteY1" fmla="*/ 0 h 2196"/>
                    <a:gd name="connsiteX2" fmla="*/ 3168 w 3168"/>
                    <a:gd name="connsiteY2" fmla="*/ 2196 h 2196"/>
                    <a:gd name="connsiteX3" fmla="*/ 0 w 3168"/>
                    <a:gd name="connsiteY3" fmla="*/ 2196 h 2196"/>
                    <a:gd name="connsiteX4" fmla="*/ 0 w 3168"/>
                    <a:gd name="connsiteY4" fmla="*/ 0 h 21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68" h="2196">
                      <a:moveTo>
                        <a:pt x="0" y="0"/>
                      </a:moveTo>
                      <a:lnTo>
                        <a:pt x="3168" y="0"/>
                      </a:lnTo>
                      <a:lnTo>
                        <a:pt x="3168" y="2196"/>
                      </a:lnTo>
                      <a:lnTo>
                        <a:pt x="0" y="21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 rotWithShape="1">
                  <a:blip r:embed="rId7"/>
                  <a:stretch>
                    <a:fillRect/>
                  </a:stretch>
                </a:blipFill>
                <a:ln w="15875" cap="sq" cmpd="sng" algn="ctr">
                  <a:noFill/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43" name="Text Box 449"/>
                <p:cNvSpPr txBox="1">
                  <a:spLocks noChangeArrowheads="1"/>
                </p:cNvSpPr>
                <p:nvPr/>
              </p:nvSpPr>
              <p:spPr bwMode="auto">
                <a:xfrm>
                  <a:off x="7004" y="2579"/>
                  <a:ext cx="355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defTabSz="914400"/>
                  <a:r>
                    <a:rPr lang="en-US" sz="2800" b="1" dirty="0">
                      <a:solidFill>
                        <a:srgbClr val="0070C0"/>
                      </a:solidFill>
                      <a:cs typeface="Arial" charset="0"/>
                    </a:rPr>
                    <a:t>Figure 2. Insert your image inside box below</a:t>
                  </a:r>
                </a:p>
              </p:txBody>
            </p:sp>
          </p:grpSp>
          <p:sp>
            <p:nvSpPr>
              <p:cNvPr id="41" name="TextBox 40"/>
              <p:cNvSpPr txBox="1"/>
              <p:nvPr/>
            </p:nvSpPr>
            <p:spPr>
              <a:xfrm>
                <a:off x="17795622" y="14413063"/>
                <a:ext cx="4156319" cy="232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1800" b="1" dirty="0">
                    <a:cs typeface="Arial" charset="0"/>
                  </a:rPr>
                  <a:t>Figure 2. </a:t>
                </a:r>
                <a:r>
                  <a:rPr lang="en-US" sz="1800" dirty="0" err="1"/>
                  <a:t>Pleff</a:t>
                </a:r>
                <a:r>
                  <a:rPr lang="en-US" sz="1800" dirty="0"/>
                  <a:t> </a:t>
                </a:r>
                <a:r>
                  <a:rPr lang="en-US" sz="1800" dirty="0" err="1"/>
                  <a:t>lorem</a:t>
                </a:r>
                <a:r>
                  <a:rPr lang="en-US" sz="1800" dirty="0"/>
                  <a:t> </a:t>
                </a:r>
                <a:r>
                  <a:rPr lang="en-US" sz="1800" dirty="0" err="1"/>
                  <a:t>monaq</a:t>
                </a:r>
                <a:r>
                  <a:rPr lang="en-US" sz="1800" dirty="0"/>
                  <a:t> morel </a:t>
                </a:r>
                <a:r>
                  <a:rPr lang="en-US" sz="1800" dirty="0" err="1"/>
                  <a:t>plaff</a:t>
                </a:r>
                <a:r>
                  <a:rPr lang="en-US" sz="1800" dirty="0"/>
                  <a:t> </a:t>
                </a:r>
                <a:r>
                  <a:rPr lang="en-US" sz="1800" dirty="0" err="1"/>
                  <a:t>lerom</a:t>
                </a:r>
                <a:endParaRPr lang="en-US" sz="1800" dirty="0">
                  <a:cs typeface="Arial" charset="0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21985483" y="12737637"/>
              <a:ext cx="5002232" cy="2093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/>
              <a:r>
                <a:rPr lang="en-US" sz="2200" b="1" dirty="0">
                  <a:solidFill>
                    <a:srgbClr val="FFFFFF"/>
                  </a:solidFill>
                  <a:cs typeface="Arial" charset="0"/>
                </a:rPr>
                <a:t>Right Click inside Box</a:t>
              </a:r>
            </a:p>
            <a:p>
              <a:pPr lvl="0" algn="r"/>
              <a:r>
                <a:rPr lang="en-US" sz="2200" b="1" dirty="0">
                  <a:solidFill>
                    <a:srgbClr val="FFFFFF"/>
                  </a:solidFill>
                  <a:cs typeface="Arial" charset="0"/>
                </a:rPr>
                <a:t>Select Format (Picture or Shape)</a:t>
              </a:r>
            </a:p>
            <a:p>
              <a:pPr lvl="0" algn="r"/>
              <a:r>
                <a:rPr lang="en-US" sz="2200" b="1" dirty="0">
                  <a:solidFill>
                    <a:srgbClr val="FFFFFF"/>
                  </a:solidFill>
                  <a:cs typeface="Arial" charset="0"/>
                </a:rPr>
                <a:t>Select Fill</a:t>
              </a:r>
            </a:p>
            <a:p>
              <a:pPr lvl="0" algn="r"/>
              <a:r>
                <a:rPr lang="en-US" sz="2200" b="1" dirty="0">
                  <a:solidFill>
                    <a:srgbClr val="FFFFFF"/>
                  </a:solidFill>
                  <a:cs typeface="Arial" charset="0"/>
                </a:rPr>
                <a:t>Select Picture</a:t>
              </a:r>
            </a:p>
            <a:p>
              <a:pPr lvl="0" algn="r"/>
              <a:r>
                <a:rPr lang="en-US" sz="2200" b="1" dirty="0">
                  <a:solidFill>
                    <a:srgbClr val="FFFFFF"/>
                  </a:solidFill>
                  <a:cs typeface="Arial" charset="0"/>
                </a:rPr>
                <a:t>Select (Insert from: File or Choose a Picture)</a:t>
              </a:r>
              <a:endParaRPr lang="en-US" sz="2200" dirty="0">
                <a:solidFill>
                  <a:srgbClr val="FFFFFF"/>
                </a:solidFill>
              </a:endParaRPr>
            </a:p>
          </p:txBody>
        </p:sp>
      </p:grpSp>
      <p:graphicFrame>
        <p:nvGraphicFramePr>
          <p:cNvPr id="45" name="Chart 44"/>
          <p:cNvGraphicFramePr/>
          <p:nvPr>
            <p:extLst>
              <p:ext uri="{D42A27DB-BD31-4B8C-83A1-F6EECF244321}">
                <p14:modId xmlns:p14="http://schemas.microsoft.com/office/powerpoint/2010/main" val="678406934"/>
              </p:ext>
            </p:extLst>
          </p:nvPr>
        </p:nvGraphicFramePr>
        <p:xfrm>
          <a:off x="10427764" y="15702174"/>
          <a:ext cx="9025903" cy="4648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-5674179" y="6086260"/>
            <a:ext cx="5562600" cy="63597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sz="3600" dirty="0"/>
              <a:t>For best results importing text from another program such as Word, please save out the file as a “Plain text” .txt. This will erase all existing formatting. </a:t>
            </a:r>
          </a:p>
          <a:p>
            <a:r>
              <a:rPr lang="en-US" sz="3600" dirty="0"/>
              <a:t>Copy and paste function can then be applied</a:t>
            </a:r>
          </a:p>
        </p:txBody>
      </p:sp>
    </p:spTree>
    <p:extLst>
      <p:ext uri="{BB962C8B-B14F-4D97-AF65-F5344CB8AC3E}">
        <p14:creationId xmlns:p14="http://schemas.microsoft.com/office/powerpoint/2010/main" val="1717183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253</Words>
  <Application>Microsoft Macintosh PowerPoint</Application>
  <PresentationFormat>Custom</PresentationFormat>
  <Paragraphs>55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Office Theme</vt:lpstr>
      <vt:lpstr>Chart</vt:lpstr>
      <vt:lpstr>PowerPoint Presentation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Publicis Groupe</dc:creator>
  <cp:lastModifiedBy>John Zubrovich</cp:lastModifiedBy>
  <cp:revision>65</cp:revision>
  <dcterms:created xsi:type="dcterms:W3CDTF">2011-08-19T16:50:29Z</dcterms:created>
  <dcterms:modified xsi:type="dcterms:W3CDTF">2019-07-12T18:56:19Z</dcterms:modified>
</cp:coreProperties>
</file>