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20116800" cy="219456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61">
          <p15:clr>
            <a:srgbClr val="A4A3A4"/>
          </p15:clr>
        </p15:guide>
        <p15:guide id="2" pos="239">
          <p15:clr>
            <a:srgbClr val="A4A3A4"/>
          </p15:clr>
        </p15:guide>
        <p15:guide id="3" pos="60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84"/>
  </p:normalViewPr>
  <p:slideViewPr>
    <p:cSldViewPr snapToGrid="0" snapToObjects="1">
      <p:cViewPr varScale="1">
        <p:scale>
          <a:sx n="39" d="100"/>
          <a:sy n="39" d="100"/>
        </p:scale>
        <p:origin x="3344" y="208"/>
      </p:cViewPr>
      <p:guideLst>
        <p:guide orient="horz" pos="12861"/>
        <p:guide pos="239"/>
        <p:guide pos="60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500"/>
            </a:pPr>
            <a:r>
              <a:rPr lang="en-US" sz="2500"/>
              <a:t>Pie Chart</a:t>
            </a:r>
          </a:p>
        </c:rich>
      </c:tx>
      <c:layout>
        <c:manualLayout>
          <c:xMode val="edge"/>
          <c:yMode val="edge"/>
          <c:x val="0.34936428138155401"/>
          <c:y val="2.5112011476698302E-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C-BB49-AB5F-267F4F6F1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5007090630858897"/>
          <c:y val="0.39935067804324098"/>
          <c:w val="0.22928702792448899"/>
          <c:h val="0.3156369718045359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 userDrawn="1"/>
        </p:nvSpPr>
        <p:spPr>
          <a:xfrm>
            <a:off x="13753603" y="10823182"/>
            <a:ext cx="2015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Right Click inside Box</a:t>
            </a:r>
          </a:p>
          <a:p>
            <a:pPr lvl="0"/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Select  Change Picture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-1" y="14034249"/>
            <a:ext cx="9536113" cy="67702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0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365760" lvl="0" indent="0">
              <a:spcBef>
                <a:spcPts val="0"/>
              </a:spcBef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7230379"/>
            <a:ext cx="9564688" cy="637309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 marL="365760" indent="0">
              <a:spcBef>
                <a:spcPts val="0"/>
              </a:spcBef>
              <a:buFontTx/>
              <a:buNone/>
              <a:defRPr sz="40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2768600" y="75705"/>
            <a:ext cx="16724313" cy="1111827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6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2768604" y="1178020"/>
            <a:ext cx="16724312" cy="588764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2768600" y="1741714"/>
            <a:ext cx="16724313" cy="524742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68815" y="7887243"/>
            <a:ext cx="9295873" cy="171942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0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74644" y="10472501"/>
            <a:ext cx="9290044" cy="3323124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281512" y="15073486"/>
            <a:ext cx="9283177" cy="100818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  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281511" y="14745574"/>
            <a:ext cx="9283177" cy="52180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2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296683" y="3226149"/>
            <a:ext cx="9268005" cy="67106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40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296684" y="3874988"/>
            <a:ext cx="9255970" cy="2745007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10411890" y="17302912"/>
            <a:ext cx="9065150" cy="62487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40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10432828" y="17911915"/>
            <a:ext cx="9083373" cy="1818895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12407307" y="9230618"/>
            <a:ext cx="4748736" cy="3346542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10427764" y="19828509"/>
            <a:ext cx="9077160" cy="3022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2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1" y="9745424"/>
            <a:ext cx="9536113" cy="64770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0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365760" lvl="0" indent="0">
              <a:spcBef>
                <a:spcPts val="0"/>
              </a:spcBef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1" hasCustomPrompt="1"/>
          </p:nvPr>
        </p:nvSpPr>
        <p:spPr>
          <a:xfrm>
            <a:off x="10411891" y="20110361"/>
            <a:ext cx="9088437" cy="1368902"/>
          </a:xfrm>
          <a:prstGeom prst="rect">
            <a:avLst/>
          </a:prstGeom>
        </p:spPr>
        <p:txBody>
          <a:bodyPr vert="horz"/>
          <a:lstStyle>
            <a:lvl1pPr marL="173038" indent="-173038">
              <a:buFont typeface="+mj-lt"/>
              <a:buAutoNum type="arabicPeriod"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32" hasCustomPrompt="1"/>
          </p:nvPr>
        </p:nvSpPr>
        <p:spPr>
          <a:xfrm>
            <a:off x="21412200" y="11481513"/>
            <a:ext cx="5943600" cy="378587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600"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20116800" cy="219456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821793" y="17929331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718F48-DBE8-024B-87D7-D6385B3633B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9378" y="290647"/>
            <a:ext cx="4380415" cy="12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839"/>
          <p:cNvGrpSpPr>
            <a:grpSpLocks/>
          </p:cNvGrpSpPr>
          <p:nvPr/>
        </p:nvGrpSpPr>
        <p:grpSpPr bwMode="auto">
          <a:xfrm>
            <a:off x="11218300" y="8434708"/>
            <a:ext cx="7452326" cy="4245382"/>
            <a:chOff x="7004" y="5037"/>
            <a:chExt cx="3169" cy="2579"/>
          </a:xfrm>
        </p:grpSpPr>
        <p:sp>
          <p:nvSpPr>
            <p:cNvPr id="40" name="Rectangle 603"/>
            <p:cNvSpPr>
              <a:spLocks noChangeArrowheads="1"/>
            </p:cNvSpPr>
            <p:nvPr/>
          </p:nvSpPr>
          <p:spPr bwMode="auto">
            <a:xfrm>
              <a:off x="7004" y="5420"/>
              <a:ext cx="3168" cy="2196"/>
            </a:xfrm>
            <a:prstGeom prst="rect">
              <a:avLst/>
            </a:prstGeom>
            <a:solidFill>
              <a:srgbClr val="E0E9F4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449"/>
            <p:cNvSpPr txBox="1">
              <a:spLocks noChangeArrowheads="1"/>
            </p:cNvSpPr>
            <p:nvPr/>
          </p:nvSpPr>
          <p:spPr bwMode="auto">
            <a:xfrm>
              <a:off x="7004" y="5037"/>
              <a:ext cx="3169" cy="398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500" b="1" dirty="0">
                  <a:solidFill>
                    <a:schemeClr val="bg1"/>
                  </a:solidFill>
                  <a:cs typeface="Arial" charset="0"/>
                </a:rPr>
                <a:t>Figure 1. Place your image inside box below</a:t>
              </a:r>
            </a:p>
          </p:txBody>
        </p:sp>
      </p:grp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22" name="TextBox 18"/>
          <p:cNvSpPr txBox="1">
            <a:spLocks noChangeArrowheads="1"/>
          </p:cNvSpPr>
          <p:nvPr/>
        </p:nvSpPr>
        <p:spPr bwMode="auto">
          <a:xfrm>
            <a:off x="10322904" y="17252074"/>
            <a:ext cx="9489096" cy="2576435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182880" bIns="0">
            <a:noAutofit/>
          </a:bodyPr>
          <a:lstStyle/>
          <a:p>
            <a:pPr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304799" y="3175000"/>
            <a:ext cx="9474201" cy="364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rIns="91440" bIns="0">
            <a:noAutofit/>
          </a:bodyPr>
          <a:lstStyle/>
          <a:p>
            <a:pPr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10400691" y="2908357"/>
            <a:ext cx="9411309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>
                <a:cs typeface="Arial" charset="0"/>
              </a:rPr>
              <a:t>Commonly used symbols</a:t>
            </a:r>
          </a:p>
          <a:p>
            <a:r>
              <a:rPr lang="en-US" sz="2000" dirty="0">
                <a:cs typeface="Arial" charset="0"/>
              </a:rPr>
              <a:t>° </a:t>
            </a:r>
            <a:r>
              <a:rPr lang="en-US" sz="2000" dirty="0" err="1">
                <a:cs typeface="Arial" charset="0"/>
              </a:rPr>
              <a:t>Δ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Θ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Ξ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Φ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Ψ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Ω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Σ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α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γ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δ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ζ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η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θ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λ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ξ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ν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π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ρ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σ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ς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υ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φ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ψ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ω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ϑ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ϒ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ϕ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ϖ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œ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ů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2000" dirty="0">
                <a:cs typeface="Arial" charset="0"/>
              </a:rPr>
              <a:t>α</a:t>
            </a:r>
            <a:r>
              <a:rPr lang="en-US" sz="2000" dirty="0">
                <a:cs typeface="Arial" charset="0"/>
              </a:rPr>
              <a:t>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</a:t>
            </a:r>
            <a:r>
              <a:rPr lang="el-GR" sz="2000" dirty="0">
                <a:cs typeface="Arial" charset="0"/>
              </a:rPr>
              <a:t>μ</a:t>
            </a:r>
            <a:r>
              <a:rPr lang="en-US" sz="2000" dirty="0">
                <a:cs typeface="Arial" charset="0"/>
              </a:rPr>
              <a:t> </a:t>
            </a:r>
            <a:r>
              <a:rPr lang="el-GR" sz="2000" dirty="0"/>
              <a:t>ζ</a:t>
            </a:r>
            <a:r>
              <a:rPr lang="en-US" sz="2000" dirty="0"/>
              <a:t> ≤ ≥ </a:t>
            </a:r>
            <a:r>
              <a:rPr lang="en-US" sz="2000" dirty="0">
                <a:cs typeface="Arial" charset="0"/>
              </a:rPr>
              <a:t>© ® √ ∞ </a:t>
            </a:r>
            <a:r>
              <a:rPr lang="en-US" sz="20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2000" dirty="0">
                <a:cs typeface="Arial" charset="0"/>
              </a:rPr>
              <a:t>™  </a:t>
            </a:r>
            <a:endParaRPr lang="en-US" sz="2000" dirty="0">
              <a:cs typeface="Arial" charset="0"/>
              <a:sym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992778" y="6816114"/>
            <a:ext cx="59036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Table 2.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807243" y="20826929"/>
            <a:ext cx="867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Table 1.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</p:txBody>
      </p:sp>
      <p:graphicFrame>
        <p:nvGraphicFramePr>
          <p:cNvPr id="25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339990"/>
              </p:ext>
            </p:extLst>
          </p:nvPr>
        </p:nvGraphicFramePr>
        <p:xfrm>
          <a:off x="818828" y="16260909"/>
          <a:ext cx="8339327" cy="4562855"/>
        </p:xfrm>
        <a:graphic>
          <a:graphicData uri="http://schemas.openxmlformats.org/drawingml/2006/table">
            <a:tbl>
              <a:tblPr/>
              <a:tblGrid>
                <a:gridCol w="1192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20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94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540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Table 1. input title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86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55638" marR="155638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6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147813"/>
              </p:ext>
            </p:extLst>
          </p:nvPr>
        </p:nvGraphicFramePr>
        <p:xfrm>
          <a:off x="20920362" y="2262630"/>
          <a:ext cx="8339327" cy="4523615"/>
        </p:xfrm>
        <a:graphic>
          <a:graphicData uri="http://schemas.openxmlformats.org/drawingml/2006/table">
            <a:tbl>
              <a:tblPr/>
              <a:tblGrid>
                <a:gridCol w="119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2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94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706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79984" marT="39993" marB="799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20916947" y="7306493"/>
            <a:ext cx="8399747" cy="5642967"/>
            <a:chOff x="17748295" y="8168455"/>
            <a:chExt cx="3821535" cy="2602457"/>
          </a:xfrm>
        </p:grpSpPr>
        <p:sp>
          <p:nvSpPr>
            <p:cNvPr id="28" name="TextBox 27"/>
            <p:cNvSpPr txBox="1"/>
            <p:nvPr/>
          </p:nvSpPr>
          <p:spPr>
            <a:xfrm>
              <a:off x="17748295" y="10437038"/>
              <a:ext cx="3596542" cy="333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Chart 2.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200" dirty="0"/>
            </a:p>
          </p:txBody>
        </p:sp>
        <p:graphicFrame>
          <p:nvGraphicFramePr>
            <p:cNvPr id="29" name="Object 4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316544"/>
                </p:ext>
              </p:extLst>
            </p:nvPr>
          </p:nvGraphicFramePr>
          <p:xfrm>
            <a:off x="17795622" y="8549170"/>
            <a:ext cx="3774208" cy="18668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8" name="Chart" r:id="rId3" imgW="10388218" imgH="6857748" progId="MSGraph.Chart.8">
                    <p:embed followColorScheme="full"/>
                  </p:oleObj>
                </mc:Choice>
                <mc:Fallback>
                  <p:oleObj name="Chart" r:id="rId3" imgW="10388218" imgH="6857748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95622" y="8549170"/>
                          <a:ext cx="3774208" cy="1866829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Text Box 449"/>
            <p:cNvSpPr txBox="1">
              <a:spLocks noChangeArrowheads="1"/>
            </p:cNvSpPr>
            <p:nvPr/>
          </p:nvSpPr>
          <p:spPr bwMode="auto">
            <a:xfrm>
              <a:off x="17863302" y="8168455"/>
              <a:ext cx="3653035" cy="331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500" b="1" dirty="0">
                  <a:solidFill>
                    <a:srgbClr val="0070C0"/>
                  </a:solidFill>
                  <a:cs typeface="Arial" charset="0"/>
                </a:rPr>
                <a:t>Chart 2. BAR CHART input title</a:t>
              </a:r>
              <a:endParaRPr lang="en-US" sz="2500" b="1" dirty="0">
                <a:ln>
                  <a:solidFill>
                    <a:srgbClr val="FFFFFF"/>
                  </a:solidFill>
                </a:ln>
                <a:solidFill>
                  <a:srgbClr val="0070C0"/>
                </a:solidFill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1218299" y="4113477"/>
            <a:ext cx="7452325" cy="4250698"/>
            <a:chOff x="8373795" y="3204326"/>
            <a:chExt cx="4332205" cy="3530059"/>
          </a:xfrm>
        </p:grpSpPr>
        <p:grpSp>
          <p:nvGrpSpPr>
            <p:cNvPr id="32" name="Group 722"/>
            <p:cNvGrpSpPr>
              <a:grpSpLocks/>
            </p:cNvGrpSpPr>
            <p:nvPr/>
          </p:nvGrpSpPr>
          <p:grpSpPr bwMode="auto">
            <a:xfrm>
              <a:off x="8407065" y="3204326"/>
              <a:ext cx="4298935" cy="3025812"/>
              <a:chOff x="3573" y="11469"/>
              <a:chExt cx="3222" cy="1778"/>
            </a:xfrm>
          </p:grpSpPr>
          <p:graphicFrame>
            <p:nvGraphicFramePr>
              <p:cNvPr id="34" name="Object 472"/>
              <p:cNvGraphicFramePr>
                <a:graphicFrameLocks noChangeAspect="1"/>
              </p:cNvGraphicFramePr>
              <p:nvPr/>
            </p:nvGraphicFramePr>
            <p:xfrm>
              <a:off x="3573" y="11762"/>
              <a:ext cx="3222" cy="1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09" name="Chart" r:id="rId5" imgW="10388600" imgH="6858000" progId="MSGraph.Chart.8">
                      <p:embed followColorScheme="full"/>
                    </p:oleObj>
                  </mc:Choice>
                  <mc:Fallback>
                    <p:oleObj name="Chart" r:id="rId5" imgW="10388600" imgH="6858000" progId="MSGraph.Chart.8">
                      <p:embed followColorScheme="full"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3" y="11762"/>
                            <a:ext cx="3222" cy="1485"/>
                          </a:xfrm>
                          <a:prstGeom prst="rect">
                            <a:avLst/>
                          </a:prstGeom>
                          <a:solidFill>
                            <a:srgbClr val="F0F5F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xmlns="" w="12700">
                                <a:solidFill>
                                  <a:srgbClr val="0070C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5" name="Text Box 454"/>
              <p:cNvSpPr txBox="1">
                <a:spLocks noChangeArrowheads="1"/>
              </p:cNvSpPr>
              <p:nvPr/>
            </p:nvSpPr>
            <p:spPr bwMode="auto">
              <a:xfrm>
                <a:off x="3605" y="11469"/>
                <a:ext cx="3182" cy="288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2500" b="1" dirty="0">
                    <a:solidFill>
                      <a:schemeClr val="bg1"/>
                    </a:solidFill>
                    <a:cs typeface="Arial" charset="0"/>
                  </a:rPr>
                  <a:t>Chart 1. Line CHART input title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73795" y="6248749"/>
              <a:ext cx="4156319" cy="485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Chart 1.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600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1207446" y="12696924"/>
            <a:ext cx="75377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Figure1.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600" dirty="0"/>
          </a:p>
        </p:txBody>
      </p:sp>
      <p:graphicFrame>
        <p:nvGraphicFramePr>
          <p:cNvPr id="42" name="Chart 41"/>
          <p:cNvGraphicFramePr/>
          <p:nvPr>
            <p:extLst>
              <p:ext uri="{D42A27DB-BD31-4B8C-83A1-F6EECF244321}">
                <p14:modId xmlns:p14="http://schemas.microsoft.com/office/powerpoint/2010/main" val="1955182264"/>
              </p:ext>
            </p:extLst>
          </p:nvPr>
        </p:nvGraphicFramePr>
        <p:xfrm>
          <a:off x="11275531" y="13368591"/>
          <a:ext cx="7209243" cy="3712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21398873" y="13628749"/>
            <a:ext cx="6697799" cy="5418030"/>
            <a:chOff x="17795622" y="11050202"/>
            <a:chExt cx="4156319" cy="3408182"/>
          </a:xfrm>
        </p:grpSpPr>
        <p:sp>
          <p:nvSpPr>
            <p:cNvPr id="49" name="Text Box 449"/>
            <p:cNvSpPr txBox="1">
              <a:spLocks noChangeArrowheads="1"/>
            </p:cNvSpPr>
            <p:nvPr/>
          </p:nvSpPr>
          <p:spPr bwMode="auto">
            <a:xfrm>
              <a:off x="17795622" y="11050202"/>
              <a:ext cx="3952015" cy="359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2500" b="1" dirty="0">
                  <a:solidFill>
                    <a:srgbClr val="0070C0"/>
                  </a:solidFill>
                  <a:cs typeface="Arial" charset="0"/>
                </a:rPr>
                <a:t>Figure 2. Insert your image inside box below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7795622" y="14129255"/>
              <a:ext cx="4156319" cy="3291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Figure 2.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365760" indent="0">
              <a:buNone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marL="365760" indent="0">
              <a:buNone/>
            </a:pP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32"/>
          </p:nvPr>
        </p:nvSpPr>
        <p:spPr>
          <a:xfrm>
            <a:off x="21412200" y="14305472"/>
            <a:ext cx="5943600" cy="3785870"/>
          </a:xfrm>
        </p:spPr>
      </p:sp>
      <p:sp>
        <p:nvSpPr>
          <p:cNvPr id="50" name="TextBox 49"/>
          <p:cNvSpPr txBox="1"/>
          <p:nvPr/>
        </p:nvSpPr>
        <p:spPr>
          <a:xfrm>
            <a:off x="-5703715" y="6086260"/>
            <a:ext cx="5562600" cy="68631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762999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269</Words>
  <Application>Microsoft Macintosh PowerPoint</Application>
  <PresentationFormat>Custom</PresentationFormat>
  <Paragraphs>80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72</cp:revision>
  <dcterms:created xsi:type="dcterms:W3CDTF">2011-08-19T16:50:29Z</dcterms:created>
  <dcterms:modified xsi:type="dcterms:W3CDTF">2019-07-12T18:53:27Z</dcterms:modified>
</cp:coreProperties>
</file>