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6459200" cy="219456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61">
          <p15:clr>
            <a:srgbClr val="A4A3A4"/>
          </p15:clr>
        </p15:guide>
        <p15:guide id="2" pos="288">
          <p15:clr>
            <a:srgbClr val="A4A3A4"/>
          </p15:clr>
        </p15:guide>
        <p15:guide id="3" pos="7218">
          <p15:clr>
            <a:srgbClr val="A4A3A4"/>
          </p15:clr>
        </p15:guide>
        <p15:guide id="4" pos="3720">
          <p15:clr>
            <a:srgbClr val="A4A3A4"/>
          </p15:clr>
        </p15:guide>
        <p15:guide id="5" pos="21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3" autoAdjust="0"/>
    <p:restoredTop sz="94684"/>
  </p:normalViewPr>
  <p:slideViewPr>
    <p:cSldViewPr snapToGrid="0" snapToObjects="1">
      <p:cViewPr varScale="1">
        <p:scale>
          <a:sx n="39" d="100"/>
          <a:sy n="39" d="100"/>
        </p:scale>
        <p:origin x="3992" y="208"/>
      </p:cViewPr>
      <p:guideLst>
        <p:guide orient="horz" pos="12861"/>
        <p:guide pos="288"/>
        <p:guide pos="7218"/>
        <p:guide pos="3720"/>
        <p:guide pos="2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Pie Chart</a:t>
            </a:r>
          </a:p>
        </c:rich>
      </c:tx>
      <c:layout>
        <c:manualLayout>
          <c:xMode val="edge"/>
          <c:yMode val="edge"/>
          <c:x val="0.26832945476957099"/>
          <c:y val="1.619433198380569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91-FA4E-A2AD-0012885A12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11141075" y="7590279"/>
            <a:ext cx="4996391" cy="3462338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33" hasCustomPrompt="1"/>
          </p:nvPr>
        </p:nvSpPr>
        <p:spPr>
          <a:xfrm>
            <a:off x="11617325" y="3294063"/>
            <a:ext cx="4000500" cy="3224212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5563032" y="2802912"/>
            <a:ext cx="5324044" cy="67702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 anchor="ctr" anchorCtr="0"/>
          <a:lstStyle>
            <a:lvl1pPr marL="937260" indent="-571500" algn="l">
              <a:buFontTx/>
              <a:buNone/>
              <a:defRPr lang="en-US" sz="36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365760" lvl="0" indent="0">
              <a:spcBef>
                <a:spcPts val="0"/>
              </a:spcBef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-1" y="9378328"/>
            <a:ext cx="5476875" cy="637309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 anchor="ctr" anchorCtr="0"/>
          <a:lstStyle>
            <a:lvl1pPr marL="365760" indent="0">
              <a:spcBef>
                <a:spcPts val="0"/>
              </a:spcBef>
              <a:buFontTx/>
              <a:buNone/>
              <a:defRPr sz="36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2747819" y="253506"/>
            <a:ext cx="13431981" cy="1111827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5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2747821" y="1178020"/>
            <a:ext cx="13431980" cy="588764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2747819" y="1741714"/>
            <a:ext cx="13431981" cy="524742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2" y="10035191"/>
            <a:ext cx="5203463" cy="171942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64814" y="13959698"/>
            <a:ext cx="5212060" cy="5280423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5828015" y="3837175"/>
            <a:ext cx="5059060" cy="167155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  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5828014" y="3509264"/>
            <a:ext cx="5059062" cy="52180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2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361949" y="2874392"/>
            <a:ext cx="4892929" cy="67106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36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391470" y="3444369"/>
            <a:ext cx="4863408" cy="5470942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11172827" y="15748747"/>
            <a:ext cx="4794249" cy="62487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36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11172827" y="16310126"/>
            <a:ext cx="4794248" cy="2692593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11158020" y="19453364"/>
            <a:ext cx="4809055" cy="28185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2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1" y="13299462"/>
            <a:ext cx="5476873" cy="64770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 anchor="ctr" anchorCtr="0"/>
          <a:lstStyle>
            <a:lvl1pPr>
              <a:defRPr lang="en-US" sz="36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365760" lvl="0" indent="0">
              <a:spcBef>
                <a:spcPts val="0"/>
              </a:spcBef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1" hasCustomPrompt="1"/>
          </p:nvPr>
        </p:nvSpPr>
        <p:spPr>
          <a:xfrm>
            <a:off x="11145033" y="19735215"/>
            <a:ext cx="4822044" cy="1617045"/>
          </a:xfrm>
          <a:prstGeom prst="rect">
            <a:avLst/>
          </a:prstGeom>
        </p:spPr>
        <p:txBody>
          <a:bodyPr vert="horz"/>
          <a:lstStyle>
            <a:lvl1pPr marL="173038" indent="-173038">
              <a:buFont typeface="+mj-lt"/>
              <a:buAutoNum type="arabicPeriod"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32" hasCustomPrompt="1"/>
          </p:nvPr>
        </p:nvSpPr>
        <p:spPr>
          <a:xfrm>
            <a:off x="17519073" y="11481513"/>
            <a:ext cx="4862945" cy="378587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600"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7602200" y="3225800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16459200" cy="219456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672376" y="17929332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77D673-1916-2947-BF3D-C0540A67769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898" y="260167"/>
            <a:ext cx="4380415" cy="12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18"/>
          <p:cNvSpPr txBox="1">
            <a:spLocks noChangeArrowheads="1"/>
          </p:cNvSpPr>
          <p:nvPr/>
        </p:nvSpPr>
        <p:spPr bwMode="auto">
          <a:xfrm>
            <a:off x="11074400" y="15740192"/>
            <a:ext cx="5080000" cy="3499929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0" rIns="0" bIns="0">
            <a:noAutofit/>
          </a:bodyPr>
          <a:lstStyle/>
          <a:p>
            <a:pPr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04800" y="2862392"/>
            <a:ext cx="5080000" cy="62030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0" tIns="0" rIns="91440" bIns="0">
            <a:noAutofit/>
          </a:bodyPr>
          <a:lstStyle/>
          <a:p>
            <a:pPr>
              <a:lnSpc>
                <a:spcPct val="110000"/>
              </a:lnSpc>
            </a:pPr>
            <a:endParaRPr lang="en-US" sz="2000" dirty="0"/>
          </a:p>
        </p:txBody>
      </p:sp>
      <p:grpSp>
        <p:nvGrpSpPr>
          <p:cNvPr id="22" name="Group 722"/>
          <p:cNvGrpSpPr>
            <a:grpSpLocks/>
          </p:cNvGrpSpPr>
          <p:nvPr/>
        </p:nvGrpSpPr>
        <p:grpSpPr bwMode="auto">
          <a:xfrm>
            <a:off x="5700466" y="5682798"/>
            <a:ext cx="5122947" cy="3605794"/>
            <a:chOff x="3573" y="11469"/>
            <a:chExt cx="3222" cy="1778"/>
          </a:xfrm>
        </p:grpSpPr>
        <p:graphicFrame>
          <p:nvGraphicFramePr>
            <p:cNvPr id="23" name="Object 472"/>
            <p:cNvGraphicFramePr>
              <a:graphicFrameLocks noChangeAspect="1"/>
            </p:cNvGraphicFramePr>
            <p:nvPr/>
          </p:nvGraphicFramePr>
          <p:xfrm>
            <a:off x="3573" y="11762"/>
            <a:ext cx="3222" cy="1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0" name="Chart" r:id="rId3" imgW="10388600" imgH="6858000" progId="MSGraph.Chart.8">
                    <p:embed followColorScheme="full"/>
                  </p:oleObj>
                </mc:Choice>
                <mc:Fallback>
                  <p:oleObj name="Chart" r:id="rId3" imgW="10388600" imgH="6858000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3" y="11762"/>
                          <a:ext cx="3222" cy="1485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xmlns="" w="12700">
                              <a:solidFill>
                                <a:srgbClr val="0070C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Text Box 454"/>
            <p:cNvSpPr txBox="1">
              <a:spLocks noChangeArrowheads="1"/>
            </p:cNvSpPr>
            <p:nvPr/>
          </p:nvSpPr>
          <p:spPr bwMode="auto">
            <a:xfrm>
              <a:off x="3605" y="11469"/>
              <a:ext cx="3182" cy="288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1600" b="1" dirty="0">
                  <a:solidFill>
                    <a:schemeClr val="bg1"/>
                  </a:solidFill>
                  <a:cs typeface="Arial" charset="0"/>
                </a:rPr>
                <a:t>Chart 1. Line CHART input title</a:t>
              </a:r>
            </a:p>
          </p:txBody>
        </p:sp>
      </p:grp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228600" y="19499392"/>
            <a:ext cx="48863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>
                <a:cs typeface="Arial" charset="0"/>
              </a:rPr>
              <a:t>Commonly used symbols</a:t>
            </a:r>
          </a:p>
          <a:p>
            <a:r>
              <a:rPr lang="en-US" sz="2200" dirty="0">
                <a:cs typeface="Arial" charset="0"/>
              </a:rPr>
              <a:t>° </a:t>
            </a:r>
            <a:r>
              <a:rPr lang="en-US" sz="2200" dirty="0" err="1">
                <a:cs typeface="Arial" charset="0"/>
              </a:rPr>
              <a:t>Δ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Θ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Ξ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Φ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Ψ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Ω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Σ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α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β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γ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δ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ε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ζ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η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θ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λ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ξ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ν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π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ρ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σ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ς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υ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φ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ψ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ω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ϑ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ϒ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ϕ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ϖ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œ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ů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2200" dirty="0">
                <a:cs typeface="Arial" charset="0"/>
              </a:rPr>
              <a:t>α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β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μ</a:t>
            </a:r>
            <a:r>
              <a:rPr lang="en-US" sz="2200" dirty="0">
                <a:cs typeface="Arial" charset="0"/>
              </a:rPr>
              <a:t> </a:t>
            </a:r>
            <a:r>
              <a:rPr lang="el-GR" sz="2400" dirty="0"/>
              <a:t>ζ</a:t>
            </a:r>
            <a:r>
              <a:rPr lang="en-US" sz="2400" dirty="0"/>
              <a:t> ≤ ≥ </a:t>
            </a:r>
            <a:r>
              <a:rPr lang="en-US" sz="2200" dirty="0">
                <a:cs typeface="Arial" charset="0"/>
              </a:rPr>
              <a:t>© ® √ ∞ </a:t>
            </a:r>
            <a:r>
              <a:rPr lang="en-US" sz="22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2200" dirty="0">
                <a:cs typeface="Arial" charset="0"/>
              </a:rPr>
              <a:t>™ </a:t>
            </a:r>
            <a:endParaRPr lang="en-US" sz="2200" dirty="0">
              <a:cs typeface="Arial" charset="0"/>
              <a:sym typeface="Symbol" pitchFamily="18" charset="2"/>
            </a:endParaRPr>
          </a:p>
        </p:txBody>
      </p:sp>
      <p:grpSp>
        <p:nvGrpSpPr>
          <p:cNvPr id="26" name="Group 839"/>
          <p:cNvGrpSpPr>
            <a:grpSpLocks/>
          </p:cNvGrpSpPr>
          <p:nvPr/>
        </p:nvGrpSpPr>
        <p:grpSpPr bwMode="auto">
          <a:xfrm>
            <a:off x="11118850" y="2778257"/>
            <a:ext cx="5030788" cy="3919537"/>
            <a:chOff x="7004" y="5147"/>
            <a:chExt cx="3169" cy="2469"/>
          </a:xfrm>
        </p:grpSpPr>
        <p:sp>
          <p:nvSpPr>
            <p:cNvPr id="27" name="Rectangle 603"/>
            <p:cNvSpPr>
              <a:spLocks noChangeArrowheads="1"/>
            </p:cNvSpPr>
            <p:nvPr/>
          </p:nvSpPr>
          <p:spPr bwMode="auto">
            <a:xfrm>
              <a:off x="7004" y="5420"/>
              <a:ext cx="3168" cy="2196"/>
            </a:xfrm>
            <a:prstGeom prst="rect">
              <a:avLst/>
            </a:prstGeom>
            <a:solidFill>
              <a:srgbClr val="E0E9F4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449"/>
            <p:cNvSpPr txBox="1">
              <a:spLocks noChangeArrowheads="1"/>
            </p:cNvSpPr>
            <p:nvPr/>
          </p:nvSpPr>
          <p:spPr bwMode="auto">
            <a:xfrm>
              <a:off x="7004" y="5147"/>
              <a:ext cx="3169" cy="288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1600" b="1" dirty="0">
                  <a:solidFill>
                    <a:schemeClr val="bg1"/>
                  </a:solidFill>
                  <a:cs typeface="Arial" charset="0"/>
                </a:rPr>
                <a:t>Figure 1. Place your image inside box below</a:t>
              </a:r>
            </a:p>
          </p:txBody>
        </p:sp>
      </p:grpSp>
      <p:sp>
        <p:nvSpPr>
          <p:cNvPr id="32" name="Text Box 449"/>
          <p:cNvSpPr txBox="1">
            <a:spLocks noChangeArrowheads="1"/>
          </p:cNvSpPr>
          <p:nvPr/>
        </p:nvSpPr>
        <p:spPr bwMode="auto">
          <a:xfrm>
            <a:off x="11123618" y="7176684"/>
            <a:ext cx="5030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914400"/>
            <a:r>
              <a:rPr lang="en-US" sz="1600" b="1" dirty="0">
                <a:solidFill>
                  <a:srgbClr val="0070C0"/>
                </a:solidFill>
                <a:cs typeface="Arial" charset="0"/>
              </a:rPr>
              <a:t>Figure 2. Insert your image inside box below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67196" y="9219587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>
                <a:cs typeface="Arial" charset="0"/>
              </a:rPr>
              <a:t>Chart 1. </a:t>
            </a:r>
            <a:r>
              <a:rPr lang="en-US" sz="1200" dirty="0" err="1"/>
              <a:t>Pleff</a:t>
            </a:r>
            <a:r>
              <a:rPr lang="en-US" sz="1200" dirty="0"/>
              <a:t>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monaq</a:t>
            </a:r>
            <a:r>
              <a:rPr lang="en-US" sz="1200" dirty="0"/>
              <a:t> morel </a:t>
            </a:r>
            <a:r>
              <a:rPr lang="en-US" sz="1200" dirty="0" err="1"/>
              <a:t>plaff</a:t>
            </a:r>
            <a:r>
              <a:rPr lang="en-US" sz="1200" dirty="0"/>
              <a:t> </a:t>
            </a:r>
            <a:r>
              <a:rPr lang="en-US" sz="1200" dirty="0" err="1"/>
              <a:t>lerom</a:t>
            </a:r>
            <a:endParaRPr lang="en-US" sz="1200" dirty="0">
              <a:cs typeface="Arial" charset="0"/>
            </a:endParaRPr>
          </a:p>
          <a:p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5717995" y="12817769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>
                <a:cs typeface="Arial" charset="0"/>
              </a:rPr>
              <a:t>Chart 2. </a:t>
            </a:r>
            <a:r>
              <a:rPr lang="en-US" sz="1200" dirty="0" err="1"/>
              <a:t>Pleff</a:t>
            </a:r>
            <a:r>
              <a:rPr lang="en-US" sz="1200" dirty="0"/>
              <a:t>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monaq</a:t>
            </a:r>
            <a:r>
              <a:rPr lang="en-US" sz="1200" dirty="0"/>
              <a:t> morel </a:t>
            </a:r>
            <a:r>
              <a:rPr lang="en-US" sz="1200" dirty="0" err="1"/>
              <a:t>plaff</a:t>
            </a:r>
            <a:r>
              <a:rPr lang="en-US" sz="1200" dirty="0"/>
              <a:t> </a:t>
            </a:r>
            <a:r>
              <a:rPr lang="en-US" sz="1200" dirty="0" err="1"/>
              <a:t>lerom</a:t>
            </a:r>
            <a:endParaRPr lang="en-US" sz="1200" dirty="0">
              <a:cs typeface="Arial" charset="0"/>
            </a:endParaRPr>
          </a:p>
          <a:p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11048999" y="6748594"/>
            <a:ext cx="5088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>
                <a:cs typeface="Arial" charset="0"/>
              </a:rPr>
              <a:t>Figure1. </a:t>
            </a:r>
            <a:r>
              <a:rPr lang="en-US" sz="1200" dirty="0" err="1"/>
              <a:t>Pleff</a:t>
            </a:r>
            <a:r>
              <a:rPr lang="en-US" sz="1200" dirty="0"/>
              <a:t>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monaq</a:t>
            </a:r>
            <a:r>
              <a:rPr lang="en-US" sz="1200" dirty="0"/>
              <a:t> morel </a:t>
            </a:r>
            <a:r>
              <a:rPr lang="en-US" sz="1200" dirty="0" err="1"/>
              <a:t>plaff</a:t>
            </a:r>
            <a:r>
              <a:rPr lang="en-US" sz="1200" dirty="0"/>
              <a:t> </a:t>
            </a:r>
            <a:r>
              <a:rPr lang="en-US" sz="1200" dirty="0" err="1"/>
              <a:t>lerom</a:t>
            </a:r>
            <a:endParaRPr lang="en-US" sz="1200" dirty="0">
              <a:cs typeface="Arial" charset="0"/>
            </a:endParaRPr>
          </a:p>
          <a:p>
            <a:endParaRPr lang="en-US" sz="1600" dirty="0"/>
          </a:p>
        </p:txBody>
      </p:sp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3022519521"/>
              </p:ext>
            </p:extLst>
          </p:nvPr>
        </p:nvGraphicFramePr>
        <p:xfrm>
          <a:off x="10920111" y="11658334"/>
          <a:ext cx="4921988" cy="362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7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000446"/>
              </p:ext>
            </p:extLst>
          </p:nvPr>
        </p:nvGraphicFramePr>
        <p:xfrm>
          <a:off x="5665142" y="13634101"/>
          <a:ext cx="5008562" cy="3090863"/>
        </p:xfrm>
        <a:graphic>
          <a:graphicData uri="http://schemas.openxmlformats.org/drawingml/2006/table">
            <a:tbl>
              <a:tblPr/>
              <a:tblGrid>
                <a:gridCol w="715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7838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1. input 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8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582533"/>
              </p:ext>
            </p:extLst>
          </p:nvPr>
        </p:nvGraphicFramePr>
        <p:xfrm>
          <a:off x="5693354" y="17395994"/>
          <a:ext cx="5008562" cy="3657600"/>
        </p:xfrm>
        <a:graphic>
          <a:graphicData uri="http://schemas.openxmlformats.org/drawingml/2006/table">
            <a:tbl>
              <a:tblPr/>
              <a:tblGrid>
                <a:gridCol w="715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558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9" name="Text Box 449"/>
          <p:cNvSpPr txBox="1">
            <a:spLocks noChangeArrowheads="1"/>
          </p:cNvSpPr>
          <p:nvPr/>
        </p:nvSpPr>
        <p:spPr bwMode="auto">
          <a:xfrm>
            <a:off x="5768048" y="9772338"/>
            <a:ext cx="5030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914400"/>
            <a:r>
              <a:rPr lang="en-US" sz="1600" b="1" dirty="0">
                <a:solidFill>
                  <a:srgbClr val="0070C0"/>
                </a:solidFill>
                <a:cs typeface="Arial" charset="0"/>
              </a:rPr>
              <a:t>Chart 2. BAR CHART input title</a:t>
            </a:r>
            <a:endParaRPr lang="en-US" sz="1600" b="1" dirty="0">
              <a:ln>
                <a:solidFill>
                  <a:srgbClr val="FFFFFF"/>
                </a:solidFill>
              </a:ln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marL="365760" indent="0">
              <a:buNone/>
            </a:pPr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32"/>
          </p:nvPr>
        </p:nvSpPr>
        <p:spPr/>
      </p:sp>
      <p:graphicFrame>
        <p:nvGraphicFramePr>
          <p:cNvPr id="40" name="Object 4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046044"/>
              </p:ext>
            </p:extLst>
          </p:nvPr>
        </p:nvGraphicFramePr>
        <p:xfrm>
          <a:off x="5563031" y="10270923"/>
          <a:ext cx="5197667" cy="257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Chart" r:id="rId6" imgW="10388218" imgH="6857748" progId="MSGraph.Chart.8">
                  <p:embed followColorScheme="full"/>
                </p:oleObj>
              </mc:Choice>
              <mc:Fallback>
                <p:oleObj name="Chart" r:id="rId6" imgW="10388218" imgH="685774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3031" y="10270923"/>
                        <a:ext cx="5197667" cy="2570912"/>
                      </a:xfrm>
                      <a:prstGeom prst="rect">
                        <a:avLst/>
                      </a:prstGeom>
                      <a:solidFill>
                        <a:srgbClr val="F0F5F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rgbClr val="0070C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-5674179" y="6086261"/>
            <a:ext cx="5562600" cy="673150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26801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242</Words>
  <Application>Microsoft Macintosh PowerPoint</Application>
  <PresentationFormat>Custom</PresentationFormat>
  <Paragraphs>77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86</cp:revision>
  <dcterms:created xsi:type="dcterms:W3CDTF">2011-08-19T16:50:29Z</dcterms:created>
  <dcterms:modified xsi:type="dcterms:W3CDTF">2019-07-12T16:09:49Z</dcterms:modified>
</cp:coreProperties>
</file>