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6459200" cy="274320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6">
          <p15:clr>
            <a:srgbClr val="A4A3A4"/>
          </p15:clr>
        </p15:guide>
        <p15:guide id="2" pos="10042">
          <p15:clr>
            <a:srgbClr val="A4A3A4"/>
          </p15:clr>
        </p15:guide>
        <p15:guide id="3" pos="321">
          <p15:clr>
            <a:srgbClr val="A4A3A4"/>
          </p15:clr>
        </p15:guide>
        <p15:guide id="4" pos="7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32"/>
  </p:normalViewPr>
  <p:slideViewPr>
    <p:cSldViewPr snapToGrid="0" snapToObjects="1">
      <p:cViewPr>
        <p:scale>
          <a:sx n="95" d="100"/>
          <a:sy n="95" d="100"/>
        </p:scale>
        <p:origin x="-32" y="-24"/>
      </p:cViewPr>
      <p:guideLst>
        <p:guide orient="horz" pos="16076"/>
        <p:guide pos="10042"/>
        <p:guide pos="321"/>
        <p:guide pos="72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500"/>
            </a:pPr>
            <a:r>
              <a:rPr lang="en-US" sz="2500"/>
              <a:t>Pie Chart</a:t>
            </a:r>
          </a:p>
        </c:rich>
      </c:tx>
      <c:layout>
        <c:manualLayout>
          <c:xMode val="edge"/>
          <c:yMode val="edge"/>
          <c:x val="0.47811927504121099"/>
          <c:y val="3.03546371971929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8925136271538104E-2"/>
          <c:y val="0.15014558286725799"/>
          <c:w val="0.59380933164666305"/>
          <c:h val="0.807157111960227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C5-6641-AD37-97D88B0E15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752627714544002"/>
          <c:y val="0.33813063794095199"/>
          <c:w val="0.281831758593516"/>
          <c:h val="0.37685688507678999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8918911"/>
            <a:ext cx="7825654" cy="796636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 marL="502920" indent="0">
              <a:spcBef>
                <a:spcPts val="0"/>
              </a:spcBef>
              <a:buFont typeface="+mj-lt"/>
              <a:buNone/>
              <a:defRPr sz="40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2692842" y="330200"/>
            <a:ext cx="13484505" cy="1167726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55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2692844" y="1421726"/>
            <a:ext cx="13484504" cy="73595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2692842" y="2056493"/>
            <a:ext cx="13484505" cy="655927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14332" y="9737281"/>
            <a:ext cx="7412043" cy="214928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06524" y="12991407"/>
            <a:ext cx="7419852" cy="3948440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414332" y="18604231"/>
            <a:ext cx="7387942" cy="222376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406179" y="18172623"/>
            <a:ext cx="7396096" cy="652261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5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06408" y="3238936"/>
            <a:ext cx="7396412" cy="8388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40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06408" y="3934892"/>
            <a:ext cx="7419967" cy="440583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8652765" y="21511800"/>
            <a:ext cx="7288910" cy="781099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40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8654099" y="22137235"/>
            <a:ext cx="7185342" cy="208420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2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9767425" y="11651613"/>
            <a:ext cx="5516475" cy="4483561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8653728" y="25222199"/>
            <a:ext cx="7287948" cy="37782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20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1" hasCustomPrompt="1"/>
          </p:nvPr>
        </p:nvSpPr>
        <p:spPr>
          <a:xfrm>
            <a:off x="8653727" y="25554670"/>
            <a:ext cx="7287949" cy="1663970"/>
          </a:xfrm>
          <a:prstGeom prst="rect">
            <a:avLst/>
          </a:prstGeom>
        </p:spPr>
        <p:txBody>
          <a:bodyPr vert="horz"/>
          <a:lstStyle>
            <a:lvl1pPr marL="173038" indent="-173038">
              <a:buFont typeface="+mj-lt"/>
              <a:buAutoNum type="arabicPeriod"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  <a:p>
            <a:pPr lvl="0"/>
            <a:r>
              <a:rPr lang="en-US" dirty="0"/>
              <a:t>Click to add Reference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32" hasCustomPrompt="1"/>
          </p:nvPr>
        </p:nvSpPr>
        <p:spPr>
          <a:xfrm>
            <a:off x="18454255" y="14808200"/>
            <a:ext cx="4862945" cy="4732338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3600"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-23555" y="12222016"/>
            <a:ext cx="7826375" cy="750887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502920" lvl="0" indent="0">
              <a:spcBef>
                <a:spcPts val="0"/>
              </a:spcBef>
              <a:buFont typeface="+mj-lt"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547" y="17392942"/>
            <a:ext cx="7825829" cy="750887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 wrap="none" lIns="0" tIns="0" rIns="0" bIns="0"/>
          <a:lstStyle>
            <a:lvl1pPr>
              <a:defRPr lang="en-US" sz="40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502920" lvl="0" indent="0">
              <a:spcBef>
                <a:spcPts val="0"/>
              </a:spcBef>
              <a:buFont typeface="+mj-lt"/>
              <a:buNone/>
            </a:pPr>
            <a:r>
              <a:rPr lang="en-US" dirty="0"/>
              <a:t>Click to edit Results</a:t>
            </a:r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164592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672376" y="22411664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B8063C-1222-A34D-B851-D87C218818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7649" y="240445"/>
            <a:ext cx="4143669" cy="122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8571485" y="21461660"/>
            <a:ext cx="7526540" cy="3252539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0" bIns="0">
            <a:noAutofit/>
          </a:bodyPr>
          <a:lstStyle/>
          <a:p>
            <a:pPr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304799" y="3175000"/>
            <a:ext cx="7747001" cy="535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tIns="0" rIns="91440" bIns="0">
            <a:noAutofit/>
          </a:bodyPr>
          <a:lstStyle/>
          <a:p>
            <a:pPr>
              <a:lnSpc>
                <a:spcPct val="110000"/>
              </a:lnSpc>
            </a:pPr>
            <a:endParaRPr lang="en-US" sz="2200" dirty="0"/>
          </a:p>
        </p:txBody>
      </p:sp>
      <p:grpSp>
        <p:nvGrpSpPr>
          <p:cNvPr id="30" name="Group 839"/>
          <p:cNvGrpSpPr>
            <a:grpSpLocks/>
          </p:cNvGrpSpPr>
          <p:nvPr/>
        </p:nvGrpSpPr>
        <p:grpSpPr bwMode="auto">
          <a:xfrm>
            <a:off x="8862937" y="10637299"/>
            <a:ext cx="6995764" cy="5635910"/>
            <a:chOff x="7004" y="5063"/>
            <a:chExt cx="3169" cy="2553"/>
          </a:xfrm>
        </p:grpSpPr>
        <p:sp>
          <p:nvSpPr>
            <p:cNvPr id="33" name="Rectangle 603"/>
            <p:cNvSpPr>
              <a:spLocks noChangeArrowheads="1"/>
            </p:cNvSpPr>
            <p:nvPr/>
          </p:nvSpPr>
          <p:spPr bwMode="auto">
            <a:xfrm>
              <a:off x="7004" y="5420"/>
              <a:ext cx="3168" cy="2196"/>
            </a:xfrm>
            <a:prstGeom prst="rect">
              <a:avLst/>
            </a:prstGeom>
            <a:solidFill>
              <a:srgbClr val="E0E9F4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449"/>
            <p:cNvSpPr txBox="1">
              <a:spLocks noChangeArrowheads="1"/>
            </p:cNvSpPr>
            <p:nvPr/>
          </p:nvSpPr>
          <p:spPr bwMode="auto">
            <a:xfrm>
              <a:off x="7004" y="5063"/>
              <a:ext cx="3169" cy="372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914400"/>
              <a:r>
                <a:rPr lang="en-US" sz="2500" b="1" dirty="0">
                  <a:solidFill>
                    <a:schemeClr val="bg1"/>
                  </a:solidFill>
                  <a:cs typeface="Arial" charset="0"/>
                </a:rPr>
                <a:t>Figure 1. Place your image inside box below</a:t>
              </a: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5"/>
          </p:nvPr>
        </p:nvSpPr>
        <p:spPr>
          <a:xfrm>
            <a:off x="8654099" y="22137235"/>
            <a:ext cx="7287576" cy="20842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5" name="Text Placeholder 1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32"/>
          </p:nvPr>
        </p:nvSpPr>
        <p:spPr>
          <a:xfrm>
            <a:off x="18525907" y="17254699"/>
            <a:ext cx="7074147" cy="4732338"/>
          </a:xfrm>
        </p:spPr>
      </p:sp>
      <p:sp>
        <p:nvSpPr>
          <p:cNvPr id="18" name="Text Placeholder 1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marL="502920" indent="0">
              <a:buNone/>
            </a:pP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marL="502920" indent="0">
              <a:buNone/>
            </a:pPr>
            <a:endParaRPr lang="en-US"/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8699920" y="3176867"/>
            <a:ext cx="7398105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500" b="1" dirty="0">
                <a:cs typeface="Arial" charset="0"/>
              </a:rPr>
              <a:t>Commonly used symbols</a:t>
            </a:r>
          </a:p>
          <a:p>
            <a:r>
              <a:rPr lang="en-US" sz="2200" dirty="0">
                <a:cs typeface="Arial" charset="0"/>
              </a:rPr>
              <a:t>°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γ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δ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ε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ζ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η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θ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λ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ξ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ν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π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ρ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σ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ς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υ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φ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ψ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ω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ϑ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ϒ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ϕ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ϖ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œ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ů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2200" dirty="0">
                <a:cs typeface="Arial" charset="0"/>
              </a:rPr>
              <a:t>α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β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μ</a:t>
            </a:r>
            <a:r>
              <a:rPr lang="en-US" sz="2200" dirty="0">
                <a:cs typeface="Arial" charset="0"/>
              </a:rPr>
              <a:t> </a:t>
            </a:r>
            <a:r>
              <a:rPr lang="el-GR" sz="2200" dirty="0"/>
              <a:t>ζ</a:t>
            </a:r>
            <a:r>
              <a:rPr lang="en-US" sz="2200" dirty="0"/>
              <a:t> ≤ ≥ </a:t>
            </a:r>
            <a:r>
              <a:rPr lang="en-US" sz="2200" dirty="0">
                <a:cs typeface="Arial" charset="0"/>
              </a:rPr>
              <a:t>© ® √ ∞ </a:t>
            </a:r>
            <a:r>
              <a:rPr lang="en-US" sz="22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2200" dirty="0">
                <a:cs typeface="Arial" charset="0"/>
              </a:rPr>
              <a:t>™  </a:t>
            </a:r>
            <a:endParaRPr lang="en-US" sz="2200" dirty="0">
              <a:cs typeface="Arial" charset="0"/>
              <a:sym typeface="Symbol" pitchFamily="18" charset="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6719" y="26015680"/>
            <a:ext cx="71752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Table 1.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8860158" y="4843727"/>
            <a:ext cx="6995763" cy="5538339"/>
            <a:chOff x="8373795" y="3204326"/>
            <a:chExt cx="4332205" cy="3429679"/>
          </a:xfrm>
        </p:grpSpPr>
        <p:grpSp>
          <p:nvGrpSpPr>
            <p:cNvPr id="25" name="Group 722"/>
            <p:cNvGrpSpPr>
              <a:grpSpLocks/>
            </p:cNvGrpSpPr>
            <p:nvPr/>
          </p:nvGrpSpPr>
          <p:grpSpPr bwMode="auto">
            <a:xfrm>
              <a:off x="8407065" y="3204326"/>
              <a:ext cx="4298935" cy="3025812"/>
              <a:chOff x="3573" y="11469"/>
              <a:chExt cx="3222" cy="1778"/>
            </a:xfrm>
          </p:grpSpPr>
          <p:graphicFrame>
            <p:nvGraphicFramePr>
              <p:cNvPr id="27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32" name="Chart" r:id="rId3" imgW="10388600" imgH="6858000" progId="MSGraph.Chart.8">
                      <p:embed followColorScheme="full"/>
                    </p:oleObj>
                  </mc:Choice>
                  <mc:Fallback>
                    <p:oleObj name="Chart" r:id="rId3" imgW="10388600" imgH="6858000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8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469"/>
                <a:ext cx="3182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25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8373795" y="6290935"/>
              <a:ext cx="4156319" cy="343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500" b="1" dirty="0">
                  <a:cs typeface="Arial" charset="0"/>
                </a:rPr>
                <a:t>Chart 1. </a:t>
              </a:r>
              <a:r>
                <a:rPr lang="en-US" sz="1500" dirty="0" err="1"/>
                <a:t>Pleff</a:t>
              </a:r>
              <a:r>
                <a:rPr lang="en-US" sz="1500" dirty="0"/>
                <a:t> </a:t>
              </a:r>
              <a:r>
                <a:rPr lang="en-US" sz="1500" dirty="0" err="1"/>
                <a:t>lorem</a:t>
              </a:r>
              <a:r>
                <a:rPr lang="en-US" sz="1500" dirty="0"/>
                <a:t> </a:t>
              </a:r>
              <a:r>
                <a:rPr lang="en-US" sz="1500" dirty="0" err="1"/>
                <a:t>monaq</a:t>
              </a:r>
              <a:r>
                <a:rPr lang="en-US" sz="1500" dirty="0"/>
                <a:t> morel </a:t>
              </a:r>
              <a:r>
                <a:rPr lang="en-US" sz="1500" dirty="0" err="1"/>
                <a:t>plaff</a:t>
              </a:r>
              <a:r>
                <a:rPr lang="en-US" sz="1500" dirty="0"/>
                <a:t> </a:t>
              </a:r>
              <a:r>
                <a:rPr lang="en-US" sz="1500" dirty="0" err="1"/>
                <a:t>lerom</a:t>
              </a:r>
              <a:endParaRPr lang="en-US" sz="1500" dirty="0">
                <a:cs typeface="Arial" charset="0"/>
              </a:endParaRPr>
            </a:p>
            <a:p>
              <a:endParaRPr lang="en-US" sz="15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8852748" y="16359283"/>
            <a:ext cx="7075958" cy="553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Figure1.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1011259924"/>
              </p:ext>
            </p:extLst>
          </p:nvPr>
        </p:nvGraphicFramePr>
        <p:xfrm>
          <a:off x="8950027" y="16922750"/>
          <a:ext cx="6385963" cy="4348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6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10776"/>
              </p:ext>
            </p:extLst>
          </p:nvPr>
        </p:nvGraphicFramePr>
        <p:xfrm>
          <a:off x="635031" y="20763860"/>
          <a:ext cx="7054792" cy="5211854"/>
        </p:xfrm>
        <a:graphic>
          <a:graphicData uri="http://schemas.openxmlformats.org/drawingml/2006/table">
            <a:tbl>
              <a:tblPr/>
              <a:tblGrid>
                <a:gridCol w="1008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62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573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Table 1. input title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3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8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8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8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8797" marR="128797" marT="64398" marB="6439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8381743" y="9675435"/>
            <a:ext cx="6925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Table 2.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18525907" y="16415939"/>
            <a:ext cx="7364619" cy="66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914400"/>
            <a:r>
              <a:rPr lang="en-US" sz="2500" b="1" dirty="0">
                <a:solidFill>
                  <a:srgbClr val="0070C0"/>
                </a:solidFill>
                <a:cs typeface="Arial" charset="0"/>
              </a:rPr>
              <a:t>Figure 2. Insert your image inside box below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8525907" y="22153784"/>
            <a:ext cx="7745341" cy="553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500" b="1" dirty="0">
                <a:cs typeface="Arial" charset="0"/>
              </a:rPr>
              <a:t>Figure 2. </a:t>
            </a:r>
            <a:r>
              <a:rPr lang="en-US" sz="1500" dirty="0" err="1"/>
              <a:t>Pleff</a:t>
            </a:r>
            <a:r>
              <a:rPr lang="en-US" sz="1500" dirty="0"/>
              <a:t> </a:t>
            </a:r>
            <a:r>
              <a:rPr lang="en-US" sz="1500" dirty="0" err="1"/>
              <a:t>lorem</a:t>
            </a:r>
            <a:r>
              <a:rPr lang="en-US" sz="1500" dirty="0"/>
              <a:t> </a:t>
            </a:r>
            <a:r>
              <a:rPr lang="en-US" sz="1500" dirty="0" err="1"/>
              <a:t>monaq</a:t>
            </a:r>
            <a:r>
              <a:rPr lang="en-US" sz="1500" dirty="0"/>
              <a:t> morel </a:t>
            </a:r>
            <a:r>
              <a:rPr lang="en-US" sz="1500" dirty="0" err="1"/>
              <a:t>plaff</a:t>
            </a:r>
            <a:r>
              <a:rPr lang="en-US" sz="1500" dirty="0"/>
              <a:t> </a:t>
            </a:r>
            <a:r>
              <a:rPr lang="en-US" sz="1500" dirty="0" err="1"/>
              <a:t>lerom</a:t>
            </a:r>
            <a:endParaRPr lang="en-US" sz="1500" dirty="0">
              <a:cs typeface="Arial" charset="0"/>
            </a:endParaRPr>
          </a:p>
          <a:p>
            <a:endParaRPr lang="en-US" sz="1500" dirty="0"/>
          </a:p>
        </p:txBody>
      </p:sp>
      <p:graphicFrame>
        <p:nvGraphicFramePr>
          <p:cNvPr id="44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178205"/>
              </p:ext>
            </p:extLst>
          </p:nvPr>
        </p:nvGraphicFramePr>
        <p:xfrm>
          <a:off x="18478578" y="4287664"/>
          <a:ext cx="7003109" cy="5211709"/>
        </p:xfrm>
        <a:graphic>
          <a:graphicData uri="http://schemas.openxmlformats.org/drawingml/2006/table">
            <a:tbl>
              <a:tblPr/>
              <a:tblGrid>
                <a:gridCol w="1001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8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0279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27853" marT="63928" marB="12785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1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xx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7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x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127853" marT="63928" marB="639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18478586" y="10327454"/>
            <a:ext cx="7121468" cy="4735357"/>
            <a:chOff x="17748295" y="8168455"/>
            <a:chExt cx="3821535" cy="2541096"/>
          </a:xfrm>
        </p:grpSpPr>
        <p:sp>
          <p:nvSpPr>
            <p:cNvPr id="46" name="TextBox 45"/>
            <p:cNvSpPr txBox="1"/>
            <p:nvPr/>
          </p:nvSpPr>
          <p:spPr>
            <a:xfrm>
              <a:off x="17748295" y="10437038"/>
              <a:ext cx="3596542" cy="272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500" b="1" dirty="0">
                  <a:cs typeface="Arial" charset="0"/>
                </a:rPr>
                <a:t>Chart 2. </a:t>
              </a:r>
              <a:r>
                <a:rPr lang="en-US" sz="1500" dirty="0" err="1"/>
                <a:t>Pleff</a:t>
              </a:r>
              <a:r>
                <a:rPr lang="en-US" sz="1500" dirty="0"/>
                <a:t> </a:t>
              </a:r>
              <a:r>
                <a:rPr lang="en-US" sz="1500" dirty="0" err="1"/>
                <a:t>lorem</a:t>
              </a:r>
              <a:r>
                <a:rPr lang="en-US" sz="1500" dirty="0"/>
                <a:t> </a:t>
              </a:r>
              <a:r>
                <a:rPr lang="en-US" sz="1500" dirty="0" err="1"/>
                <a:t>monaq</a:t>
              </a:r>
              <a:r>
                <a:rPr lang="en-US" sz="1500" dirty="0"/>
                <a:t> morel </a:t>
              </a:r>
              <a:r>
                <a:rPr lang="en-US" sz="1500" dirty="0" err="1"/>
                <a:t>plaff</a:t>
              </a:r>
              <a:r>
                <a:rPr lang="en-US" sz="1500" dirty="0"/>
                <a:t> </a:t>
              </a:r>
              <a:r>
                <a:rPr lang="en-US" sz="1500" dirty="0" err="1"/>
                <a:t>lerom</a:t>
              </a:r>
              <a:endParaRPr lang="en-US" sz="1500" dirty="0">
                <a:cs typeface="Arial" charset="0"/>
              </a:endParaRPr>
            </a:p>
            <a:p>
              <a:endParaRPr lang="en-US" sz="1200" dirty="0"/>
            </a:p>
          </p:txBody>
        </p:sp>
        <p:graphicFrame>
          <p:nvGraphicFramePr>
            <p:cNvPr id="47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9996051"/>
                </p:ext>
              </p:extLst>
            </p:nvPr>
          </p:nvGraphicFramePr>
          <p:xfrm>
            <a:off x="17795622" y="8549170"/>
            <a:ext cx="3774208" cy="18668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3" name="Chart" r:id="rId6" imgW="10388218" imgH="6857748" progId="MSGraph.Chart.8">
                    <p:embed followColorScheme="full"/>
                  </p:oleObj>
                </mc:Choice>
                <mc:Fallback>
                  <p:oleObj name="Chart" r:id="rId6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95622" y="8549170"/>
                          <a:ext cx="3774208" cy="1866829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Text Box 449"/>
            <p:cNvSpPr txBox="1">
              <a:spLocks noChangeArrowheads="1"/>
            </p:cNvSpPr>
            <p:nvPr/>
          </p:nvSpPr>
          <p:spPr bwMode="auto">
            <a:xfrm>
              <a:off x="17785598" y="8168455"/>
              <a:ext cx="3653035" cy="331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25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25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-5674179" y="6086260"/>
            <a:ext cx="5562600" cy="61357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293482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269</Words>
  <Application>Microsoft Macintosh PowerPoint</Application>
  <PresentationFormat>Custom</PresentationFormat>
  <Paragraphs>80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76</cp:revision>
  <dcterms:created xsi:type="dcterms:W3CDTF">2011-08-19T16:50:29Z</dcterms:created>
  <dcterms:modified xsi:type="dcterms:W3CDTF">2019-07-12T16:10:02Z</dcterms:modified>
</cp:coreProperties>
</file>