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media/audio6.bin" ContentType="audio/unknown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media/audio4.bin" ContentType="audio/unknown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media/audio2.bin" ContentType="audio/unknown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presentation.xml" ContentType="application/vnd.openxmlformats-officedocument.presentationml.presentation.main+xml"/>
  <Override PartName="/ppt/media/audio7.bin" ContentType="audio/unknown"/>
  <Override PartName="/ppt/handoutMasters/handoutMaster1.xml" ContentType="application/vnd.openxmlformats-officedocument.presentationml.handoutMaster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media/audio5.bin" ContentType="audio/unknown"/>
  <Override PartName="/ppt/theme/theme3.xml" ContentType="application/vnd.openxmlformats-officedocument.theme+xml"/>
  <Override PartName="/ppt/notesMasters/notesMaster1.xml" ContentType="application/vnd.openxmlformats-officedocument.presentationml.notesMaster+xml"/>
  <Default Extension="gif" ContentType="image/gi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media/audio3.bin" ContentType="audio/unknown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media/audio1.bin" ContentType="audi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896" r:id="rId1"/>
  </p:sldMasterIdLst>
  <p:notesMasterIdLst>
    <p:notesMasterId r:id="rId9"/>
  </p:notesMasterIdLst>
  <p:handoutMasterIdLst>
    <p:handoutMasterId r:id="rId10"/>
  </p:handoutMasterIdLst>
  <p:sldIdLst>
    <p:sldId id="256" r:id="rId2"/>
    <p:sldId id="257" r:id="rId3"/>
    <p:sldId id="258" r:id="rId4"/>
    <p:sldId id="259" r:id="rId5"/>
    <p:sldId id="264" r:id="rId6"/>
    <p:sldId id="261" r:id="rId7"/>
    <p:sldId id="262" r:id="rId8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prstClr val="red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  </p:ext>
    </p:extLst>
  </p:showPr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 varScale="1">
        <p:scale>
          <a:sx n="141" d="100"/>
          <a:sy n="141" d="100"/>
        </p:scale>
        <p:origin x="-656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656B9E14-F3E6-451E-B592-95F74165CC41}" type="datetimeFigureOut">
              <a:rPr lang="en-US" smtClean="0"/>
              <a:pPr/>
              <a:t>8/30/15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99186CA0-0FF8-44EA-91E8-7666C9A5FD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13401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FE80A9-2008-4A45-94A0-E1C087BD5AAB}" type="datetimeFigureOut">
              <a:rPr lang="en-US" smtClean="0"/>
              <a:pPr/>
              <a:t>8/30/15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48332-B6C1-F541-9421-0BF1D32737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64867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48332-B6C1-F541-9421-0BF1D32737A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3541-73C4-4F29-9FCD-197A8E50ED89}" type="datetimeFigureOut">
              <a:rPr lang="en-US" smtClean="0"/>
              <a:pPr/>
              <a:t>8/30/15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8995D860-7E52-4A6F-8632-1F5A28F7CFA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3541-73C4-4F29-9FCD-197A8E50ED89}" type="datetimeFigureOut">
              <a:rPr lang="en-US" smtClean="0"/>
              <a:pPr/>
              <a:t>8/30/15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5D860-7E52-4A6F-8632-1F5A28F7CFA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3541-73C4-4F29-9FCD-197A8E50ED89}" type="datetimeFigureOut">
              <a:rPr lang="en-US" smtClean="0"/>
              <a:pPr/>
              <a:t>8/30/15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5D860-7E52-4A6F-8632-1F5A28F7CFA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3541-73C4-4F29-9FCD-197A8E50ED89}" type="datetimeFigureOut">
              <a:rPr lang="en-US" smtClean="0"/>
              <a:pPr/>
              <a:t>8/30/15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5D860-7E52-4A6F-8632-1F5A28F7CFA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3541-73C4-4F29-9FCD-197A8E50ED89}" type="datetimeFigureOut">
              <a:rPr lang="en-US" smtClean="0"/>
              <a:pPr/>
              <a:t>8/30/15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8995D860-7E52-4A6F-8632-1F5A28F7CFA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3541-73C4-4F29-9FCD-197A8E50ED89}" type="datetimeFigureOut">
              <a:rPr lang="en-US" smtClean="0"/>
              <a:pPr/>
              <a:t>8/30/15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5D860-7E52-4A6F-8632-1F5A28F7CFA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3541-73C4-4F29-9FCD-197A8E50ED89}" type="datetimeFigureOut">
              <a:rPr lang="en-US" smtClean="0"/>
              <a:pPr/>
              <a:t>8/30/15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5D860-7E52-4A6F-8632-1F5A28F7CFA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3541-73C4-4F29-9FCD-197A8E50ED89}" type="datetimeFigureOut">
              <a:rPr lang="en-US" smtClean="0"/>
              <a:pPr/>
              <a:t>8/30/15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5D860-7E52-4A6F-8632-1F5A28F7CFA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3541-73C4-4F29-9FCD-197A8E50ED89}" type="datetimeFigureOut">
              <a:rPr lang="en-US" smtClean="0"/>
              <a:pPr/>
              <a:t>8/30/15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5D860-7E52-4A6F-8632-1F5A28F7CFA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3541-73C4-4F29-9FCD-197A8E50ED89}" type="datetimeFigureOut">
              <a:rPr lang="en-US" smtClean="0"/>
              <a:pPr/>
              <a:t>8/30/15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5D860-7E52-4A6F-8632-1F5A28F7CFA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3541-73C4-4F29-9FCD-197A8E50ED89}" type="datetimeFigureOut">
              <a:rPr lang="en-US" smtClean="0"/>
              <a:pPr/>
              <a:t>8/30/15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8995D860-7E52-4A6F-8632-1F5A28F7CFA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CB63541-73C4-4F29-9FCD-197A8E50ED89}" type="datetimeFigureOut">
              <a:rPr lang="en-US" smtClean="0"/>
              <a:pPr/>
              <a:t>8/30/15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8995D860-7E52-4A6F-8632-1F5A28F7CFA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audio" Target="../media/audio2.bin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audio" Target="../media/audio3.bin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4" Type="http://schemas.openxmlformats.org/officeDocument/2006/relationships/image" Target="../media/image2.png"/><Relationship Id="rId1" Type="http://schemas.openxmlformats.org/officeDocument/2006/relationships/audio" Target="../media/audio4.bin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1" Type="http://schemas.openxmlformats.org/officeDocument/2006/relationships/audio" Target="../media/audio5.bin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2.png"/><Relationship Id="rId1" Type="http://schemas.openxmlformats.org/officeDocument/2006/relationships/audio" Target="../media/audio6.bin"/><Relationship Id="rId2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arlene.mbonu@downstate.edu" TargetMode="External"/><Relationship Id="rId4" Type="http://schemas.openxmlformats.org/officeDocument/2006/relationships/image" Target="../media/image2.png"/><Relationship Id="rId1" Type="http://schemas.openxmlformats.org/officeDocument/2006/relationships/audio" Target="../media/audio7.bin"/><Relationship Id="rId2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5091" dirty="0" smtClean="0">
                <a:solidFill>
                  <a:srgbClr val="0000FF"/>
                </a:solidFill>
              </a:rPr>
              <a:t>Make your life easy!</a:t>
            </a:r>
          </a:p>
          <a:p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Drafting Learning Objectives</a:t>
            </a:r>
            <a:br>
              <a:rPr lang="en-US" dirty="0" smtClean="0"/>
            </a:br>
            <a:r>
              <a:rPr lang="en-US" dirty="0" smtClean="0"/>
              <a:t>for Your Field Experience</a:t>
            </a:r>
            <a:endParaRPr lang="en-US" dirty="0"/>
          </a:p>
        </p:txBody>
      </p:sp>
      <p:pic>
        <p:nvPicPr>
          <p:cNvPr id="14" name="PowerPoint Temp">
            <a:hlinkClick r:id="" action="ppaction://media"/>
          </p:cNvPr>
          <p:cNvPicPr>
            <a:picLocks noRot="1" noChangeAspect="1"/>
          </p:cNvPicPr>
          <p:nvPr>
            <a:wavAudioFile r:embed="rId1" name="PowerPoint Temp"/>
          </p:nvPr>
        </p:nvPicPr>
        <p:blipFill>
          <a:blip r:embed="rId3"/>
          <a:stretch>
            <a:fillRect/>
          </a:stretch>
        </p:blipFill>
        <p:spPr>
          <a:xfrm>
            <a:off x="8716963" y="6430963"/>
            <a:ext cx="274637" cy="27463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24533881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 advTm="1973"/>
    </mc:Choice>
    <mc:Fallback>
      <p:transition spd="slow" advTm="1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Save time getting your paperwork signed</a:t>
            </a:r>
          </a:p>
          <a:p>
            <a:endParaRPr lang="en-US" sz="3200" dirty="0" smtClean="0"/>
          </a:p>
          <a:p>
            <a:r>
              <a:rPr lang="en-US" sz="3200" dirty="0" smtClean="0"/>
              <a:t>Learn to plan your professional learning</a:t>
            </a:r>
          </a:p>
          <a:p>
            <a:pPr marL="0" indent="0">
              <a:buNone/>
            </a:pPr>
            <a:endParaRPr lang="en-US" sz="3200" dirty="0" smtClean="0"/>
          </a:p>
          <a:p>
            <a:r>
              <a:rPr lang="en-US" sz="3200" dirty="0" smtClean="0"/>
              <a:t>Apply standards required by accrediting agency (CEPH*) </a:t>
            </a:r>
          </a:p>
          <a:p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6172200"/>
            <a:ext cx="8686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*Council on Education in Public Health</a:t>
            </a:r>
            <a:endParaRPr lang="en-US" sz="1500" dirty="0"/>
          </a:p>
        </p:txBody>
      </p:sp>
      <p:pic>
        <p:nvPicPr>
          <p:cNvPr id="13" name="PowerPoint Temp">
            <a:hlinkClick r:id="" action="ppaction://media"/>
          </p:cNvPr>
          <p:cNvPicPr>
            <a:picLocks noRot="1" noChangeAspect="1"/>
          </p:cNvPicPr>
          <p:nvPr>
            <a:wavAudioFile r:embed="rId1" name="PowerPoint Temp"/>
          </p:nvPr>
        </p:nvPicPr>
        <p:blipFill>
          <a:blip r:embed="rId3"/>
          <a:stretch>
            <a:fillRect/>
          </a:stretch>
        </p:blipFill>
        <p:spPr>
          <a:xfrm>
            <a:off x="8716963" y="6430963"/>
            <a:ext cx="274637" cy="27463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56454387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 advTm="57"/>
    </mc:Choice>
    <mc:Fallback>
      <p:transition spd="slow" advTm="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What’s a Learning Objective?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447800" y="3276600"/>
            <a:ext cx="6400800" cy="358140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3600" dirty="0" smtClean="0"/>
              <a:t>It defines </a:t>
            </a:r>
            <a:r>
              <a:rPr lang="en-US" sz="3600" dirty="0"/>
              <a:t>what you will be able to do</a:t>
            </a:r>
            <a:r>
              <a:rPr lang="en-US" sz="3600" dirty="0" smtClean="0"/>
              <a:t> by the end of  your field experience. </a:t>
            </a:r>
          </a:p>
          <a:p>
            <a:pPr marL="0" indent="0" algn="ctr">
              <a:buNone/>
            </a:pP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2057400"/>
            <a:ext cx="1824870" cy="1963468"/>
          </a:xfrm>
          <a:prstGeom prst="rect">
            <a:avLst/>
          </a:prstGeom>
        </p:spPr>
      </p:pic>
      <p:pic>
        <p:nvPicPr>
          <p:cNvPr id="13" name="PowerPoint Temp">
            <a:hlinkClick r:id="" action="ppaction://media"/>
          </p:cNvPr>
          <p:cNvPicPr>
            <a:picLocks noRot="1" noChangeAspect="1"/>
          </p:cNvPicPr>
          <p:nvPr>
            <a:wavAudioFile r:embed="rId1" name="PowerPoint Temp"/>
          </p:nvPr>
        </p:nvPicPr>
        <p:blipFill>
          <a:blip r:embed="rId4"/>
          <a:stretch>
            <a:fillRect/>
          </a:stretch>
        </p:blipFill>
        <p:spPr>
          <a:xfrm>
            <a:off x="8716963" y="6430963"/>
            <a:ext cx="274637" cy="27463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71084942"/>
      </p:ext>
    </p:extLst>
  </p:cSld>
  <p:clrMapOvr>
    <a:masterClrMapping/>
  </p:clrMapOvr>
  <mc:AlternateContent>
    <mc:Choice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c="http://schemas.openxmlformats.org/markup-compatibility/2006" xmlns:mv="urn:schemas-microsoft-com:mac:vml" Requires="p14">
      <p:transition spd="slow" p14:dur="2000" advTm="4479"/>
    </mc:Choice>
    <mc:Fallback>
      <p:transition spd="slow" advTm="4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 smtClean="0"/>
              <a:t>By the end of a field experience,</a:t>
            </a:r>
            <a:r>
              <a:rPr lang="en-US" sz="3600" i="1" dirty="0"/>
              <a:t> </a:t>
            </a:r>
            <a:r>
              <a:rPr lang="en-US" sz="3600" i="1" dirty="0" smtClean="0"/>
              <a:t>a  </a:t>
            </a:r>
            <a:r>
              <a:rPr lang="en-US" sz="3600" i="1" dirty="0"/>
              <a:t>student working </a:t>
            </a:r>
            <a:r>
              <a:rPr lang="en-US" sz="3600" i="1" dirty="0" smtClean="0"/>
              <a:t>with health fairs will be able to</a:t>
            </a:r>
            <a:endParaRPr lang="en-US" sz="36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3600" i="1" dirty="0" smtClean="0"/>
              <a:t>Identify </a:t>
            </a:r>
            <a:r>
              <a:rPr lang="en-US" sz="3600" i="1" dirty="0"/>
              <a:t>s</a:t>
            </a:r>
            <a:r>
              <a:rPr lang="en-US" sz="3600" i="1" dirty="0" smtClean="0"/>
              <a:t>ocial </a:t>
            </a:r>
            <a:r>
              <a:rPr lang="en-US" sz="3600" i="1" dirty="0"/>
              <a:t>d</a:t>
            </a:r>
            <a:r>
              <a:rPr lang="en-US" sz="3600" i="1" dirty="0" smtClean="0"/>
              <a:t>eterminants </a:t>
            </a:r>
            <a:r>
              <a:rPr lang="en-US" sz="3600" i="1" dirty="0"/>
              <a:t>of health in communities served</a:t>
            </a:r>
            <a:r>
              <a:rPr lang="en-US" sz="3600" i="1" dirty="0" smtClean="0"/>
              <a:t> by </a:t>
            </a:r>
            <a:r>
              <a:rPr lang="en-US" sz="3600" i="1" dirty="0"/>
              <a:t>health fairs</a:t>
            </a:r>
            <a:r>
              <a:rPr lang="en-US" sz="3600" i="1" dirty="0" smtClean="0"/>
              <a:t> </a:t>
            </a:r>
            <a:endParaRPr lang="en-US" sz="36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3600" i="1" dirty="0" smtClean="0"/>
              <a:t> Describe </a:t>
            </a:r>
            <a:r>
              <a:rPr lang="en-US" sz="3600" i="1" dirty="0"/>
              <a:t>the role of faith-based organizations in health</a:t>
            </a:r>
            <a:r>
              <a:rPr lang="en-US" sz="3600" i="1" dirty="0" smtClean="0"/>
              <a:t> promotion</a:t>
            </a:r>
            <a:endParaRPr lang="en-US" sz="3600" dirty="0"/>
          </a:p>
          <a:p>
            <a:pPr marL="0" indent="0">
              <a:buNone/>
            </a:pPr>
            <a:endParaRPr lang="en-US" sz="3600" i="1" dirty="0"/>
          </a:p>
          <a:p>
            <a:pPr marL="0" indent="0">
              <a:buNone/>
            </a:pPr>
            <a:endParaRPr lang="en-US" sz="2000" i="1" dirty="0" smtClean="0"/>
          </a:p>
        </p:txBody>
      </p:sp>
      <p:pic>
        <p:nvPicPr>
          <p:cNvPr id="4" name="Picture 3" descr="http://ibnsinafoundation.org/wp-content/uploads/2015/06/health-fair.gif"/>
          <p:cNvPicPr/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572000"/>
            <a:ext cx="2743200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owerPoint Temp">
            <a:hlinkClick r:id="" action="ppaction://media"/>
          </p:cNvPr>
          <p:cNvPicPr>
            <a:picLocks noRot="1" noChangeAspect="1"/>
          </p:cNvPicPr>
          <p:nvPr>
            <a:wavAudioFile r:embed="rId1" name="PowerPoint Temp"/>
          </p:nvPr>
        </p:nvPicPr>
        <p:blipFill>
          <a:blip r:embed="rId4"/>
          <a:stretch>
            <a:fillRect/>
          </a:stretch>
        </p:blipFill>
        <p:spPr>
          <a:xfrm>
            <a:off x="8716963" y="6430963"/>
            <a:ext cx="274637" cy="27463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6023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 smtClean="0"/>
              <a:t>By the end of a field experience,</a:t>
            </a:r>
            <a:r>
              <a:rPr lang="en-US" sz="3600" i="1" dirty="0"/>
              <a:t> </a:t>
            </a:r>
            <a:r>
              <a:rPr lang="en-US" sz="3600" i="1" dirty="0" smtClean="0"/>
              <a:t>a  </a:t>
            </a:r>
            <a:r>
              <a:rPr lang="en-US" sz="3600" i="1" dirty="0"/>
              <a:t>student working </a:t>
            </a:r>
            <a:r>
              <a:rPr lang="en-US" sz="3600" i="1" dirty="0" smtClean="0"/>
              <a:t>with a clinical study will be able to</a:t>
            </a:r>
            <a:endParaRPr lang="en-US" sz="36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3600" i="1" dirty="0" smtClean="0"/>
              <a:t>Complete documents for approval by an Institutional Review Board</a:t>
            </a:r>
            <a:endParaRPr lang="en-US" sz="36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3600" i="1" dirty="0" smtClean="0"/>
              <a:t> Analyze data on effectiveness of an intervention</a:t>
            </a:r>
            <a:endParaRPr lang="en-US" sz="3600" dirty="0" smtClean="0"/>
          </a:p>
          <a:p>
            <a:pPr marL="0" indent="0">
              <a:buNone/>
            </a:pPr>
            <a:endParaRPr lang="en-US" sz="2000" i="1" dirty="0"/>
          </a:p>
          <a:p>
            <a:pPr marL="0" indent="0">
              <a:buNone/>
            </a:pPr>
            <a:endParaRPr lang="en-US" sz="2000" i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4419600"/>
            <a:ext cx="2766966" cy="2037892"/>
          </a:xfrm>
          <a:prstGeom prst="rect">
            <a:avLst/>
          </a:prstGeom>
        </p:spPr>
      </p:pic>
      <p:pic>
        <p:nvPicPr>
          <p:cNvPr id="12" name="PowerPoint Temp">
            <a:hlinkClick r:id="" action="ppaction://media"/>
          </p:cNvPr>
          <p:cNvPicPr>
            <a:picLocks noRot="1" noChangeAspect="1"/>
          </p:cNvPicPr>
          <p:nvPr>
            <a:wavAudioFile r:embed="rId1" name="PowerPoint Temp"/>
          </p:nvPr>
        </p:nvPicPr>
        <p:blipFill>
          <a:blip r:embed="rId4"/>
          <a:stretch>
            <a:fillRect/>
          </a:stretch>
        </p:blipFill>
        <p:spPr>
          <a:xfrm>
            <a:off x="8716963" y="6430963"/>
            <a:ext cx="274637" cy="27463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6023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Common Misconceptions About </a:t>
            </a:r>
            <a:r>
              <a:rPr lang="en-US" dirty="0" err="1" smtClean="0"/>
              <a:t>L.O.s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Activities          </a:t>
            </a:r>
            <a:r>
              <a:rPr lang="en-US" sz="2800" dirty="0" err="1" smtClean="0"/>
              <a:t>LOs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>
          <a:xfrm>
            <a:off x="4038601" y="1535113"/>
            <a:ext cx="4648200" cy="639762"/>
          </a:xfrm>
        </p:spPr>
        <p:txBody>
          <a:bodyPr>
            <a:noAutofit/>
          </a:bodyPr>
          <a:lstStyle/>
          <a:p>
            <a:r>
              <a:rPr lang="en-US" dirty="0" smtClean="0"/>
              <a:t> </a:t>
            </a:r>
            <a:r>
              <a:rPr lang="en-US" sz="2800" dirty="0" smtClean="0"/>
              <a:t>Research</a:t>
            </a:r>
            <a:r>
              <a:rPr lang="en-US" dirty="0" smtClean="0"/>
              <a:t> </a:t>
            </a:r>
            <a:r>
              <a:rPr lang="en-US" sz="2800" dirty="0" smtClean="0"/>
              <a:t>Topic</a:t>
            </a:r>
            <a:r>
              <a:rPr lang="en-US" dirty="0" smtClean="0"/>
              <a:t>           </a:t>
            </a:r>
            <a:r>
              <a:rPr lang="en-US" sz="2800" dirty="0" err="1" smtClean="0"/>
              <a:t>LOs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971800"/>
            <a:ext cx="3813048" cy="179581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Example:  </a:t>
            </a:r>
          </a:p>
          <a:p>
            <a:pPr marL="0" indent="0">
              <a:buNone/>
            </a:pPr>
            <a:r>
              <a:rPr lang="en-US" i="1" dirty="0" smtClean="0"/>
              <a:t>Assist in screening participants at health fairs for diabetes and hypertension</a:t>
            </a:r>
          </a:p>
          <a:p>
            <a:pPr marL="0" indent="0">
              <a:buNone/>
            </a:pPr>
            <a:r>
              <a:rPr lang="en-US" i="1" dirty="0" smtClean="0"/>
              <a:t>  </a:t>
            </a:r>
            <a:r>
              <a:rPr lang="en-US" dirty="0" smtClean="0"/>
              <a:t> = an activity, not a LO</a:t>
            </a:r>
            <a:endParaRPr lang="en-US" i="1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4"/>
          </p:nvPr>
        </p:nvSpPr>
        <p:spPr>
          <a:xfrm>
            <a:off x="4343400" y="2971800"/>
            <a:ext cx="4038600" cy="3124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Example:  </a:t>
            </a:r>
          </a:p>
          <a:p>
            <a:pPr marL="0" indent="0">
              <a:buNone/>
            </a:pPr>
            <a:r>
              <a:rPr lang="en-US" sz="2200" i="1" dirty="0" smtClean="0"/>
              <a:t>Determine the effectiveness of  text messages in decreasing childhood obesity</a:t>
            </a:r>
          </a:p>
          <a:p>
            <a:pPr marL="0" indent="0">
              <a:buNone/>
            </a:pPr>
            <a:r>
              <a:rPr lang="en-US" sz="2200" i="1" dirty="0" smtClean="0"/>
              <a:t>  </a:t>
            </a:r>
            <a:r>
              <a:rPr lang="en-US" sz="2200" dirty="0" smtClean="0"/>
              <a:t> = a research topic, not a LO</a:t>
            </a:r>
            <a:endParaRPr lang="en-US" sz="2200" i="1" dirty="0" smtClean="0"/>
          </a:p>
        </p:txBody>
      </p:sp>
      <p:pic>
        <p:nvPicPr>
          <p:cNvPr id="7" name="Picture 6" descr="http://www.symbols.com/gi.php?type=1&amp;id=1594"/>
          <p:cNvPicPr/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1304290" cy="1304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http://www.symbols.com/gi.php?type=1&amp;id=1594"/>
          <p:cNvPicPr/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295400"/>
            <a:ext cx="1304290" cy="130429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819400" y="51054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**Remember: What do you want to be able to do by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the END OF THE FIELD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EXPERIENCE?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**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5334000"/>
            <a:ext cx="1066800" cy="1161075"/>
          </a:xfrm>
          <a:prstGeom prst="rect">
            <a:avLst/>
          </a:prstGeom>
        </p:spPr>
      </p:pic>
      <p:pic>
        <p:nvPicPr>
          <p:cNvPr id="18" name="PowerPoint Temp">
            <a:hlinkClick r:id="" action="ppaction://media"/>
          </p:cNvPr>
          <p:cNvPicPr>
            <a:picLocks noRot="1" noChangeAspect="1"/>
          </p:cNvPicPr>
          <p:nvPr>
            <a:wavAudioFile r:embed="rId1" name="PowerPoint Temp"/>
          </p:nvPr>
        </p:nvPicPr>
        <p:blipFill>
          <a:blip r:embed="rId6"/>
          <a:stretch>
            <a:fillRect/>
          </a:stretch>
        </p:blipFill>
        <p:spPr>
          <a:xfrm>
            <a:off x="8716963" y="6430963"/>
            <a:ext cx="274637" cy="27463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1476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r>
              <a:rPr lang="en-US" dirty="0" smtClean="0"/>
              <a:t>Any Question?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86000" y="2690336"/>
            <a:ext cx="5105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I’m here to help!</a:t>
            </a:r>
          </a:p>
          <a:p>
            <a:r>
              <a:rPr lang="en-US" sz="2800" dirty="0" smtClean="0">
                <a:solidFill>
                  <a:srgbClr val="0000FF"/>
                </a:solidFill>
                <a:hlinkClick r:id="rId3"/>
              </a:rPr>
              <a:t>arlene.mbonu@downstate.edu</a:t>
            </a:r>
            <a:endParaRPr lang="en-US" sz="2800" dirty="0" smtClean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718 613-8376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9" name="PowerPoint Temp">
            <a:hlinkClick r:id="" action="ppaction://media"/>
          </p:cNvPr>
          <p:cNvPicPr>
            <a:picLocks noRot="1" noChangeAspect="1"/>
          </p:cNvPicPr>
          <p:nvPr>
            <a:wavAudioFile r:embed="rId1" name="PowerPoint Temp"/>
          </p:nvPr>
        </p:nvPicPr>
        <p:blipFill>
          <a:blip r:embed="rId4"/>
          <a:stretch>
            <a:fillRect/>
          </a:stretch>
        </p:blipFill>
        <p:spPr>
          <a:xfrm>
            <a:off x="8716963" y="6430963"/>
            <a:ext cx="274637" cy="27463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806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Custom 31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ＭＳ ゴシック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ヒラギノ明朝 Pro W3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Equity.thmx</Template>
  <TotalTime>319</TotalTime>
  <Words>239</Words>
  <Application>Microsoft Macintosh PowerPoint</Application>
  <PresentationFormat>On-screen Show (4:3)</PresentationFormat>
  <Paragraphs>36</Paragraphs>
  <Slides>7</Slides>
  <Notes>1</Notes>
  <HiddenSlides>0</HiddenSlides>
  <MMClips>7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Equity</vt:lpstr>
      <vt:lpstr>Drafting Learning Objectives for Your Field Experience</vt:lpstr>
      <vt:lpstr>Why?</vt:lpstr>
      <vt:lpstr>What’s a Learning Objective? </vt:lpstr>
      <vt:lpstr>Example  </vt:lpstr>
      <vt:lpstr>Example  </vt:lpstr>
      <vt:lpstr>Common Misconceptions About L.O.s</vt:lpstr>
      <vt:lpstr>Any Question?</vt:lpstr>
    </vt:vector>
  </TitlesOfParts>
  <Company>SUNYDMC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Formulating Field Experience Learning Objectives</dc:title>
  <dc:creator>Arlene Mbonu</dc:creator>
  <cp:lastModifiedBy>Karen Benker</cp:lastModifiedBy>
  <cp:revision>22</cp:revision>
  <cp:lastPrinted>2015-08-24T17:19:02Z</cp:lastPrinted>
  <dcterms:created xsi:type="dcterms:W3CDTF">2015-08-30T16:12:07Z</dcterms:created>
  <dcterms:modified xsi:type="dcterms:W3CDTF">2015-08-30T16:17:58Z</dcterms:modified>
</cp:coreProperties>
</file>