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04" r:id="rId2"/>
    <p:sldId id="256" r:id="rId3"/>
    <p:sldId id="305" r:id="rId4"/>
    <p:sldId id="303" r:id="rId5"/>
    <p:sldId id="299" r:id="rId6"/>
    <p:sldId id="260" r:id="rId7"/>
    <p:sldId id="327" r:id="rId8"/>
    <p:sldId id="329" r:id="rId9"/>
    <p:sldId id="308" r:id="rId10"/>
    <p:sldId id="328" r:id="rId11"/>
    <p:sldId id="307" r:id="rId12"/>
    <p:sldId id="306" r:id="rId13"/>
    <p:sldId id="298" r:id="rId14"/>
    <p:sldId id="301" r:id="rId15"/>
    <p:sldId id="30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4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60" autoAdjust="0"/>
    <p:restoredTop sz="80000"/>
  </p:normalViewPr>
  <p:slideViewPr>
    <p:cSldViewPr snapToGrid="0" showGuides="1">
      <p:cViewPr varScale="1">
        <p:scale>
          <a:sx n="91" d="100"/>
          <a:sy n="91" d="100"/>
        </p:scale>
        <p:origin x="1572" y="96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/>
              <a:t>Chart Title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3172904631854445E-2"/>
          <c:y val="7.39857262467086E-2"/>
          <c:w val="0.87255547602004291"/>
          <c:h val="0.627444964484334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Category 1</c:v>
                </c:pt>
                <c:pt idx="1">
                  <c:v>Category 2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</c:v>
                </c:pt>
                <c:pt idx="1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F8-0D48-B406-597D9843C9C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Category 1</c:v>
                </c:pt>
                <c:pt idx="1">
                  <c:v>Category 2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4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BF8-0D48-B406-597D9843C9C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Category 1</c:v>
                </c:pt>
                <c:pt idx="1">
                  <c:v>Category 2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2.5</c:v>
                </c:pt>
                <c:pt idx="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BF8-0D48-B406-597D9843C9C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Category 1</c:v>
                </c:pt>
                <c:pt idx="1">
                  <c:v>Category 2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4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BF8-0D48-B406-597D9843C9C0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Series 5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Category 1</c:v>
                </c:pt>
                <c:pt idx="1">
                  <c:v>Category 2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2</c:v>
                </c:pt>
                <c:pt idx="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BF8-0D48-B406-597D9843C9C0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Series 6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Category 1</c:v>
                </c:pt>
                <c:pt idx="1">
                  <c:v>Category 2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BF8-0D48-B406-597D9843C9C0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Series 7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Category 1</c:v>
                </c:pt>
                <c:pt idx="1">
                  <c:v>Category 2</c:v>
                </c:pt>
              </c:strCache>
            </c:strRef>
          </c:cat>
          <c:val>
            <c:numRef>
              <c:f>Sheet1!$H$2:$H$3</c:f>
              <c:numCache>
                <c:formatCode>General</c:formatCode>
                <c:ptCount val="2"/>
                <c:pt idx="0">
                  <c:v>3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BF8-0D48-B406-597D9843C9C0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Series 8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Sheet1!$A$2:$A$3</c:f>
              <c:strCache>
                <c:ptCount val="2"/>
                <c:pt idx="0">
                  <c:v>Category 1</c:v>
                </c:pt>
                <c:pt idx="1">
                  <c:v>Category 2</c:v>
                </c:pt>
              </c:strCache>
            </c:strRef>
          </c:cat>
          <c:val>
            <c:numRef>
              <c:f>Sheet1!$I$2:$I$3</c:f>
              <c:numCache>
                <c:formatCode>General</c:formatCode>
                <c:ptCount val="2"/>
                <c:pt idx="0">
                  <c:v>5</c:v>
                </c:pt>
                <c:pt idx="1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BF8-0D48-B406-597D9843C9C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0"/>
        <c:overlap val="-35"/>
        <c:axId val="1058853040"/>
        <c:axId val="1058848560"/>
      </c:barChart>
      <c:catAx>
        <c:axId val="1058853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58848560"/>
        <c:crosses val="autoZero"/>
        <c:auto val="1"/>
        <c:lblAlgn val="ctr"/>
        <c:lblOffset val="100"/>
        <c:noMultiLvlLbl val="0"/>
      </c:catAx>
      <c:valAx>
        <c:axId val="1058848560"/>
        <c:scaling>
          <c:orientation val="minMax"/>
          <c:max val="5"/>
        </c:scaling>
        <c:delete val="0"/>
        <c:axPos val="l"/>
        <c:majorGridlines>
          <c:spPr>
            <a:ln w="6350" cap="flat" cmpd="sng" algn="ctr">
              <a:solidFill>
                <a:schemeClr val="bg1">
                  <a:lumMod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58853040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033018889430945"/>
          <c:y val="0.78518561753207428"/>
          <c:w val="0.72397211495059921"/>
          <c:h val="8.358813739413029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9042680174532323"/>
          <c:y val="8.8148890479599146E-2"/>
          <c:w val="0.63553365036087339"/>
          <c:h val="0.76752910082043946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Chart Title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0A8-4542-B65F-8F71B155AA8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0A8-4542-B65F-8F71B155AA8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0A8-4542-B65F-8F71B155AA8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0A8-4542-B65F-8F71B155AA8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D0A8-4542-B65F-8F71B155AA8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D0A8-4542-B65F-8F71B155AA86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D0A8-4542-B65F-8F71B155AA86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D0A8-4542-B65F-8F71B155AA86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D0A8-4542-B65F-8F71B155AA86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D0A8-4542-B65F-8F71B155AA8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Sheet1!$A$2:$A$11</c:f>
              <c:strCache>
                <c:ptCount val="10"/>
                <c:pt idx="0">
                  <c:v>Series 1</c:v>
                </c:pt>
                <c:pt idx="1">
                  <c:v>Series 2</c:v>
                </c:pt>
                <c:pt idx="2">
                  <c:v>Series 3</c:v>
                </c:pt>
                <c:pt idx="3">
                  <c:v>Series 4</c:v>
                </c:pt>
                <c:pt idx="4">
                  <c:v>Series 5</c:v>
                </c:pt>
                <c:pt idx="5">
                  <c:v>Series 6</c:v>
                </c:pt>
                <c:pt idx="6">
                  <c:v>Series 7</c:v>
                </c:pt>
                <c:pt idx="7">
                  <c:v>Series 8</c:v>
                </c:pt>
                <c:pt idx="8">
                  <c:v>Series 9</c:v>
                </c:pt>
                <c:pt idx="9">
                  <c:v>Series 10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20</c:v>
                </c:pt>
                <c:pt idx="1">
                  <c:v>7</c:v>
                </c:pt>
                <c:pt idx="2">
                  <c:v>7</c:v>
                </c:pt>
                <c:pt idx="3">
                  <c:v>7</c:v>
                </c:pt>
                <c:pt idx="4">
                  <c:v>7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D0A8-4542-B65F-8F71B155AA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56"/>
        <c:holeSize val="76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423815364133335"/>
          <c:y val="0.89399196079511045"/>
          <c:w val="0.64697687048916719"/>
          <c:h val="8.148868454380264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3.9901274753585174E-2"/>
          <c:y val="7.811231516852471E-2"/>
          <c:w val="0.93509162319363071"/>
          <c:h val="0.5466321561289987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2</c:v>
                </c:pt>
                <c:pt idx="1">
                  <c:v>0</c:v>
                </c:pt>
                <c:pt idx="2">
                  <c:v>2</c:v>
                </c:pt>
                <c:pt idx="3">
                  <c:v>0.5</c:v>
                </c:pt>
                <c:pt idx="4">
                  <c:v>4</c:v>
                </c:pt>
                <c:pt idx="5">
                  <c:v>2</c:v>
                </c:pt>
                <c:pt idx="6">
                  <c:v>1</c:v>
                </c:pt>
                <c:pt idx="7">
                  <c:v>2</c:v>
                </c:pt>
                <c:pt idx="8">
                  <c:v>4</c:v>
                </c:pt>
                <c:pt idx="9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7D8-2F40-8374-3BDC9CCEC3F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5</c:v>
                </c:pt>
                <c:pt idx="1">
                  <c:v>3</c:v>
                </c:pt>
                <c:pt idx="2">
                  <c:v>0.5</c:v>
                </c:pt>
                <c:pt idx="3">
                  <c:v>3.25</c:v>
                </c:pt>
                <c:pt idx="4">
                  <c:v>2.6</c:v>
                </c:pt>
                <c:pt idx="5">
                  <c:v>4.5</c:v>
                </c:pt>
                <c:pt idx="6">
                  <c:v>1.7</c:v>
                </c:pt>
                <c:pt idx="7">
                  <c:v>2.5</c:v>
                </c:pt>
                <c:pt idx="8">
                  <c:v>4.5</c:v>
                </c:pt>
                <c:pt idx="9">
                  <c:v>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7D8-2F40-8374-3BDC9CCEC3F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Sheet1!$A$2:$A$11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</c:numCache>
            </c:num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0.5</c:v>
                </c:pt>
                <c:pt idx="1">
                  <c:v>2</c:v>
                </c:pt>
                <c:pt idx="2">
                  <c:v>5</c:v>
                </c:pt>
                <c:pt idx="3">
                  <c:v>2</c:v>
                </c:pt>
                <c:pt idx="4">
                  <c:v>3</c:v>
                </c:pt>
                <c:pt idx="5">
                  <c:v>1</c:v>
                </c:pt>
                <c:pt idx="6">
                  <c:v>4</c:v>
                </c:pt>
                <c:pt idx="7">
                  <c:v>3</c:v>
                </c:pt>
                <c:pt idx="8">
                  <c:v>1</c:v>
                </c:pt>
                <c:pt idx="9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7D8-2F40-8374-3BDC9CCEC3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527919"/>
        <c:axId val="43383183"/>
      </c:lineChart>
      <c:catAx>
        <c:axId val="425279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383183"/>
        <c:crosses val="autoZero"/>
        <c:auto val="1"/>
        <c:lblAlgn val="ctr"/>
        <c:lblOffset val="100"/>
        <c:noMultiLvlLbl val="0"/>
      </c:catAx>
      <c:valAx>
        <c:axId val="43383183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2527919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2734879564489876"/>
          <c:y val="0.82198072793348376"/>
          <c:w val="0.46387905799302703"/>
          <c:h val="4.126129778332163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Montserrat" panose="02000505000000020004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Montserrat" panose="02000505000000020004" pitchFamily="2" charset="77"/>
              </a:defRPr>
            </a:lvl1pPr>
          </a:lstStyle>
          <a:p>
            <a:fld id="{387BC29F-F5D9-4CAE-88FD-00E1B9E7671E}" type="datetimeFigureOut">
              <a:rPr lang="en-US" smtClean="0"/>
              <a:pPr/>
              <a:t>3/27/2023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Montserrat" panose="02000505000000020004" pitchFamily="2" charset="77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Montserrat" panose="02000505000000020004" pitchFamily="2" charset="77"/>
              </a:defRPr>
            </a:lvl1pPr>
          </a:lstStyle>
          <a:p>
            <a:fld id="{F94ECD26-D5D1-4B8F-B2AE-CDCEDCBDF8D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458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Montserrat" panose="02000505000000020004" pitchFamily="2" charset="77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Montserrat" panose="02000505000000020004" pitchFamily="2" charset="77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Montserrat" panose="02000505000000020004" pitchFamily="2" charset="77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Montserrat" panose="02000505000000020004" pitchFamily="2" charset="77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Montserrat" panose="02000505000000020004" pitchFamily="2" charset="77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Narration includes </a:t>
            </a:r>
            <a:r>
              <a:rPr lang="en-US" dirty="0" err="1"/>
              <a:t>APEx</a:t>
            </a:r>
            <a:r>
              <a:rPr lang="en-US" dirty="0"/>
              <a:t> project title and department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4ECD26-D5D1-4B8F-B2AE-CDCEDCBDF8D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880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Narration includes self-introduction, your public health background, and brief overview of your </a:t>
            </a:r>
            <a:r>
              <a:rPr lang="en-US" dirty="0" err="1"/>
              <a:t>APEx</a:t>
            </a:r>
            <a:r>
              <a:rPr lang="en-US" dirty="0"/>
              <a:t> project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4ECD26-D5D1-4B8F-B2AE-CDCEDCBDF8DC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4820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Narration includes background on the partner organization. Describe the organization with whom you worked, the mission and vision of the organization, and other relevant information</a:t>
            </a:r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If you worked within a specific unit of the organization, describe the unit and the specific function of the unit/branch/office, etc.</a:t>
            </a:r>
          </a:p>
          <a:p>
            <a:endParaRPr lang="en-US" dirty="0"/>
          </a:p>
          <a:p>
            <a:r>
              <a:rPr lang="en-US" dirty="0"/>
              <a:t>Insert a photo of the organization to the right, with permissions.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4ECD26-D5D1-4B8F-B2AE-CDCEDCBDF8DC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335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Briefly describe the public health issue / significance that your project addressed. This slide only focuses on the significance of the problem, not what you did to address the problem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4ECD26-D5D1-4B8F-B2AE-CDCEDCBDF8DC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89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Reflect on how your </a:t>
            </a:r>
            <a:r>
              <a:rPr lang="en-US" dirty="0" err="1"/>
              <a:t>APEx</a:t>
            </a:r>
            <a:r>
              <a:rPr lang="en-US" dirty="0"/>
              <a:t> supported your growth as a public health leader. Provide a concluding statement or summary, thank the listener, conclude with last slide on references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4ECD26-D5D1-4B8F-B2AE-CDCEDCBDF8D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1243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Provide references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4ECD26-D5D1-4B8F-B2AE-CDCEDCBDF8DC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112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ver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CCF26-93D6-479B-A6D2-2B8DC11E88E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79450" y="1717622"/>
            <a:ext cx="5416239" cy="2347031"/>
          </a:xfrm>
        </p:spPr>
        <p:txBody>
          <a:bodyPr anchor="b" anchorCtr="0"/>
          <a:lstStyle>
            <a:lvl1pPr algn="l">
              <a:lnSpc>
                <a:spcPts val="4640"/>
              </a:lnSpc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5FE936-A3EE-421F-8D5F-8FAD316CF1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9450" y="4404709"/>
            <a:ext cx="5416240" cy="710851"/>
          </a:xfrm>
        </p:spPr>
        <p:txBody>
          <a:bodyPr/>
          <a:lstStyle>
            <a:lvl1pPr marL="0" indent="0" algn="l">
              <a:lnSpc>
                <a:spcPts val="2880"/>
              </a:lnSpc>
              <a:spcBef>
                <a:spcPts val="0"/>
              </a:spcBef>
              <a:buNone/>
              <a:defRPr sz="22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3591185-B689-A244-9A93-9CFF2655D12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79450" y="5439742"/>
            <a:ext cx="5416574" cy="1048981"/>
          </a:xfrm>
        </p:spPr>
        <p:txBody>
          <a:bodyPr/>
          <a:lstStyle>
            <a:lvl1pPr>
              <a:lnSpc>
                <a:spcPts val="2400"/>
              </a:lnSpc>
              <a:spcBef>
                <a:spcPts val="0"/>
              </a:spcBef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49D1793E-E37B-CF4A-9DB4-A63A953B604F}"/>
              </a:ext>
            </a:extLst>
          </p:cNvPr>
          <p:cNvSpPr>
            <a:spLocks noChangeAspect="1"/>
          </p:cNvSpPr>
          <p:nvPr userDrawn="1"/>
        </p:nvSpPr>
        <p:spPr>
          <a:xfrm>
            <a:off x="679450" y="478838"/>
            <a:ext cx="2862072" cy="619212"/>
          </a:xfrm>
          <a:custGeom>
            <a:avLst/>
            <a:gdLst>
              <a:gd name="connsiteX0" fmla="*/ 2059931 w 5710521"/>
              <a:gd name="connsiteY0" fmla="*/ 924335 h 1236446"/>
              <a:gd name="connsiteX1" fmla="*/ 2038171 w 5710521"/>
              <a:gd name="connsiteY1" fmla="*/ 981014 h 1236446"/>
              <a:gd name="connsiteX2" fmla="*/ 2081447 w 5710521"/>
              <a:gd name="connsiteY2" fmla="*/ 981014 h 1236446"/>
              <a:gd name="connsiteX3" fmla="*/ 5049518 w 5710521"/>
              <a:gd name="connsiteY3" fmla="*/ 908304 h 1236446"/>
              <a:gd name="connsiteX4" fmla="*/ 5049518 w 5710521"/>
              <a:gd name="connsiteY4" fmla="*/ 959096 h 1236446"/>
              <a:gd name="connsiteX5" fmla="*/ 5076343 w 5710521"/>
              <a:gd name="connsiteY5" fmla="*/ 959096 h 1236446"/>
              <a:gd name="connsiteX6" fmla="*/ 5106610 w 5710521"/>
              <a:gd name="connsiteY6" fmla="*/ 933502 h 1236446"/>
              <a:gd name="connsiteX7" fmla="*/ 5080389 w 5710521"/>
              <a:gd name="connsiteY7" fmla="*/ 908304 h 1236446"/>
              <a:gd name="connsiteX8" fmla="*/ 5588001 w 5710521"/>
              <a:gd name="connsiteY8" fmla="*/ 889000 h 1236446"/>
              <a:gd name="connsiteX9" fmla="*/ 5610571 w 5710521"/>
              <a:gd name="connsiteY9" fmla="*/ 889000 h 1236446"/>
              <a:gd name="connsiteX10" fmla="*/ 5648955 w 5710521"/>
              <a:gd name="connsiteY10" fmla="*/ 964973 h 1236446"/>
              <a:gd name="connsiteX11" fmla="*/ 5687980 w 5710521"/>
              <a:gd name="connsiteY11" fmla="*/ 889000 h 1236446"/>
              <a:gd name="connsiteX12" fmla="*/ 5710521 w 5710521"/>
              <a:gd name="connsiteY12" fmla="*/ 889000 h 1236446"/>
              <a:gd name="connsiteX13" fmla="*/ 5659119 w 5710521"/>
              <a:gd name="connsiteY13" fmla="*/ 985086 h 1236446"/>
              <a:gd name="connsiteX14" fmla="*/ 5659119 w 5710521"/>
              <a:gd name="connsiteY14" fmla="*/ 1039124 h 1236446"/>
              <a:gd name="connsiteX15" fmla="*/ 5638801 w 5710521"/>
              <a:gd name="connsiteY15" fmla="*/ 1039124 h 1236446"/>
              <a:gd name="connsiteX16" fmla="*/ 5638801 w 5710521"/>
              <a:gd name="connsiteY16" fmla="*/ 985086 h 1236446"/>
              <a:gd name="connsiteX17" fmla="*/ 5435601 w 5710521"/>
              <a:gd name="connsiteY17" fmla="*/ 889000 h 1236446"/>
              <a:gd name="connsiteX18" fmla="*/ 5544903 w 5710521"/>
              <a:gd name="connsiteY18" fmla="*/ 889000 h 1236446"/>
              <a:gd name="connsiteX19" fmla="*/ 5544903 w 5710521"/>
              <a:gd name="connsiteY19" fmla="*/ 908697 h 1236446"/>
              <a:gd name="connsiteX20" fmla="*/ 5500398 w 5710521"/>
              <a:gd name="connsiteY20" fmla="*/ 908697 h 1236446"/>
              <a:gd name="connsiteX21" fmla="*/ 5500398 w 5710521"/>
              <a:gd name="connsiteY21" fmla="*/ 1039124 h 1236446"/>
              <a:gd name="connsiteX22" fmla="*/ 5480106 w 5710521"/>
              <a:gd name="connsiteY22" fmla="*/ 1039124 h 1236446"/>
              <a:gd name="connsiteX23" fmla="*/ 5480106 w 5710521"/>
              <a:gd name="connsiteY23" fmla="*/ 908697 h 1236446"/>
              <a:gd name="connsiteX24" fmla="*/ 5435601 w 5710521"/>
              <a:gd name="connsiteY24" fmla="*/ 908697 h 1236446"/>
              <a:gd name="connsiteX25" fmla="*/ 5435601 w 5710521"/>
              <a:gd name="connsiteY25" fmla="*/ 889000 h 1236446"/>
              <a:gd name="connsiteX26" fmla="*/ 5346700 w 5710521"/>
              <a:gd name="connsiteY26" fmla="*/ 889000 h 1236446"/>
              <a:gd name="connsiteX27" fmla="*/ 5367018 w 5710521"/>
              <a:gd name="connsiteY27" fmla="*/ 889000 h 1236446"/>
              <a:gd name="connsiteX28" fmla="*/ 5367018 w 5710521"/>
              <a:gd name="connsiteY28" fmla="*/ 1039124 h 1236446"/>
              <a:gd name="connsiteX29" fmla="*/ 5346700 w 5710521"/>
              <a:gd name="connsiteY29" fmla="*/ 1039124 h 1236446"/>
              <a:gd name="connsiteX30" fmla="*/ 5346700 w 5710521"/>
              <a:gd name="connsiteY30" fmla="*/ 889000 h 1236446"/>
              <a:gd name="connsiteX31" fmla="*/ 5029201 w 5710521"/>
              <a:gd name="connsiteY31" fmla="*/ 889000 h 1236446"/>
              <a:gd name="connsiteX32" fmla="*/ 5080204 w 5710521"/>
              <a:gd name="connsiteY32" fmla="*/ 889000 h 1236446"/>
              <a:gd name="connsiteX33" fmla="*/ 5127345 w 5710521"/>
              <a:gd name="connsiteY33" fmla="*/ 933710 h 1236446"/>
              <a:gd name="connsiteX34" fmla="*/ 5092400 w 5710521"/>
              <a:gd name="connsiteY34" fmla="*/ 976571 h 1236446"/>
              <a:gd name="connsiteX35" fmla="*/ 5134241 w 5710521"/>
              <a:gd name="connsiteY35" fmla="*/ 1039146 h 1236446"/>
              <a:gd name="connsiteX36" fmla="*/ 5109250 w 5710521"/>
              <a:gd name="connsiteY36" fmla="*/ 1039146 h 1236446"/>
              <a:gd name="connsiteX37" fmla="*/ 5070254 w 5710521"/>
              <a:gd name="connsiteY37" fmla="*/ 978191 h 1236446"/>
              <a:gd name="connsiteX38" fmla="*/ 5049518 w 5710521"/>
              <a:gd name="connsiteY38" fmla="*/ 978191 h 1236446"/>
              <a:gd name="connsiteX39" fmla="*/ 5049518 w 5710521"/>
              <a:gd name="connsiteY39" fmla="*/ 1039146 h 1236446"/>
              <a:gd name="connsiteX40" fmla="*/ 5029201 w 5710521"/>
              <a:gd name="connsiteY40" fmla="*/ 1039146 h 1236446"/>
              <a:gd name="connsiteX41" fmla="*/ 4864100 w 5710521"/>
              <a:gd name="connsiteY41" fmla="*/ 889000 h 1236446"/>
              <a:gd name="connsiteX42" fmla="*/ 4957547 w 5710521"/>
              <a:gd name="connsiteY42" fmla="*/ 889000 h 1236446"/>
              <a:gd name="connsiteX43" fmla="*/ 4957547 w 5710521"/>
              <a:gd name="connsiteY43" fmla="*/ 908301 h 1236446"/>
              <a:gd name="connsiteX44" fmla="*/ 4884416 w 5710521"/>
              <a:gd name="connsiteY44" fmla="*/ 908301 h 1236446"/>
              <a:gd name="connsiteX45" fmla="*/ 4884416 w 5710521"/>
              <a:gd name="connsiteY45" fmla="*/ 953200 h 1236446"/>
              <a:gd name="connsiteX46" fmla="*/ 4952092 w 5710521"/>
              <a:gd name="connsiteY46" fmla="*/ 953200 h 1236446"/>
              <a:gd name="connsiteX47" fmla="*/ 4952092 w 5710521"/>
              <a:gd name="connsiteY47" fmla="*/ 972494 h 1236446"/>
              <a:gd name="connsiteX48" fmla="*/ 4884416 w 5710521"/>
              <a:gd name="connsiteY48" fmla="*/ 972494 h 1236446"/>
              <a:gd name="connsiteX49" fmla="*/ 4884416 w 5710521"/>
              <a:gd name="connsiteY49" fmla="*/ 1019818 h 1236446"/>
              <a:gd name="connsiteX50" fmla="*/ 4957547 w 5710521"/>
              <a:gd name="connsiteY50" fmla="*/ 1019818 h 1236446"/>
              <a:gd name="connsiteX51" fmla="*/ 4957547 w 5710521"/>
              <a:gd name="connsiteY51" fmla="*/ 1039126 h 1236446"/>
              <a:gd name="connsiteX52" fmla="*/ 4864100 w 5710521"/>
              <a:gd name="connsiteY52" fmla="*/ 1039126 h 1236446"/>
              <a:gd name="connsiteX53" fmla="*/ 4864100 w 5710521"/>
              <a:gd name="connsiteY53" fmla="*/ 889000 h 1236446"/>
              <a:gd name="connsiteX54" fmla="*/ 4660901 w 5710521"/>
              <a:gd name="connsiteY54" fmla="*/ 889000 h 1236446"/>
              <a:gd name="connsiteX55" fmla="*/ 4684069 w 5710521"/>
              <a:gd name="connsiteY55" fmla="*/ 889000 h 1236446"/>
              <a:gd name="connsiteX56" fmla="*/ 4731598 w 5710521"/>
              <a:gd name="connsiteY56" fmla="*/ 1004180 h 1236446"/>
              <a:gd name="connsiteX57" fmla="*/ 4778926 w 5710521"/>
              <a:gd name="connsiteY57" fmla="*/ 889000 h 1236446"/>
              <a:gd name="connsiteX58" fmla="*/ 4801074 w 5710521"/>
              <a:gd name="connsiteY58" fmla="*/ 889000 h 1236446"/>
              <a:gd name="connsiteX59" fmla="*/ 4737276 w 5710521"/>
              <a:gd name="connsiteY59" fmla="*/ 1039126 h 1236446"/>
              <a:gd name="connsiteX60" fmla="*/ 4725699 w 5710521"/>
              <a:gd name="connsiteY60" fmla="*/ 1039126 h 1236446"/>
              <a:gd name="connsiteX61" fmla="*/ 4572000 w 5710521"/>
              <a:gd name="connsiteY61" fmla="*/ 889000 h 1236446"/>
              <a:gd name="connsiteX62" fmla="*/ 4592318 w 5710521"/>
              <a:gd name="connsiteY62" fmla="*/ 889000 h 1236446"/>
              <a:gd name="connsiteX63" fmla="*/ 4592318 w 5710521"/>
              <a:gd name="connsiteY63" fmla="*/ 1039124 h 1236446"/>
              <a:gd name="connsiteX64" fmla="*/ 4572000 w 5710521"/>
              <a:gd name="connsiteY64" fmla="*/ 1039124 h 1236446"/>
              <a:gd name="connsiteX65" fmla="*/ 4572000 w 5710521"/>
              <a:gd name="connsiteY65" fmla="*/ 889000 h 1236446"/>
              <a:gd name="connsiteX66" fmla="*/ 4381501 w 5710521"/>
              <a:gd name="connsiteY66" fmla="*/ 889000 h 1236446"/>
              <a:gd name="connsiteX67" fmla="*/ 4390642 w 5710521"/>
              <a:gd name="connsiteY67" fmla="*/ 889000 h 1236446"/>
              <a:gd name="connsiteX68" fmla="*/ 4482074 w 5710521"/>
              <a:gd name="connsiteY68" fmla="*/ 996055 h 1236446"/>
              <a:gd name="connsiteX69" fmla="*/ 4482074 w 5710521"/>
              <a:gd name="connsiteY69" fmla="*/ 889000 h 1236446"/>
              <a:gd name="connsiteX70" fmla="*/ 4502188 w 5710521"/>
              <a:gd name="connsiteY70" fmla="*/ 889000 h 1236446"/>
              <a:gd name="connsiteX71" fmla="*/ 4502188 w 5710521"/>
              <a:gd name="connsiteY71" fmla="*/ 1039126 h 1236446"/>
              <a:gd name="connsiteX72" fmla="*/ 4491611 w 5710521"/>
              <a:gd name="connsiteY72" fmla="*/ 1039126 h 1236446"/>
              <a:gd name="connsiteX73" fmla="*/ 4401616 w 5710521"/>
              <a:gd name="connsiteY73" fmla="*/ 932696 h 1236446"/>
              <a:gd name="connsiteX74" fmla="*/ 4401616 w 5710521"/>
              <a:gd name="connsiteY74" fmla="*/ 1039126 h 1236446"/>
              <a:gd name="connsiteX75" fmla="*/ 4381501 w 5710521"/>
              <a:gd name="connsiteY75" fmla="*/ 1039126 h 1236446"/>
              <a:gd name="connsiteX76" fmla="*/ 4191001 w 5710521"/>
              <a:gd name="connsiteY76" fmla="*/ 889000 h 1236446"/>
              <a:gd name="connsiteX77" fmla="*/ 4211316 w 5710521"/>
              <a:gd name="connsiteY77" fmla="*/ 889000 h 1236446"/>
              <a:gd name="connsiteX78" fmla="*/ 4211316 w 5710521"/>
              <a:gd name="connsiteY78" fmla="*/ 984898 h 1236446"/>
              <a:gd name="connsiteX79" fmla="*/ 4245458 w 5710521"/>
              <a:gd name="connsiteY79" fmla="*/ 1021856 h 1236446"/>
              <a:gd name="connsiteX80" fmla="*/ 4279383 w 5710521"/>
              <a:gd name="connsiteY80" fmla="*/ 984898 h 1236446"/>
              <a:gd name="connsiteX81" fmla="*/ 4279383 w 5710521"/>
              <a:gd name="connsiteY81" fmla="*/ 889000 h 1236446"/>
              <a:gd name="connsiteX82" fmla="*/ 4299884 w 5710521"/>
              <a:gd name="connsiteY82" fmla="*/ 889000 h 1236446"/>
              <a:gd name="connsiteX83" fmla="*/ 4299884 w 5710521"/>
              <a:gd name="connsiteY83" fmla="*/ 988555 h 1236446"/>
              <a:gd name="connsiteX84" fmla="*/ 4245458 w 5710521"/>
              <a:gd name="connsiteY84" fmla="*/ 1041781 h 1236446"/>
              <a:gd name="connsiteX85" fmla="*/ 4191001 w 5710521"/>
              <a:gd name="connsiteY85" fmla="*/ 988555 h 1236446"/>
              <a:gd name="connsiteX86" fmla="*/ 3784600 w 5710521"/>
              <a:gd name="connsiteY86" fmla="*/ 889000 h 1236446"/>
              <a:gd name="connsiteX87" fmla="*/ 3878047 w 5710521"/>
              <a:gd name="connsiteY87" fmla="*/ 889000 h 1236446"/>
              <a:gd name="connsiteX88" fmla="*/ 3878047 w 5710521"/>
              <a:gd name="connsiteY88" fmla="*/ 908301 h 1236446"/>
              <a:gd name="connsiteX89" fmla="*/ 3804916 w 5710521"/>
              <a:gd name="connsiteY89" fmla="*/ 908301 h 1236446"/>
              <a:gd name="connsiteX90" fmla="*/ 3804916 w 5710521"/>
              <a:gd name="connsiteY90" fmla="*/ 953200 h 1236446"/>
              <a:gd name="connsiteX91" fmla="*/ 3872565 w 5710521"/>
              <a:gd name="connsiteY91" fmla="*/ 953200 h 1236446"/>
              <a:gd name="connsiteX92" fmla="*/ 3872565 w 5710521"/>
              <a:gd name="connsiteY92" fmla="*/ 972494 h 1236446"/>
              <a:gd name="connsiteX93" fmla="*/ 3804916 w 5710521"/>
              <a:gd name="connsiteY93" fmla="*/ 972494 h 1236446"/>
              <a:gd name="connsiteX94" fmla="*/ 3804916 w 5710521"/>
              <a:gd name="connsiteY94" fmla="*/ 1019818 h 1236446"/>
              <a:gd name="connsiteX95" fmla="*/ 3878047 w 5710521"/>
              <a:gd name="connsiteY95" fmla="*/ 1019818 h 1236446"/>
              <a:gd name="connsiteX96" fmla="*/ 3878047 w 5710521"/>
              <a:gd name="connsiteY96" fmla="*/ 1039126 h 1236446"/>
              <a:gd name="connsiteX97" fmla="*/ 3784600 w 5710521"/>
              <a:gd name="connsiteY97" fmla="*/ 1039126 h 1236446"/>
              <a:gd name="connsiteX98" fmla="*/ 3784600 w 5710521"/>
              <a:gd name="connsiteY98" fmla="*/ 889000 h 1236446"/>
              <a:gd name="connsiteX99" fmla="*/ 3390901 w 5710521"/>
              <a:gd name="connsiteY99" fmla="*/ 889000 h 1236446"/>
              <a:gd name="connsiteX100" fmla="*/ 3400075 w 5710521"/>
              <a:gd name="connsiteY100" fmla="*/ 889000 h 1236446"/>
              <a:gd name="connsiteX101" fmla="*/ 3491476 w 5710521"/>
              <a:gd name="connsiteY101" fmla="*/ 996055 h 1236446"/>
              <a:gd name="connsiteX102" fmla="*/ 3491476 w 5710521"/>
              <a:gd name="connsiteY102" fmla="*/ 889000 h 1236446"/>
              <a:gd name="connsiteX103" fmla="*/ 3511591 w 5710521"/>
              <a:gd name="connsiteY103" fmla="*/ 889000 h 1236446"/>
              <a:gd name="connsiteX104" fmla="*/ 3511591 w 5710521"/>
              <a:gd name="connsiteY104" fmla="*/ 1039126 h 1236446"/>
              <a:gd name="connsiteX105" fmla="*/ 3501014 w 5710521"/>
              <a:gd name="connsiteY105" fmla="*/ 1039126 h 1236446"/>
              <a:gd name="connsiteX106" fmla="*/ 3411016 w 5710521"/>
              <a:gd name="connsiteY106" fmla="*/ 932696 h 1236446"/>
              <a:gd name="connsiteX107" fmla="*/ 3411016 w 5710521"/>
              <a:gd name="connsiteY107" fmla="*/ 1039126 h 1236446"/>
              <a:gd name="connsiteX108" fmla="*/ 3390901 w 5710521"/>
              <a:gd name="connsiteY108" fmla="*/ 1039126 h 1236446"/>
              <a:gd name="connsiteX109" fmla="*/ 3225801 w 5710521"/>
              <a:gd name="connsiteY109" fmla="*/ 889000 h 1236446"/>
              <a:gd name="connsiteX110" fmla="*/ 3319246 w 5710521"/>
              <a:gd name="connsiteY110" fmla="*/ 889000 h 1236446"/>
              <a:gd name="connsiteX111" fmla="*/ 3319246 w 5710521"/>
              <a:gd name="connsiteY111" fmla="*/ 908301 h 1236446"/>
              <a:gd name="connsiteX112" fmla="*/ 3246116 w 5710521"/>
              <a:gd name="connsiteY112" fmla="*/ 908301 h 1236446"/>
              <a:gd name="connsiteX113" fmla="*/ 3246116 w 5710521"/>
              <a:gd name="connsiteY113" fmla="*/ 953200 h 1236446"/>
              <a:gd name="connsiteX114" fmla="*/ 3313769 w 5710521"/>
              <a:gd name="connsiteY114" fmla="*/ 953200 h 1236446"/>
              <a:gd name="connsiteX115" fmla="*/ 3313769 w 5710521"/>
              <a:gd name="connsiteY115" fmla="*/ 972494 h 1236446"/>
              <a:gd name="connsiteX116" fmla="*/ 3246116 w 5710521"/>
              <a:gd name="connsiteY116" fmla="*/ 972494 h 1236446"/>
              <a:gd name="connsiteX117" fmla="*/ 3246116 w 5710521"/>
              <a:gd name="connsiteY117" fmla="*/ 1019818 h 1236446"/>
              <a:gd name="connsiteX118" fmla="*/ 3319246 w 5710521"/>
              <a:gd name="connsiteY118" fmla="*/ 1019818 h 1236446"/>
              <a:gd name="connsiteX119" fmla="*/ 3319246 w 5710521"/>
              <a:gd name="connsiteY119" fmla="*/ 1039126 h 1236446"/>
              <a:gd name="connsiteX120" fmla="*/ 3225801 w 5710521"/>
              <a:gd name="connsiteY120" fmla="*/ 1039126 h 1236446"/>
              <a:gd name="connsiteX121" fmla="*/ 3225801 w 5710521"/>
              <a:gd name="connsiteY121" fmla="*/ 889000 h 1236446"/>
              <a:gd name="connsiteX122" fmla="*/ 3124200 w 5710521"/>
              <a:gd name="connsiteY122" fmla="*/ 889000 h 1236446"/>
              <a:gd name="connsiteX123" fmla="*/ 3144518 w 5710521"/>
              <a:gd name="connsiteY123" fmla="*/ 889000 h 1236446"/>
              <a:gd name="connsiteX124" fmla="*/ 3144518 w 5710521"/>
              <a:gd name="connsiteY124" fmla="*/ 1039124 h 1236446"/>
              <a:gd name="connsiteX125" fmla="*/ 3124200 w 5710521"/>
              <a:gd name="connsiteY125" fmla="*/ 1039124 h 1236446"/>
              <a:gd name="connsiteX126" fmla="*/ 3124200 w 5710521"/>
              <a:gd name="connsiteY126" fmla="*/ 889000 h 1236446"/>
              <a:gd name="connsiteX127" fmla="*/ 2489201 w 5710521"/>
              <a:gd name="connsiteY127" fmla="*/ 889000 h 1236446"/>
              <a:gd name="connsiteX128" fmla="*/ 2509728 w 5710521"/>
              <a:gd name="connsiteY128" fmla="*/ 889000 h 1236446"/>
              <a:gd name="connsiteX129" fmla="*/ 2509728 w 5710521"/>
              <a:gd name="connsiteY129" fmla="*/ 952387 h 1236446"/>
              <a:gd name="connsiteX130" fmla="*/ 2585076 w 5710521"/>
              <a:gd name="connsiteY130" fmla="*/ 952387 h 1236446"/>
              <a:gd name="connsiteX131" fmla="*/ 2585076 w 5710521"/>
              <a:gd name="connsiteY131" fmla="*/ 889000 h 1236446"/>
              <a:gd name="connsiteX132" fmla="*/ 2605394 w 5710521"/>
              <a:gd name="connsiteY132" fmla="*/ 889000 h 1236446"/>
              <a:gd name="connsiteX133" fmla="*/ 2605394 w 5710521"/>
              <a:gd name="connsiteY133" fmla="*/ 1039126 h 1236446"/>
              <a:gd name="connsiteX134" fmla="*/ 2585076 w 5710521"/>
              <a:gd name="connsiteY134" fmla="*/ 1039126 h 1236446"/>
              <a:gd name="connsiteX135" fmla="*/ 2585076 w 5710521"/>
              <a:gd name="connsiteY135" fmla="*/ 971875 h 1236446"/>
              <a:gd name="connsiteX136" fmla="*/ 2509728 w 5710521"/>
              <a:gd name="connsiteY136" fmla="*/ 971875 h 1236446"/>
              <a:gd name="connsiteX137" fmla="*/ 2509728 w 5710521"/>
              <a:gd name="connsiteY137" fmla="*/ 1039126 h 1236446"/>
              <a:gd name="connsiteX138" fmla="*/ 2489201 w 5710521"/>
              <a:gd name="connsiteY138" fmla="*/ 1039126 h 1236446"/>
              <a:gd name="connsiteX139" fmla="*/ 2311400 w 5710521"/>
              <a:gd name="connsiteY139" fmla="*/ 889000 h 1236446"/>
              <a:gd name="connsiteX140" fmla="*/ 2420705 w 5710521"/>
              <a:gd name="connsiteY140" fmla="*/ 889000 h 1236446"/>
              <a:gd name="connsiteX141" fmla="*/ 2420705 w 5710521"/>
              <a:gd name="connsiteY141" fmla="*/ 908697 h 1236446"/>
              <a:gd name="connsiteX142" fmla="*/ 2376203 w 5710521"/>
              <a:gd name="connsiteY142" fmla="*/ 908697 h 1236446"/>
              <a:gd name="connsiteX143" fmla="*/ 2376203 w 5710521"/>
              <a:gd name="connsiteY143" fmla="*/ 1039124 h 1236446"/>
              <a:gd name="connsiteX144" fmla="*/ 2355906 w 5710521"/>
              <a:gd name="connsiteY144" fmla="*/ 1039124 h 1236446"/>
              <a:gd name="connsiteX145" fmla="*/ 2355906 w 5710521"/>
              <a:gd name="connsiteY145" fmla="*/ 908697 h 1236446"/>
              <a:gd name="connsiteX146" fmla="*/ 2311400 w 5710521"/>
              <a:gd name="connsiteY146" fmla="*/ 908697 h 1236446"/>
              <a:gd name="connsiteX147" fmla="*/ 2311400 w 5710521"/>
              <a:gd name="connsiteY147" fmla="*/ 889000 h 1236446"/>
              <a:gd name="connsiteX148" fmla="*/ 2184401 w 5710521"/>
              <a:gd name="connsiteY148" fmla="*/ 889000 h 1236446"/>
              <a:gd name="connsiteX149" fmla="*/ 2204716 w 5710521"/>
              <a:gd name="connsiteY149" fmla="*/ 889000 h 1236446"/>
              <a:gd name="connsiteX150" fmla="*/ 2204716 w 5710521"/>
              <a:gd name="connsiteY150" fmla="*/ 1019429 h 1236446"/>
              <a:gd name="connsiteX151" fmla="*/ 2285368 w 5710521"/>
              <a:gd name="connsiteY151" fmla="*/ 1019429 h 1236446"/>
              <a:gd name="connsiteX152" fmla="*/ 2285368 w 5710521"/>
              <a:gd name="connsiteY152" fmla="*/ 1039126 h 1236446"/>
              <a:gd name="connsiteX153" fmla="*/ 2184401 w 5710521"/>
              <a:gd name="connsiteY153" fmla="*/ 1039126 h 1236446"/>
              <a:gd name="connsiteX154" fmla="*/ 2054627 w 5710521"/>
              <a:gd name="connsiteY154" fmla="*/ 889000 h 1236446"/>
              <a:gd name="connsiteX155" fmla="*/ 2065595 w 5710521"/>
              <a:gd name="connsiteY155" fmla="*/ 889000 h 1236446"/>
              <a:gd name="connsiteX156" fmla="*/ 2125743 w 5710521"/>
              <a:gd name="connsiteY156" fmla="*/ 1039124 h 1236446"/>
              <a:gd name="connsiteX157" fmla="*/ 2103592 w 5710521"/>
              <a:gd name="connsiteY157" fmla="*/ 1039124 h 1236446"/>
              <a:gd name="connsiteX158" fmla="*/ 2088345 w 5710521"/>
              <a:gd name="connsiteY158" fmla="*/ 1000106 h 1236446"/>
              <a:gd name="connsiteX159" fmla="*/ 2031274 w 5710521"/>
              <a:gd name="connsiteY159" fmla="*/ 1000106 h 1236446"/>
              <a:gd name="connsiteX160" fmla="*/ 2016044 w 5710521"/>
              <a:gd name="connsiteY160" fmla="*/ 1039124 h 1236446"/>
              <a:gd name="connsiteX161" fmla="*/ 1993900 w 5710521"/>
              <a:gd name="connsiteY161" fmla="*/ 1039124 h 1236446"/>
              <a:gd name="connsiteX162" fmla="*/ 1841501 w 5710521"/>
              <a:gd name="connsiteY162" fmla="*/ 889000 h 1236446"/>
              <a:gd name="connsiteX163" fmla="*/ 1934946 w 5710521"/>
              <a:gd name="connsiteY163" fmla="*/ 889000 h 1236446"/>
              <a:gd name="connsiteX164" fmla="*/ 1934946 w 5710521"/>
              <a:gd name="connsiteY164" fmla="*/ 908301 h 1236446"/>
              <a:gd name="connsiteX165" fmla="*/ 1861816 w 5710521"/>
              <a:gd name="connsiteY165" fmla="*/ 908301 h 1236446"/>
              <a:gd name="connsiteX166" fmla="*/ 1861816 w 5710521"/>
              <a:gd name="connsiteY166" fmla="*/ 953200 h 1236446"/>
              <a:gd name="connsiteX167" fmla="*/ 1929469 w 5710521"/>
              <a:gd name="connsiteY167" fmla="*/ 953200 h 1236446"/>
              <a:gd name="connsiteX168" fmla="*/ 1929469 w 5710521"/>
              <a:gd name="connsiteY168" fmla="*/ 972494 h 1236446"/>
              <a:gd name="connsiteX169" fmla="*/ 1861816 w 5710521"/>
              <a:gd name="connsiteY169" fmla="*/ 972494 h 1236446"/>
              <a:gd name="connsiteX170" fmla="*/ 1861816 w 5710521"/>
              <a:gd name="connsiteY170" fmla="*/ 1019818 h 1236446"/>
              <a:gd name="connsiteX171" fmla="*/ 1934946 w 5710521"/>
              <a:gd name="connsiteY171" fmla="*/ 1019818 h 1236446"/>
              <a:gd name="connsiteX172" fmla="*/ 1934946 w 5710521"/>
              <a:gd name="connsiteY172" fmla="*/ 1039126 h 1236446"/>
              <a:gd name="connsiteX173" fmla="*/ 1841501 w 5710521"/>
              <a:gd name="connsiteY173" fmla="*/ 1039126 h 1236446"/>
              <a:gd name="connsiteX174" fmla="*/ 1841501 w 5710521"/>
              <a:gd name="connsiteY174" fmla="*/ 889000 h 1236446"/>
              <a:gd name="connsiteX175" fmla="*/ 1651001 w 5710521"/>
              <a:gd name="connsiteY175" fmla="*/ 889000 h 1236446"/>
              <a:gd name="connsiteX176" fmla="*/ 1671528 w 5710521"/>
              <a:gd name="connsiteY176" fmla="*/ 889000 h 1236446"/>
              <a:gd name="connsiteX177" fmla="*/ 1671528 w 5710521"/>
              <a:gd name="connsiteY177" fmla="*/ 952387 h 1236446"/>
              <a:gd name="connsiteX178" fmla="*/ 1746898 w 5710521"/>
              <a:gd name="connsiteY178" fmla="*/ 952387 h 1236446"/>
              <a:gd name="connsiteX179" fmla="*/ 1746898 w 5710521"/>
              <a:gd name="connsiteY179" fmla="*/ 889000 h 1236446"/>
              <a:gd name="connsiteX180" fmla="*/ 1767194 w 5710521"/>
              <a:gd name="connsiteY180" fmla="*/ 889000 h 1236446"/>
              <a:gd name="connsiteX181" fmla="*/ 1767194 w 5710521"/>
              <a:gd name="connsiteY181" fmla="*/ 1039126 h 1236446"/>
              <a:gd name="connsiteX182" fmla="*/ 1746898 w 5710521"/>
              <a:gd name="connsiteY182" fmla="*/ 1039126 h 1236446"/>
              <a:gd name="connsiteX183" fmla="*/ 1746898 w 5710521"/>
              <a:gd name="connsiteY183" fmla="*/ 971875 h 1236446"/>
              <a:gd name="connsiteX184" fmla="*/ 1671528 w 5710521"/>
              <a:gd name="connsiteY184" fmla="*/ 971875 h 1236446"/>
              <a:gd name="connsiteX185" fmla="*/ 1671528 w 5710521"/>
              <a:gd name="connsiteY185" fmla="*/ 1039126 h 1236446"/>
              <a:gd name="connsiteX186" fmla="*/ 1651001 w 5710521"/>
              <a:gd name="connsiteY186" fmla="*/ 1039126 h 1236446"/>
              <a:gd name="connsiteX187" fmla="*/ 5235039 w 5710521"/>
              <a:gd name="connsiteY187" fmla="*/ 876301 h 1236446"/>
              <a:gd name="connsiteX188" fmla="*/ 5279119 w 5710521"/>
              <a:gd name="connsiteY188" fmla="*/ 898449 h 1236446"/>
              <a:gd name="connsiteX189" fmla="*/ 5265493 w 5710521"/>
              <a:gd name="connsiteY189" fmla="*/ 911455 h 1236446"/>
              <a:gd name="connsiteX190" fmla="*/ 5235249 w 5710521"/>
              <a:gd name="connsiteY190" fmla="*/ 895394 h 1236446"/>
              <a:gd name="connsiteX191" fmla="*/ 5211457 w 5710521"/>
              <a:gd name="connsiteY191" fmla="*/ 915717 h 1236446"/>
              <a:gd name="connsiteX192" fmla="*/ 5224254 w 5710521"/>
              <a:gd name="connsiteY192" fmla="*/ 935011 h 1236446"/>
              <a:gd name="connsiteX193" fmla="*/ 5260632 w 5710521"/>
              <a:gd name="connsiteY193" fmla="*/ 953508 h 1236446"/>
              <a:gd name="connsiteX194" fmla="*/ 5282366 w 5710521"/>
              <a:gd name="connsiteY194" fmla="*/ 988425 h 1236446"/>
              <a:gd name="connsiteX195" fmla="*/ 5232795 w 5710521"/>
              <a:gd name="connsiteY195" fmla="*/ 1031520 h 1236446"/>
              <a:gd name="connsiteX196" fmla="*/ 5181601 w 5710521"/>
              <a:gd name="connsiteY196" fmla="*/ 1000620 h 1236446"/>
              <a:gd name="connsiteX197" fmla="*/ 5196622 w 5710521"/>
              <a:gd name="connsiteY197" fmla="*/ 988238 h 1236446"/>
              <a:gd name="connsiteX198" fmla="*/ 5232585 w 5710521"/>
              <a:gd name="connsiteY198" fmla="*/ 1012218 h 1236446"/>
              <a:gd name="connsiteX199" fmla="*/ 5260216 w 5710521"/>
              <a:gd name="connsiteY199" fmla="*/ 989446 h 1236446"/>
              <a:gd name="connsiteX200" fmla="*/ 5244593 w 5710521"/>
              <a:gd name="connsiteY200" fmla="*/ 968527 h 1236446"/>
              <a:gd name="connsiteX201" fmla="*/ 5212269 w 5710521"/>
              <a:gd name="connsiteY201" fmla="*/ 952675 h 1236446"/>
              <a:gd name="connsiteX202" fmla="*/ 5189723 w 5710521"/>
              <a:gd name="connsiteY202" fmla="*/ 916917 h 1236446"/>
              <a:gd name="connsiteX203" fmla="*/ 5235039 w 5710521"/>
              <a:gd name="connsiteY203" fmla="*/ 876301 h 1236446"/>
              <a:gd name="connsiteX204" fmla="*/ 3990438 w 5710521"/>
              <a:gd name="connsiteY204" fmla="*/ 876301 h 1236446"/>
              <a:gd name="connsiteX205" fmla="*/ 4034521 w 5710521"/>
              <a:gd name="connsiteY205" fmla="*/ 898449 h 1236446"/>
              <a:gd name="connsiteX206" fmla="*/ 4020890 w 5710521"/>
              <a:gd name="connsiteY206" fmla="*/ 911455 h 1236446"/>
              <a:gd name="connsiteX207" fmla="*/ 3990624 w 5710521"/>
              <a:gd name="connsiteY207" fmla="*/ 895394 h 1236446"/>
              <a:gd name="connsiteX208" fmla="*/ 3966857 w 5710521"/>
              <a:gd name="connsiteY208" fmla="*/ 915717 h 1236446"/>
              <a:gd name="connsiteX209" fmla="*/ 3979652 w 5710521"/>
              <a:gd name="connsiteY209" fmla="*/ 935011 h 1236446"/>
              <a:gd name="connsiteX210" fmla="*/ 4016029 w 5710521"/>
              <a:gd name="connsiteY210" fmla="*/ 953508 h 1236446"/>
              <a:gd name="connsiteX211" fmla="*/ 4037763 w 5710521"/>
              <a:gd name="connsiteY211" fmla="*/ 988425 h 1236446"/>
              <a:gd name="connsiteX212" fmla="*/ 3988194 w 5710521"/>
              <a:gd name="connsiteY212" fmla="*/ 1031520 h 1236446"/>
              <a:gd name="connsiteX213" fmla="*/ 3937001 w 5710521"/>
              <a:gd name="connsiteY213" fmla="*/ 1000620 h 1236446"/>
              <a:gd name="connsiteX214" fmla="*/ 3952022 w 5710521"/>
              <a:gd name="connsiteY214" fmla="*/ 988238 h 1236446"/>
              <a:gd name="connsiteX215" fmla="*/ 3987984 w 5710521"/>
              <a:gd name="connsiteY215" fmla="*/ 1012218 h 1236446"/>
              <a:gd name="connsiteX216" fmla="*/ 4015614 w 5710521"/>
              <a:gd name="connsiteY216" fmla="*/ 989446 h 1236446"/>
              <a:gd name="connsiteX217" fmla="*/ 3999968 w 5710521"/>
              <a:gd name="connsiteY217" fmla="*/ 968527 h 1236446"/>
              <a:gd name="connsiteX218" fmla="*/ 3967668 w 5710521"/>
              <a:gd name="connsiteY218" fmla="*/ 952675 h 1236446"/>
              <a:gd name="connsiteX219" fmla="*/ 3945123 w 5710521"/>
              <a:gd name="connsiteY219" fmla="*/ 916917 h 1236446"/>
              <a:gd name="connsiteX220" fmla="*/ 3990438 w 5710521"/>
              <a:gd name="connsiteY220" fmla="*/ 876301 h 1236446"/>
              <a:gd name="connsiteX221" fmla="*/ 3659206 w 5710521"/>
              <a:gd name="connsiteY221" fmla="*/ 876301 h 1236446"/>
              <a:gd name="connsiteX222" fmla="*/ 3724028 w 5710521"/>
              <a:gd name="connsiteY222" fmla="*/ 909203 h 1236446"/>
              <a:gd name="connsiteX223" fmla="*/ 3708985 w 5710521"/>
              <a:gd name="connsiteY223" fmla="*/ 921819 h 1236446"/>
              <a:gd name="connsiteX224" fmla="*/ 3659617 w 5710521"/>
              <a:gd name="connsiteY224" fmla="*/ 896014 h 1236446"/>
              <a:gd name="connsiteX225" fmla="*/ 3602343 w 5710521"/>
              <a:gd name="connsiteY225" fmla="*/ 954728 h 1236446"/>
              <a:gd name="connsiteX226" fmla="*/ 3659418 w 5710521"/>
              <a:gd name="connsiteY226" fmla="*/ 1011800 h 1236446"/>
              <a:gd name="connsiteX227" fmla="*/ 3709792 w 5710521"/>
              <a:gd name="connsiteY227" fmla="*/ 986411 h 1236446"/>
              <a:gd name="connsiteX228" fmla="*/ 3724419 w 5710521"/>
              <a:gd name="connsiteY228" fmla="*/ 998811 h 1236446"/>
              <a:gd name="connsiteX229" fmla="*/ 3658604 w 5710521"/>
              <a:gd name="connsiteY229" fmla="*/ 1031304 h 1236446"/>
              <a:gd name="connsiteX230" fmla="*/ 3581400 w 5710521"/>
              <a:gd name="connsiteY230" fmla="*/ 954520 h 1236446"/>
              <a:gd name="connsiteX231" fmla="*/ 3659206 w 5710521"/>
              <a:gd name="connsiteY231" fmla="*/ 876301 h 1236446"/>
              <a:gd name="connsiteX232" fmla="*/ 2998805 w 5710521"/>
              <a:gd name="connsiteY232" fmla="*/ 876301 h 1236446"/>
              <a:gd name="connsiteX233" fmla="*/ 3063626 w 5710521"/>
              <a:gd name="connsiteY233" fmla="*/ 909203 h 1236446"/>
              <a:gd name="connsiteX234" fmla="*/ 3048589 w 5710521"/>
              <a:gd name="connsiteY234" fmla="*/ 921819 h 1236446"/>
              <a:gd name="connsiteX235" fmla="*/ 2999215 w 5710521"/>
              <a:gd name="connsiteY235" fmla="*/ 896014 h 1236446"/>
              <a:gd name="connsiteX236" fmla="*/ 2941923 w 5710521"/>
              <a:gd name="connsiteY236" fmla="*/ 954728 h 1236446"/>
              <a:gd name="connsiteX237" fmla="*/ 2999017 w 5710521"/>
              <a:gd name="connsiteY237" fmla="*/ 1011800 h 1236446"/>
              <a:gd name="connsiteX238" fmla="*/ 3049397 w 5710521"/>
              <a:gd name="connsiteY238" fmla="*/ 986411 h 1236446"/>
              <a:gd name="connsiteX239" fmla="*/ 3064017 w 5710521"/>
              <a:gd name="connsiteY239" fmla="*/ 998811 h 1236446"/>
              <a:gd name="connsiteX240" fmla="*/ 2998183 w 5710521"/>
              <a:gd name="connsiteY240" fmla="*/ 1031304 h 1236446"/>
              <a:gd name="connsiteX241" fmla="*/ 2921000 w 5710521"/>
              <a:gd name="connsiteY241" fmla="*/ 954520 h 1236446"/>
              <a:gd name="connsiteX242" fmla="*/ 2998805 w 5710521"/>
              <a:gd name="connsiteY242" fmla="*/ 876301 h 1236446"/>
              <a:gd name="connsiteX243" fmla="*/ 2809338 w 5710521"/>
              <a:gd name="connsiteY243" fmla="*/ 876301 h 1236446"/>
              <a:gd name="connsiteX244" fmla="*/ 2853423 w 5710521"/>
              <a:gd name="connsiteY244" fmla="*/ 898449 h 1236446"/>
              <a:gd name="connsiteX245" fmla="*/ 2839791 w 5710521"/>
              <a:gd name="connsiteY245" fmla="*/ 911455 h 1236446"/>
              <a:gd name="connsiteX246" fmla="*/ 2809515 w 5710521"/>
              <a:gd name="connsiteY246" fmla="*/ 895394 h 1236446"/>
              <a:gd name="connsiteX247" fmla="*/ 2785756 w 5710521"/>
              <a:gd name="connsiteY247" fmla="*/ 915717 h 1236446"/>
              <a:gd name="connsiteX248" fmla="*/ 2798576 w 5710521"/>
              <a:gd name="connsiteY248" fmla="*/ 935011 h 1236446"/>
              <a:gd name="connsiteX249" fmla="*/ 2834930 w 5710521"/>
              <a:gd name="connsiteY249" fmla="*/ 953508 h 1236446"/>
              <a:gd name="connsiteX250" fmla="*/ 2856665 w 5710521"/>
              <a:gd name="connsiteY250" fmla="*/ 988425 h 1236446"/>
              <a:gd name="connsiteX251" fmla="*/ 2807094 w 5710521"/>
              <a:gd name="connsiteY251" fmla="*/ 1031520 h 1236446"/>
              <a:gd name="connsiteX252" fmla="*/ 2755900 w 5710521"/>
              <a:gd name="connsiteY252" fmla="*/ 1000620 h 1236446"/>
              <a:gd name="connsiteX253" fmla="*/ 2770917 w 5710521"/>
              <a:gd name="connsiteY253" fmla="*/ 988238 h 1236446"/>
              <a:gd name="connsiteX254" fmla="*/ 2806884 w 5710521"/>
              <a:gd name="connsiteY254" fmla="*/ 1012218 h 1236446"/>
              <a:gd name="connsiteX255" fmla="*/ 2834515 w 5710521"/>
              <a:gd name="connsiteY255" fmla="*/ 989446 h 1236446"/>
              <a:gd name="connsiteX256" fmla="*/ 2818892 w 5710521"/>
              <a:gd name="connsiteY256" fmla="*/ 968527 h 1236446"/>
              <a:gd name="connsiteX257" fmla="*/ 2786568 w 5710521"/>
              <a:gd name="connsiteY257" fmla="*/ 952675 h 1236446"/>
              <a:gd name="connsiteX258" fmla="*/ 2764022 w 5710521"/>
              <a:gd name="connsiteY258" fmla="*/ 916917 h 1236446"/>
              <a:gd name="connsiteX259" fmla="*/ 2809338 w 5710521"/>
              <a:gd name="connsiteY259" fmla="*/ 876301 h 1236446"/>
              <a:gd name="connsiteX260" fmla="*/ 833442 w 5710521"/>
              <a:gd name="connsiteY260" fmla="*/ 685801 h 1236446"/>
              <a:gd name="connsiteX261" fmla="*/ 930283 w 5710521"/>
              <a:gd name="connsiteY261" fmla="*/ 782645 h 1236446"/>
              <a:gd name="connsiteX262" fmla="*/ 833442 w 5710521"/>
              <a:gd name="connsiteY262" fmla="*/ 879489 h 1236446"/>
              <a:gd name="connsiteX263" fmla="*/ 736601 w 5710521"/>
              <a:gd name="connsiteY263" fmla="*/ 782645 h 1236446"/>
              <a:gd name="connsiteX264" fmla="*/ 833442 w 5710521"/>
              <a:gd name="connsiteY264" fmla="*/ 685801 h 1236446"/>
              <a:gd name="connsiteX265" fmla="*/ 902864 w 5710521"/>
              <a:gd name="connsiteY265" fmla="*/ 558801 h 1236446"/>
              <a:gd name="connsiteX266" fmla="*/ 980228 w 5710521"/>
              <a:gd name="connsiteY266" fmla="*/ 636164 h 1236446"/>
              <a:gd name="connsiteX267" fmla="*/ 932549 w 5710521"/>
              <a:gd name="connsiteY267" fmla="*/ 707615 h 1236446"/>
              <a:gd name="connsiteX268" fmla="*/ 833316 w 5710521"/>
              <a:gd name="connsiteY268" fmla="*/ 658313 h 1236446"/>
              <a:gd name="connsiteX269" fmla="*/ 828767 w 5710521"/>
              <a:gd name="connsiteY269" fmla="*/ 658403 h 1236446"/>
              <a:gd name="connsiteX270" fmla="*/ 825501 w 5710521"/>
              <a:gd name="connsiteY270" fmla="*/ 636164 h 1236446"/>
              <a:gd name="connsiteX271" fmla="*/ 902864 w 5710521"/>
              <a:gd name="connsiteY271" fmla="*/ 558801 h 1236446"/>
              <a:gd name="connsiteX272" fmla="*/ 641407 w 5710521"/>
              <a:gd name="connsiteY272" fmla="*/ 471338 h 1236446"/>
              <a:gd name="connsiteX273" fmla="*/ 641407 w 5710521"/>
              <a:gd name="connsiteY273" fmla="*/ 1168270 h 1236446"/>
              <a:gd name="connsiteX274" fmla="*/ 894478 w 5710521"/>
              <a:gd name="connsiteY274" fmla="*/ 938840 h 1236446"/>
              <a:gd name="connsiteX275" fmla="*/ 1097747 w 5710521"/>
              <a:gd name="connsiteY275" fmla="*/ 597444 h 1236446"/>
              <a:gd name="connsiteX276" fmla="*/ 1139992 w 5710521"/>
              <a:gd name="connsiteY276" fmla="*/ 471338 h 1236446"/>
              <a:gd name="connsiteX277" fmla="*/ 4741431 w 5710521"/>
              <a:gd name="connsiteY277" fmla="*/ 250706 h 1236446"/>
              <a:gd name="connsiteX278" fmla="*/ 4678665 w 5710521"/>
              <a:gd name="connsiteY278" fmla="*/ 414134 h 1236446"/>
              <a:gd name="connsiteX279" fmla="*/ 4804820 w 5710521"/>
              <a:gd name="connsiteY279" fmla="*/ 414134 h 1236446"/>
              <a:gd name="connsiteX280" fmla="*/ 1737990 w 5710521"/>
              <a:gd name="connsiteY280" fmla="*/ 240756 h 1236446"/>
              <a:gd name="connsiteX281" fmla="*/ 1737990 w 5710521"/>
              <a:gd name="connsiteY281" fmla="*/ 601183 h 1236446"/>
              <a:gd name="connsiteX282" fmla="*/ 1803878 w 5710521"/>
              <a:gd name="connsiteY282" fmla="*/ 601183 h 1236446"/>
              <a:gd name="connsiteX283" fmla="*/ 1919750 w 5710521"/>
              <a:gd name="connsiteY283" fmla="*/ 558308 h 1236446"/>
              <a:gd name="connsiteX284" fmla="*/ 1962921 w 5710521"/>
              <a:gd name="connsiteY284" fmla="*/ 420988 h 1236446"/>
              <a:gd name="connsiteX285" fmla="*/ 1919750 w 5710521"/>
              <a:gd name="connsiteY285" fmla="*/ 283631 h 1236446"/>
              <a:gd name="connsiteX286" fmla="*/ 1803878 w 5710521"/>
              <a:gd name="connsiteY286" fmla="*/ 240756 h 1236446"/>
              <a:gd name="connsiteX287" fmla="*/ 2308556 w 5710521"/>
              <a:gd name="connsiteY287" fmla="*/ 229295 h 1236446"/>
              <a:gd name="connsiteX288" fmla="*/ 2287442 w 5710521"/>
              <a:gd name="connsiteY288" fmla="*/ 230528 h 1236446"/>
              <a:gd name="connsiteX289" fmla="*/ 2204488 w 5710521"/>
              <a:gd name="connsiteY289" fmla="*/ 279315 h 1236446"/>
              <a:gd name="connsiteX290" fmla="*/ 2174964 w 5710521"/>
              <a:gd name="connsiteY290" fmla="*/ 388998 h 1236446"/>
              <a:gd name="connsiteX291" fmla="*/ 2178082 w 5710521"/>
              <a:gd name="connsiteY291" fmla="*/ 431252 h 1236446"/>
              <a:gd name="connsiteX292" fmla="*/ 2225295 w 5710521"/>
              <a:gd name="connsiteY292" fmla="*/ 554902 h 1236446"/>
              <a:gd name="connsiteX293" fmla="*/ 2324723 w 5710521"/>
              <a:gd name="connsiteY293" fmla="*/ 599660 h 1236446"/>
              <a:gd name="connsiteX294" fmla="*/ 2345855 w 5710521"/>
              <a:gd name="connsiteY294" fmla="*/ 598388 h 1236446"/>
              <a:gd name="connsiteX295" fmla="*/ 2428808 w 5710521"/>
              <a:gd name="connsiteY295" fmla="*/ 549621 h 1236446"/>
              <a:gd name="connsiteX296" fmla="*/ 2458314 w 5710521"/>
              <a:gd name="connsiteY296" fmla="*/ 439937 h 1236446"/>
              <a:gd name="connsiteX297" fmla="*/ 2455197 w 5710521"/>
              <a:gd name="connsiteY297" fmla="*/ 397684 h 1236446"/>
              <a:gd name="connsiteX298" fmla="*/ 2407966 w 5710521"/>
              <a:gd name="connsiteY298" fmla="*/ 274033 h 1236446"/>
              <a:gd name="connsiteX299" fmla="*/ 2308556 w 5710521"/>
              <a:gd name="connsiteY299" fmla="*/ 229295 h 1236446"/>
              <a:gd name="connsiteX300" fmla="*/ 5410201 w 5710521"/>
              <a:gd name="connsiteY300" fmla="*/ 215901 h 1236446"/>
              <a:gd name="connsiteX301" fmla="*/ 5692961 w 5710521"/>
              <a:gd name="connsiteY301" fmla="*/ 215901 h 1236446"/>
              <a:gd name="connsiteX302" fmla="*/ 5694805 w 5710521"/>
              <a:gd name="connsiteY302" fmla="*/ 228357 h 1236446"/>
              <a:gd name="connsiteX303" fmla="*/ 5703500 w 5710521"/>
              <a:gd name="connsiteY303" fmla="*/ 302294 h 1236446"/>
              <a:gd name="connsiteX304" fmla="*/ 5691685 w 5710521"/>
              <a:gd name="connsiteY304" fmla="*/ 304155 h 1236446"/>
              <a:gd name="connsiteX305" fmla="*/ 5673672 w 5710521"/>
              <a:gd name="connsiteY305" fmla="*/ 254142 h 1236446"/>
              <a:gd name="connsiteX306" fmla="*/ 5636384 w 5710521"/>
              <a:gd name="connsiteY306" fmla="*/ 240756 h 1236446"/>
              <a:gd name="connsiteX307" fmla="*/ 5497188 w 5710521"/>
              <a:gd name="connsiteY307" fmla="*/ 240756 h 1236446"/>
              <a:gd name="connsiteX308" fmla="*/ 5497188 w 5710521"/>
              <a:gd name="connsiteY308" fmla="*/ 405453 h 1236446"/>
              <a:gd name="connsiteX309" fmla="*/ 5582969 w 5710521"/>
              <a:gd name="connsiteY309" fmla="*/ 405453 h 1236446"/>
              <a:gd name="connsiteX310" fmla="*/ 5618690 w 5710521"/>
              <a:gd name="connsiteY310" fmla="*/ 399225 h 1236446"/>
              <a:gd name="connsiteX311" fmla="*/ 5630172 w 5710521"/>
              <a:gd name="connsiteY311" fmla="*/ 374389 h 1236446"/>
              <a:gd name="connsiteX312" fmla="*/ 5642624 w 5710521"/>
              <a:gd name="connsiteY312" fmla="*/ 374389 h 1236446"/>
              <a:gd name="connsiteX313" fmla="*/ 5642624 w 5710521"/>
              <a:gd name="connsiteY313" fmla="*/ 461371 h 1236446"/>
              <a:gd name="connsiteX314" fmla="*/ 5630172 w 5710521"/>
              <a:gd name="connsiteY314" fmla="*/ 461371 h 1236446"/>
              <a:gd name="connsiteX315" fmla="*/ 5618690 w 5710521"/>
              <a:gd name="connsiteY315" fmla="*/ 436497 h 1236446"/>
              <a:gd name="connsiteX316" fmla="*/ 5582969 w 5710521"/>
              <a:gd name="connsiteY316" fmla="*/ 430307 h 1236446"/>
              <a:gd name="connsiteX317" fmla="*/ 5497188 w 5710521"/>
              <a:gd name="connsiteY317" fmla="*/ 430307 h 1236446"/>
              <a:gd name="connsiteX318" fmla="*/ 5497188 w 5710521"/>
              <a:gd name="connsiteY318" fmla="*/ 601175 h 1236446"/>
              <a:gd name="connsiteX319" fmla="*/ 5642624 w 5710521"/>
              <a:gd name="connsiteY319" fmla="*/ 601175 h 1236446"/>
              <a:gd name="connsiteX320" fmla="*/ 5679884 w 5710521"/>
              <a:gd name="connsiteY320" fmla="*/ 587827 h 1236446"/>
              <a:gd name="connsiteX321" fmla="*/ 5697911 w 5710521"/>
              <a:gd name="connsiteY321" fmla="*/ 537795 h 1236446"/>
              <a:gd name="connsiteX322" fmla="*/ 5709726 w 5710521"/>
              <a:gd name="connsiteY322" fmla="*/ 539656 h 1236446"/>
              <a:gd name="connsiteX323" fmla="*/ 5701004 w 5710521"/>
              <a:gd name="connsiteY323" fmla="*/ 613612 h 1236446"/>
              <a:gd name="connsiteX324" fmla="*/ 5699146 w 5710521"/>
              <a:gd name="connsiteY324" fmla="*/ 626030 h 1236446"/>
              <a:gd name="connsiteX325" fmla="*/ 5410201 w 5710521"/>
              <a:gd name="connsiteY325" fmla="*/ 626030 h 1236446"/>
              <a:gd name="connsiteX326" fmla="*/ 5410201 w 5710521"/>
              <a:gd name="connsiteY326" fmla="*/ 613612 h 1236446"/>
              <a:gd name="connsiteX327" fmla="*/ 5435064 w 5710521"/>
              <a:gd name="connsiteY327" fmla="*/ 602125 h 1236446"/>
              <a:gd name="connsiteX328" fmla="*/ 5441291 w 5710521"/>
              <a:gd name="connsiteY328" fmla="*/ 566371 h 1236446"/>
              <a:gd name="connsiteX329" fmla="*/ 5441291 w 5710521"/>
              <a:gd name="connsiteY329" fmla="*/ 275579 h 1236446"/>
              <a:gd name="connsiteX330" fmla="*/ 5435064 w 5710521"/>
              <a:gd name="connsiteY330" fmla="*/ 239844 h 1236446"/>
              <a:gd name="connsiteX331" fmla="*/ 5410201 w 5710521"/>
              <a:gd name="connsiteY331" fmla="*/ 228357 h 1236446"/>
              <a:gd name="connsiteX332" fmla="*/ 4681801 w 5710521"/>
              <a:gd name="connsiteY332" fmla="*/ 215901 h 1236446"/>
              <a:gd name="connsiteX333" fmla="*/ 4788059 w 5710521"/>
              <a:gd name="connsiteY333" fmla="*/ 215901 h 1236446"/>
              <a:gd name="connsiteX334" fmla="*/ 4924122 w 5710521"/>
              <a:gd name="connsiteY334" fmla="*/ 570081 h 1236446"/>
              <a:gd name="connsiteX335" fmla="*/ 4946179 w 5710521"/>
              <a:gd name="connsiteY335" fmla="*/ 602721 h 1236446"/>
              <a:gd name="connsiteX336" fmla="*/ 4982526 w 5710521"/>
              <a:gd name="connsiteY336" fmla="*/ 613620 h 1236446"/>
              <a:gd name="connsiteX337" fmla="*/ 4982526 w 5710521"/>
              <a:gd name="connsiteY337" fmla="*/ 626038 h 1236446"/>
              <a:gd name="connsiteX338" fmla="*/ 4823451 w 5710521"/>
              <a:gd name="connsiteY338" fmla="*/ 626038 h 1236446"/>
              <a:gd name="connsiteX339" fmla="*/ 4823451 w 5710521"/>
              <a:gd name="connsiteY339" fmla="*/ 613620 h 1236446"/>
              <a:gd name="connsiteX340" fmla="*/ 4859486 w 5710521"/>
              <a:gd name="connsiteY340" fmla="*/ 608645 h 1236446"/>
              <a:gd name="connsiteX341" fmla="*/ 4870058 w 5710521"/>
              <a:gd name="connsiteY341" fmla="*/ 593113 h 1236446"/>
              <a:gd name="connsiteX342" fmla="*/ 4864471 w 5710521"/>
              <a:gd name="connsiteY342" fmla="*/ 570081 h 1236446"/>
              <a:gd name="connsiteX343" fmla="*/ 4814146 w 5710521"/>
              <a:gd name="connsiteY343" fmla="*/ 439008 h 1236446"/>
              <a:gd name="connsiteX344" fmla="*/ 4668737 w 5710521"/>
              <a:gd name="connsiteY344" fmla="*/ 439008 h 1236446"/>
              <a:gd name="connsiteX345" fmla="*/ 4618391 w 5710521"/>
              <a:gd name="connsiteY345" fmla="*/ 570081 h 1236446"/>
              <a:gd name="connsiteX346" fmla="*/ 4612804 w 5710521"/>
              <a:gd name="connsiteY346" fmla="*/ 593113 h 1236446"/>
              <a:gd name="connsiteX347" fmla="*/ 4623376 w 5710521"/>
              <a:gd name="connsiteY347" fmla="*/ 608645 h 1236446"/>
              <a:gd name="connsiteX348" fmla="*/ 4659391 w 5710521"/>
              <a:gd name="connsiteY348" fmla="*/ 613620 h 1236446"/>
              <a:gd name="connsiteX349" fmla="*/ 4659391 w 5710521"/>
              <a:gd name="connsiteY349" fmla="*/ 626038 h 1236446"/>
              <a:gd name="connsiteX350" fmla="*/ 4533900 w 5710521"/>
              <a:gd name="connsiteY350" fmla="*/ 626038 h 1236446"/>
              <a:gd name="connsiteX351" fmla="*/ 4533900 w 5710521"/>
              <a:gd name="connsiteY351" fmla="*/ 613620 h 1236446"/>
              <a:gd name="connsiteX352" fmla="*/ 4570247 w 5710521"/>
              <a:gd name="connsiteY352" fmla="*/ 602721 h 1236446"/>
              <a:gd name="connsiteX353" fmla="*/ 4592305 w 5710521"/>
              <a:gd name="connsiteY353" fmla="*/ 570081 h 1236446"/>
              <a:gd name="connsiteX354" fmla="*/ 4711606 w 5710521"/>
              <a:gd name="connsiteY354" fmla="*/ 260029 h 1236446"/>
              <a:gd name="connsiteX355" fmla="*/ 4714098 w 5710521"/>
              <a:gd name="connsiteY355" fmla="*/ 245731 h 1236446"/>
              <a:gd name="connsiteX356" fmla="*/ 4706954 w 5710521"/>
              <a:gd name="connsiteY356" fmla="*/ 232686 h 1236446"/>
              <a:gd name="connsiteX357" fmla="*/ 4681801 w 5710521"/>
              <a:gd name="connsiteY357" fmla="*/ 228338 h 1236446"/>
              <a:gd name="connsiteX358" fmla="*/ 3289300 w 5710521"/>
              <a:gd name="connsiteY358" fmla="*/ 215901 h 1236446"/>
              <a:gd name="connsiteX359" fmla="*/ 3366896 w 5710521"/>
              <a:gd name="connsiteY359" fmla="*/ 215901 h 1236446"/>
              <a:gd name="connsiteX360" fmla="*/ 3636651 w 5710521"/>
              <a:gd name="connsiteY360" fmla="*/ 563257 h 1236446"/>
              <a:gd name="connsiteX361" fmla="*/ 3636651 w 5710521"/>
              <a:gd name="connsiteY361" fmla="*/ 275560 h 1236446"/>
              <a:gd name="connsiteX362" fmla="*/ 3630415 w 5710521"/>
              <a:gd name="connsiteY362" fmla="*/ 239844 h 1236446"/>
              <a:gd name="connsiteX363" fmla="*/ 3605602 w 5710521"/>
              <a:gd name="connsiteY363" fmla="*/ 228357 h 1236446"/>
              <a:gd name="connsiteX364" fmla="*/ 3605602 w 5710521"/>
              <a:gd name="connsiteY364" fmla="*/ 215901 h 1236446"/>
              <a:gd name="connsiteX365" fmla="*/ 3692589 w 5710521"/>
              <a:gd name="connsiteY365" fmla="*/ 215901 h 1236446"/>
              <a:gd name="connsiteX366" fmla="*/ 3692589 w 5710521"/>
              <a:gd name="connsiteY366" fmla="*/ 228357 h 1236446"/>
              <a:gd name="connsiteX367" fmla="*/ 3667719 w 5710521"/>
              <a:gd name="connsiteY367" fmla="*/ 239844 h 1236446"/>
              <a:gd name="connsiteX368" fmla="*/ 3661502 w 5710521"/>
              <a:gd name="connsiteY368" fmla="*/ 275560 h 1236446"/>
              <a:gd name="connsiteX369" fmla="*/ 3661502 w 5710521"/>
              <a:gd name="connsiteY369" fmla="*/ 626030 h 1236446"/>
              <a:gd name="connsiteX370" fmla="*/ 3614974 w 5710521"/>
              <a:gd name="connsiteY370" fmla="*/ 626030 h 1236446"/>
              <a:gd name="connsiteX371" fmla="*/ 3345219 w 5710521"/>
              <a:gd name="connsiteY371" fmla="*/ 278673 h 1236446"/>
              <a:gd name="connsiteX372" fmla="*/ 3345219 w 5710521"/>
              <a:gd name="connsiteY372" fmla="*/ 566371 h 1236446"/>
              <a:gd name="connsiteX373" fmla="*/ 3351455 w 5710521"/>
              <a:gd name="connsiteY373" fmla="*/ 602087 h 1236446"/>
              <a:gd name="connsiteX374" fmla="*/ 3376306 w 5710521"/>
              <a:gd name="connsiteY374" fmla="*/ 613612 h 1236446"/>
              <a:gd name="connsiteX375" fmla="*/ 3376306 w 5710521"/>
              <a:gd name="connsiteY375" fmla="*/ 626030 h 1236446"/>
              <a:gd name="connsiteX376" fmla="*/ 3289300 w 5710521"/>
              <a:gd name="connsiteY376" fmla="*/ 626030 h 1236446"/>
              <a:gd name="connsiteX377" fmla="*/ 3289300 w 5710521"/>
              <a:gd name="connsiteY377" fmla="*/ 613612 h 1236446"/>
              <a:gd name="connsiteX378" fmla="*/ 3314151 w 5710521"/>
              <a:gd name="connsiteY378" fmla="*/ 602087 h 1236446"/>
              <a:gd name="connsiteX379" fmla="*/ 3320368 w 5710521"/>
              <a:gd name="connsiteY379" fmla="*/ 566371 h 1236446"/>
              <a:gd name="connsiteX380" fmla="*/ 3320368 w 5710521"/>
              <a:gd name="connsiteY380" fmla="*/ 275560 h 1236446"/>
              <a:gd name="connsiteX381" fmla="*/ 3314151 w 5710521"/>
              <a:gd name="connsiteY381" fmla="*/ 239844 h 1236446"/>
              <a:gd name="connsiteX382" fmla="*/ 3289300 w 5710521"/>
              <a:gd name="connsiteY382" fmla="*/ 228357 h 1236446"/>
              <a:gd name="connsiteX383" fmla="*/ 1651001 w 5710521"/>
              <a:gd name="connsiteY383" fmla="*/ 215901 h 1236446"/>
              <a:gd name="connsiteX384" fmla="*/ 1816276 w 5710521"/>
              <a:gd name="connsiteY384" fmla="*/ 215901 h 1236446"/>
              <a:gd name="connsiteX385" fmla="*/ 1906705 w 5710521"/>
              <a:gd name="connsiteY385" fmla="*/ 231452 h 1236446"/>
              <a:gd name="connsiteX386" fmla="*/ 1985298 w 5710521"/>
              <a:gd name="connsiteY386" fmla="*/ 292669 h 1236446"/>
              <a:gd name="connsiteX387" fmla="*/ 2018847 w 5710521"/>
              <a:gd name="connsiteY387" fmla="*/ 420988 h 1236446"/>
              <a:gd name="connsiteX388" fmla="*/ 1955802 w 5710521"/>
              <a:gd name="connsiteY388" fmla="*/ 582841 h 1236446"/>
              <a:gd name="connsiteX389" fmla="*/ 1816276 w 5710521"/>
              <a:gd name="connsiteY389" fmla="*/ 626038 h 1236446"/>
              <a:gd name="connsiteX390" fmla="*/ 1651001 w 5710521"/>
              <a:gd name="connsiteY390" fmla="*/ 626038 h 1236446"/>
              <a:gd name="connsiteX391" fmla="*/ 1651001 w 5710521"/>
              <a:gd name="connsiteY391" fmla="*/ 613601 h 1236446"/>
              <a:gd name="connsiteX392" fmla="*/ 1675864 w 5710521"/>
              <a:gd name="connsiteY392" fmla="*/ 602132 h 1236446"/>
              <a:gd name="connsiteX393" fmla="*/ 1682063 w 5710521"/>
              <a:gd name="connsiteY393" fmla="*/ 566378 h 1236446"/>
              <a:gd name="connsiteX394" fmla="*/ 1682063 w 5710521"/>
              <a:gd name="connsiteY394" fmla="*/ 275561 h 1236446"/>
              <a:gd name="connsiteX395" fmla="*/ 1675864 w 5710521"/>
              <a:gd name="connsiteY395" fmla="*/ 239845 h 1236446"/>
              <a:gd name="connsiteX396" fmla="*/ 1651001 w 5710521"/>
              <a:gd name="connsiteY396" fmla="*/ 228357 h 1236446"/>
              <a:gd name="connsiteX397" fmla="*/ 4976253 w 5710521"/>
              <a:gd name="connsiteY397" fmla="*/ 215900 h 1236446"/>
              <a:gd name="connsiteX398" fmla="*/ 5311787 w 5710521"/>
              <a:gd name="connsiteY398" fmla="*/ 215900 h 1236446"/>
              <a:gd name="connsiteX399" fmla="*/ 5313686 w 5710521"/>
              <a:gd name="connsiteY399" fmla="*/ 228336 h 1236446"/>
              <a:gd name="connsiteX400" fmla="*/ 5322372 w 5710521"/>
              <a:gd name="connsiteY400" fmla="*/ 302270 h 1236446"/>
              <a:gd name="connsiteX401" fmla="*/ 5310566 w 5710521"/>
              <a:gd name="connsiteY401" fmla="*/ 304130 h 1236446"/>
              <a:gd name="connsiteX402" fmla="*/ 5292534 w 5710521"/>
              <a:gd name="connsiteY402" fmla="*/ 254101 h 1236446"/>
              <a:gd name="connsiteX403" fmla="*/ 5255282 w 5710521"/>
              <a:gd name="connsiteY403" fmla="*/ 240753 h 1236446"/>
              <a:gd name="connsiteX404" fmla="*/ 5171976 w 5710521"/>
              <a:gd name="connsiteY404" fmla="*/ 240753 h 1236446"/>
              <a:gd name="connsiteX405" fmla="*/ 5171976 w 5710521"/>
              <a:gd name="connsiteY405" fmla="*/ 566353 h 1236446"/>
              <a:gd name="connsiteX406" fmla="*/ 5178217 w 5710521"/>
              <a:gd name="connsiteY406" fmla="*/ 602086 h 1236446"/>
              <a:gd name="connsiteX407" fmla="*/ 5203069 w 5710521"/>
              <a:gd name="connsiteY407" fmla="*/ 613573 h 1236446"/>
              <a:gd name="connsiteX408" fmla="*/ 5203069 w 5710521"/>
              <a:gd name="connsiteY408" fmla="*/ 626009 h 1236446"/>
              <a:gd name="connsiteX409" fmla="*/ 5085004 w 5710521"/>
              <a:gd name="connsiteY409" fmla="*/ 626009 h 1236446"/>
              <a:gd name="connsiteX410" fmla="*/ 5085004 w 5710521"/>
              <a:gd name="connsiteY410" fmla="*/ 613573 h 1236446"/>
              <a:gd name="connsiteX411" fmla="*/ 5109839 w 5710521"/>
              <a:gd name="connsiteY411" fmla="*/ 602086 h 1236446"/>
              <a:gd name="connsiteX412" fmla="*/ 5116081 w 5710521"/>
              <a:gd name="connsiteY412" fmla="*/ 566353 h 1236446"/>
              <a:gd name="connsiteX413" fmla="*/ 5116081 w 5710521"/>
              <a:gd name="connsiteY413" fmla="*/ 240753 h 1236446"/>
              <a:gd name="connsiteX414" fmla="*/ 5032791 w 5710521"/>
              <a:gd name="connsiteY414" fmla="*/ 240753 h 1236446"/>
              <a:gd name="connsiteX415" fmla="*/ 4995523 w 5710521"/>
              <a:gd name="connsiteY415" fmla="*/ 254101 h 1236446"/>
              <a:gd name="connsiteX416" fmla="*/ 4977491 w 5710521"/>
              <a:gd name="connsiteY416" fmla="*/ 304130 h 1236446"/>
              <a:gd name="connsiteX417" fmla="*/ 4965701 w 5710521"/>
              <a:gd name="connsiteY417" fmla="*/ 302270 h 1236446"/>
              <a:gd name="connsiteX418" fmla="*/ 4974387 w 5710521"/>
              <a:gd name="connsiteY418" fmla="*/ 228336 h 1236446"/>
              <a:gd name="connsiteX419" fmla="*/ 4176169 w 5710521"/>
              <a:gd name="connsiteY419" fmla="*/ 215900 h 1236446"/>
              <a:gd name="connsiteX420" fmla="*/ 4511688 w 5710521"/>
              <a:gd name="connsiteY420" fmla="*/ 215900 h 1236446"/>
              <a:gd name="connsiteX421" fmla="*/ 4513587 w 5710521"/>
              <a:gd name="connsiteY421" fmla="*/ 228336 h 1236446"/>
              <a:gd name="connsiteX422" fmla="*/ 4522272 w 5710521"/>
              <a:gd name="connsiteY422" fmla="*/ 302270 h 1236446"/>
              <a:gd name="connsiteX423" fmla="*/ 4510466 w 5710521"/>
              <a:gd name="connsiteY423" fmla="*/ 304130 h 1236446"/>
              <a:gd name="connsiteX424" fmla="*/ 4492434 w 5710521"/>
              <a:gd name="connsiteY424" fmla="*/ 254101 h 1236446"/>
              <a:gd name="connsiteX425" fmla="*/ 4455182 w 5710521"/>
              <a:gd name="connsiteY425" fmla="*/ 240753 h 1236446"/>
              <a:gd name="connsiteX426" fmla="*/ 4371876 w 5710521"/>
              <a:gd name="connsiteY426" fmla="*/ 240753 h 1236446"/>
              <a:gd name="connsiteX427" fmla="*/ 4371876 w 5710521"/>
              <a:gd name="connsiteY427" fmla="*/ 566353 h 1236446"/>
              <a:gd name="connsiteX428" fmla="*/ 4378118 w 5710521"/>
              <a:gd name="connsiteY428" fmla="*/ 602086 h 1236446"/>
              <a:gd name="connsiteX429" fmla="*/ 4402969 w 5710521"/>
              <a:gd name="connsiteY429" fmla="*/ 613573 h 1236446"/>
              <a:gd name="connsiteX430" fmla="*/ 4402969 w 5710521"/>
              <a:gd name="connsiteY430" fmla="*/ 626009 h 1236446"/>
              <a:gd name="connsiteX431" fmla="*/ 4284904 w 5710521"/>
              <a:gd name="connsiteY431" fmla="*/ 626009 h 1236446"/>
              <a:gd name="connsiteX432" fmla="*/ 4284904 w 5710521"/>
              <a:gd name="connsiteY432" fmla="*/ 613573 h 1236446"/>
              <a:gd name="connsiteX433" fmla="*/ 4309739 w 5710521"/>
              <a:gd name="connsiteY433" fmla="*/ 602086 h 1236446"/>
              <a:gd name="connsiteX434" fmla="*/ 4315981 w 5710521"/>
              <a:gd name="connsiteY434" fmla="*/ 566353 h 1236446"/>
              <a:gd name="connsiteX435" fmla="*/ 4315981 w 5710521"/>
              <a:gd name="connsiteY435" fmla="*/ 240753 h 1236446"/>
              <a:gd name="connsiteX436" fmla="*/ 4232692 w 5710521"/>
              <a:gd name="connsiteY436" fmla="*/ 240753 h 1236446"/>
              <a:gd name="connsiteX437" fmla="*/ 4195439 w 5710521"/>
              <a:gd name="connsiteY437" fmla="*/ 254101 h 1236446"/>
              <a:gd name="connsiteX438" fmla="*/ 4177391 w 5710521"/>
              <a:gd name="connsiteY438" fmla="*/ 304130 h 1236446"/>
              <a:gd name="connsiteX439" fmla="*/ 4165601 w 5710521"/>
              <a:gd name="connsiteY439" fmla="*/ 302270 h 1236446"/>
              <a:gd name="connsiteX440" fmla="*/ 4174287 w 5710521"/>
              <a:gd name="connsiteY440" fmla="*/ 228336 h 1236446"/>
              <a:gd name="connsiteX441" fmla="*/ 2540000 w 5710521"/>
              <a:gd name="connsiteY441" fmla="*/ 215900 h 1236446"/>
              <a:gd name="connsiteX442" fmla="*/ 2698445 w 5710521"/>
              <a:gd name="connsiteY442" fmla="*/ 215900 h 1236446"/>
              <a:gd name="connsiteX443" fmla="*/ 2698445 w 5710521"/>
              <a:gd name="connsiteY443" fmla="*/ 228336 h 1236446"/>
              <a:gd name="connsiteX444" fmla="*/ 2661167 w 5710521"/>
              <a:gd name="connsiteY444" fmla="*/ 233918 h 1236446"/>
              <a:gd name="connsiteX445" fmla="*/ 2650609 w 5710521"/>
              <a:gd name="connsiteY445" fmla="*/ 251310 h 1236446"/>
              <a:gd name="connsiteX446" fmla="*/ 2654954 w 5710521"/>
              <a:gd name="connsiteY446" fmla="*/ 272461 h 1236446"/>
              <a:gd name="connsiteX447" fmla="*/ 2758739 w 5710521"/>
              <a:gd name="connsiteY447" fmla="*/ 585623 h 1236446"/>
              <a:gd name="connsiteX448" fmla="*/ 2874305 w 5710521"/>
              <a:gd name="connsiteY448" fmla="*/ 215900 h 1236446"/>
              <a:gd name="connsiteX449" fmla="*/ 2932732 w 5710521"/>
              <a:gd name="connsiteY449" fmla="*/ 215900 h 1236446"/>
              <a:gd name="connsiteX450" fmla="*/ 3047687 w 5710521"/>
              <a:gd name="connsiteY450" fmla="*/ 585623 h 1236446"/>
              <a:gd name="connsiteX451" fmla="*/ 3152662 w 5710521"/>
              <a:gd name="connsiteY451" fmla="*/ 272461 h 1236446"/>
              <a:gd name="connsiteX452" fmla="*/ 3157652 w 5710521"/>
              <a:gd name="connsiteY452" fmla="*/ 250702 h 1236446"/>
              <a:gd name="connsiteX453" fmla="*/ 3146771 w 5710521"/>
              <a:gd name="connsiteY453" fmla="*/ 233918 h 1236446"/>
              <a:gd name="connsiteX454" fmla="*/ 3109783 w 5710521"/>
              <a:gd name="connsiteY454" fmla="*/ 228336 h 1236446"/>
              <a:gd name="connsiteX455" fmla="*/ 3109783 w 5710521"/>
              <a:gd name="connsiteY455" fmla="*/ 215900 h 1236446"/>
              <a:gd name="connsiteX456" fmla="*/ 3235329 w 5710521"/>
              <a:gd name="connsiteY456" fmla="*/ 215900 h 1236446"/>
              <a:gd name="connsiteX457" fmla="*/ 3235329 w 5710521"/>
              <a:gd name="connsiteY457" fmla="*/ 228336 h 1236446"/>
              <a:gd name="connsiteX458" fmla="*/ 3199951 w 5710521"/>
              <a:gd name="connsiteY458" fmla="*/ 239215 h 1236446"/>
              <a:gd name="connsiteX459" fmla="*/ 3178769 w 5710521"/>
              <a:gd name="connsiteY459" fmla="*/ 272461 h 1236446"/>
              <a:gd name="connsiteX460" fmla="*/ 3060080 w 5710521"/>
              <a:gd name="connsiteY460" fmla="*/ 626007 h 1236446"/>
              <a:gd name="connsiteX461" fmla="*/ 3001685 w 5710521"/>
              <a:gd name="connsiteY461" fmla="*/ 626007 h 1236446"/>
              <a:gd name="connsiteX462" fmla="*/ 2887375 w 5710521"/>
              <a:gd name="connsiteY462" fmla="*/ 256892 h 1236446"/>
              <a:gd name="connsiteX463" fmla="*/ 2772388 w 5710521"/>
              <a:gd name="connsiteY463" fmla="*/ 626007 h 1236446"/>
              <a:gd name="connsiteX464" fmla="*/ 2713993 w 5710521"/>
              <a:gd name="connsiteY464" fmla="*/ 626007 h 1236446"/>
              <a:gd name="connsiteX465" fmla="*/ 2595916 w 5710521"/>
              <a:gd name="connsiteY465" fmla="*/ 272461 h 1236446"/>
              <a:gd name="connsiteX466" fmla="*/ 2575410 w 5710521"/>
              <a:gd name="connsiteY466" fmla="*/ 239500 h 1236446"/>
              <a:gd name="connsiteX467" fmla="*/ 2540000 w 5710521"/>
              <a:gd name="connsiteY467" fmla="*/ 228336 h 1236446"/>
              <a:gd name="connsiteX468" fmla="*/ 3936664 w 5710521"/>
              <a:gd name="connsiteY468" fmla="*/ 203201 h 1236446"/>
              <a:gd name="connsiteX469" fmla="*/ 4080172 w 5710521"/>
              <a:gd name="connsiteY469" fmla="*/ 229786 h 1236446"/>
              <a:gd name="connsiteX470" fmla="*/ 4070159 w 5710521"/>
              <a:gd name="connsiteY470" fmla="*/ 300366 h 1236446"/>
              <a:gd name="connsiteX471" fmla="*/ 4057882 w 5710521"/>
              <a:gd name="connsiteY471" fmla="*/ 302244 h 1236446"/>
              <a:gd name="connsiteX472" fmla="*/ 3936041 w 5710521"/>
              <a:gd name="connsiteY472" fmla="*/ 228045 h 1236446"/>
              <a:gd name="connsiteX473" fmla="*/ 3860239 w 5710521"/>
              <a:gd name="connsiteY473" fmla="*/ 246394 h 1236446"/>
              <a:gd name="connsiteX474" fmla="*/ 3834743 w 5710521"/>
              <a:gd name="connsiteY474" fmla="*/ 298899 h 1236446"/>
              <a:gd name="connsiteX475" fmla="*/ 3848418 w 5710521"/>
              <a:gd name="connsiteY475" fmla="*/ 335245 h 1236446"/>
              <a:gd name="connsiteX476" fmla="*/ 3882923 w 5710521"/>
              <a:gd name="connsiteY476" fmla="*/ 358857 h 1236446"/>
              <a:gd name="connsiteX477" fmla="*/ 3937895 w 5710521"/>
              <a:gd name="connsiteY477" fmla="*/ 378419 h 1236446"/>
              <a:gd name="connsiteX478" fmla="*/ 4029257 w 5710521"/>
              <a:gd name="connsiteY478" fmla="*/ 410736 h 1236446"/>
              <a:gd name="connsiteX479" fmla="*/ 4079898 w 5710521"/>
              <a:gd name="connsiteY479" fmla="*/ 447395 h 1236446"/>
              <a:gd name="connsiteX480" fmla="*/ 4100091 w 5710521"/>
              <a:gd name="connsiteY480" fmla="*/ 510150 h 1236446"/>
              <a:gd name="connsiteX481" fmla="*/ 4056302 w 5710521"/>
              <a:gd name="connsiteY481" fmla="*/ 599334 h 1236446"/>
              <a:gd name="connsiteX482" fmla="*/ 3935996 w 5710521"/>
              <a:gd name="connsiteY482" fmla="*/ 625743 h 1236446"/>
              <a:gd name="connsiteX483" fmla="*/ 3771901 w 5710521"/>
              <a:gd name="connsiteY483" fmla="*/ 592174 h 1236446"/>
              <a:gd name="connsiteX484" fmla="*/ 3787778 w 5710521"/>
              <a:gd name="connsiteY484" fmla="*/ 521222 h 1236446"/>
              <a:gd name="connsiteX485" fmla="*/ 3800070 w 5710521"/>
              <a:gd name="connsiteY485" fmla="*/ 519364 h 1236446"/>
              <a:gd name="connsiteX486" fmla="*/ 3926363 w 5710521"/>
              <a:gd name="connsiteY486" fmla="*/ 600879 h 1236446"/>
              <a:gd name="connsiteX487" fmla="*/ 4044147 w 5710521"/>
              <a:gd name="connsiteY487" fmla="*/ 521966 h 1236446"/>
              <a:gd name="connsiteX488" fmla="*/ 4031430 w 5710521"/>
              <a:gd name="connsiteY488" fmla="*/ 482822 h 1236446"/>
              <a:gd name="connsiteX489" fmla="*/ 3997243 w 5710521"/>
              <a:gd name="connsiteY489" fmla="*/ 457333 h 1236446"/>
              <a:gd name="connsiteX490" fmla="*/ 3937895 w 5710521"/>
              <a:gd name="connsiteY490" fmla="*/ 435579 h 1236446"/>
              <a:gd name="connsiteX491" fmla="*/ 3919890 w 5710521"/>
              <a:gd name="connsiteY491" fmla="*/ 429985 h 1236446"/>
              <a:gd name="connsiteX492" fmla="*/ 3842841 w 5710521"/>
              <a:gd name="connsiteY492" fmla="*/ 402363 h 1236446"/>
              <a:gd name="connsiteX493" fmla="*/ 3797168 w 5710521"/>
              <a:gd name="connsiteY493" fmla="*/ 368481 h 1236446"/>
              <a:gd name="connsiteX494" fmla="*/ 3778844 w 5710521"/>
              <a:gd name="connsiteY494" fmla="*/ 311947 h 1236446"/>
              <a:gd name="connsiteX495" fmla="*/ 3823864 w 5710521"/>
              <a:gd name="connsiteY495" fmla="*/ 230236 h 1236446"/>
              <a:gd name="connsiteX496" fmla="*/ 3936664 w 5710521"/>
              <a:gd name="connsiteY496" fmla="*/ 203201 h 1236446"/>
              <a:gd name="connsiteX497" fmla="*/ 2316621 w 5710521"/>
              <a:gd name="connsiteY497" fmla="*/ 203200 h 1236446"/>
              <a:gd name="connsiteX498" fmla="*/ 2420109 w 5710521"/>
              <a:gd name="connsiteY498" fmla="*/ 230528 h 1236446"/>
              <a:gd name="connsiteX499" fmla="*/ 2488436 w 5710521"/>
              <a:gd name="connsiteY499" fmla="*/ 305724 h 1236446"/>
              <a:gd name="connsiteX500" fmla="*/ 2512378 w 5710521"/>
              <a:gd name="connsiteY500" fmla="*/ 414448 h 1236446"/>
              <a:gd name="connsiteX501" fmla="*/ 2488436 w 5710521"/>
              <a:gd name="connsiteY501" fmla="*/ 523193 h 1236446"/>
              <a:gd name="connsiteX502" fmla="*/ 2420109 w 5710521"/>
              <a:gd name="connsiteY502" fmla="*/ 598388 h 1236446"/>
              <a:gd name="connsiteX503" fmla="*/ 2316621 w 5710521"/>
              <a:gd name="connsiteY503" fmla="*/ 625736 h 1236446"/>
              <a:gd name="connsiteX504" fmla="*/ 2213188 w 5710521"/>
              <a:gd name="connsiteY504" fmla="*/ 598388 h 1236446"/>
              <a:gd name="connsiteX505" fmla="*/ 2144806 w 5710521"/>
              <a:gd name="connsiteY505" fmla="*/ 523193 h 1236446"/>
              <a:gd name="connsiteX506" fmla="*/ 2120901 w 5710521"/>
              <a:gd name="connsiteY506" fmla="*/ 414448 h 1236446"/>
              <a:gd name="connsiteX507" fmla="*/ 2144806 w 5710521"/>
              <a:gd name="connsiteY507" fmla="*/ 305724 h 1236446"/>
              <a:gd name="connsiteX508" fmla="*/ 2213188 w 5710521"/>
              <a:gd name="connsiteY508" fmla="*/ 230528 h 1236446"/>
              <a:gd name="connsiteX509" fmla="*/ 2316621 w 5710521"/>
              <a:gd name="connsiteY509" fmla="*/ 203200 h 1236446"/>
              <a:gd name="connsiteX510" fmla="*/ 1094024 w 5710521"/>
              <a:gd name="connsiteY510" fmla="*/ 165101 h 1236446"/>
              <a:gd name="connsiteX511" fmla="*/ 1094024 w 5710521"/>
              <a:gd name="connsiteY511" fmla="*/ 341715 h 1236446"/>
              <a:gd name="connsiteX512" fmla="*/ 927100 w 5710521"/>
              <a:gd name="connsiteY512" fmla="*/ 341715 h 1236446"/>
              <a:gd name="connsiteX513" fmla="*/ 1052293 w 5710521"/>
              <a:gd name="connsiteY513" fmla="*/ 304307 h 1236446"/>
              <a:gd name="connsiteX514" fmla="*/ 1052293 w 5710521"/>
              <a:gd name="connsiteY514" fmla="*/ 189165 h 1236446"/>
              <a:gd name="connsiteX515" fmla="*/ 736600 w 5710521"/>
              <a:gd name="connsiteY515" fmla="*/ 165101 h 1236446"/>
              <a:gd name="connsiteX516" fmla="*/ 778331 w 5710521"/>
              <a:gd name="connsiteY516" fmla="*/ 189165 h 1236446"/>
              <a:gd name="connsiteX517" fmla="*/ 778331 w 5710521"/>
              <a:gd name="connsiteY517" fmla="*/ 304307 h 1236446"/>
              <a:gd name="connsiteX518" fmla="*/ 903524 w 5710521"/>
              <a:gd name="connsiteY518" fmla="*/ 341715 h 1236446"/>
              <a:gd name="connsiteX519" fmla="*/ 736600 w 5710521"/>
              <a:gd name="connsiteY519" fmla="*/ 341715 h 1236446"/>
              <a:gd name="connsiteX520" fmla="*/ 1024469 w 5710521"/>
              <a:gd name="connsiteY520" fmla="*/ 139701 h 1236446"/>
              <a:gd name="connsiteX521" fmla="*/ 1024469 w 5710521"/>
              <a:gd name="connsiteY521" fmla="*/ 283742 h 1236446"/>
              <a:gd name="connsiteX522" fmla="*/ 927101 w 5710521"/>
              <a:gd name="connsiteY522" fmla="*/ 338150 h 1236446"/>
              <a:gd name="connsiteX523" fmla="*/ 927101 w 5710521"/>
              <a:gd name="connsiteY523" fmla="*/ 214707 h 1236446"/>
              <a:gd name="connsiteX524" fmla="*/ 943919 w 5710521"/>
              <a:gd name="connsiteY524" fmla="*/ 185721 h 1236446"/>
              <a:gd name="connsiteX525" fmla="*/ 812800 w 5710521"/>
              <a:gd name="connsiteY525" fmla="*/ 139701 h 1236446"/>
              <a:gd name="connsiteX526" fmla="*/ 893351 w 5710521"/>
              <a:gd name="connsiteY526" fmla="*/ 185721 h 1236446"/>
              <a:gd name="connsiteX527" fmla="*/ 910170 w 5710521"/>
              <a:gd name="connsiteY527" fmla="*/ 214707 h 1236446"/>
              <a:gd name="connsiteX528" fmla="*/ 910170 w 5710521"/>
              <a:gd name="connsiteY528" fmla="*/ 338150 h 1236446"/>
              <a:gd name="connsiteX529" fmla="*/ 812800 w 5710521"/>
              <a:gd name="connsiteY529" fmla="*/ 283742 h 1236446"/>
              <a:gd name="connsiteX530" fmla="*/ 345298 w 5710521"/>
              <a:gd name="connsiteY530" fmla="*/ 114299 h 1236446"/>
              <a:gd name="connsiteX531" fmla="*/ 378546 w 5710521"/>
              <a:gd name="connsiteY531" fmla="*/ 118252 h 1236446"/>
              <a:gd name="connsiteX532" fmla="*/ 437833 w 5710521"/>
              <a:gd name="connsiteY532" fmla="*/ 139833 h 1236446"/>
              <a:gd name="connsiteX533" fmla="*/ 468198 w 5710521"/>
              <a:gd name="connsiteY533" fmla="*/ 149484 h 1236446"/>
              <a:gd name="connsiteX534" fmla="*/ 478160 w 5710521"/>
              <a:gd name="connsiteY534" fmla="*/ 170496 h 1236446"/>
              <a:gd name="connsiteX535" fmla="*/ 447519 w 5710521"/>
              <a:gd name="connsiteY535" fmla="*/ 198765 h 1236446"/>
              <a:gd name="connsiteX536" fmla="*/ 381893 w 5710521"/>
              <a:gd name="connsiteY536" fmla="*/ 202640 h 1236446"/>
              <a:gd name="connsiteX537" fmla="*/ 337634 w 5710521"/>
              <a:gd name="connsiteY537" fmla="*/ 190101 h 1236446"/>
              <a:gd name="connsiteX538" fmla="*/ 340179 w 5710521"/>
              <a:gd name="connsiteY538" fmla="*/ 225020 h 1236446"/>
              <a:gd name="connsiteX539" fmla="*/ 422323 w 5710521"/>
              <a:gd name="connsiteY539" fmla="*/ 309180 h 1236446"/>
              <a:gd name="connsiteX540" fmla="*/ 459750 w 5710521"/>
              <a:gd name="connsiteY540" fmla="*/ 446877 h 1236446"/>
              <a:gd name="connsiteX541" fmla="*/ 393104 w 5710521"/>
              <a:gd name="connsiteY541" fmla="*/ 496309 h 1236446"/>
              <a:gd name="connsiteX542" fmla="*/ 393104 w 5710521"/>
              <a:gd name="connsiteY542" fmla="*/ 422104 h 1236446"/>
              <a:gd name="connsiteX543" fmla="*/ 384816 w 5710521"/>
              <a:gd name="connsiteY543" fmla="*/ 364692 h 1236446"/>
              <a:gd name="connsiteX544" fmla="*/ 382237 w 5710521"/>
              <a:gd name="connsiteY544" fmla="*/ 361804 h 1236446"/>
              <a:gd name="connsiteX545" fmla="*/ 380953 w 5710521"/>
              <a:gd name="connsiteY545" fmla="*/ 360550 h 1236446"/>
              <a:gd name="connsiteX546" fmla="*/ 377789 w 5710521"/>
              <a:gd name="connsiteY546" fmla="*/ 357321 h 1236446"/>
              <a:gd name="connsiteX547" fmla="*/ 377801 w 5710521"/>
              <a:gd name="connsiteY547" fmla="*/ 357397 h 1236446"/>
              <a:gd name="connsiteX548" fmla="*/ 331284 w 5710521"/>
              <a:gd name="connsiteY548" fmla="*/ 310852 h 1236446"/>
              <a:gd name="connsiteX549" fmla="*/ 331284 w 5710521"/>
              <a:gd name="connsiteY549" fmla="*/ 385020 h 1236446"/>
              <a:gd name="connsiteX550" fmla="*/ 339377 w 5710521"/>
              <a:gd name="connsiteY550" fmla="*/ 442241 h 1236446"/>
              <a:gd name="connsiteX551" fmla="*/ 342139 w 5710521"/>
              <a:gd name="connsiteY551" fmla="*/ 445357 h 1236446"/>
              <a:gd name="connsiteX552" fmla="*/ 393092 w 5710521"/>
              <a:gd name="connsiteY552" fmla="*/ 496309 h 1236446"/>
              <a:gd name="connsiteX553" fmla="*/ 393104 w 5710521"/>
              <a:gd name="connsiteY553" fmla="*/ 496309 h 1236446"/>
              <a:gd name="connsiteX554" fmla="*/ 422323 w 5710521"/>
              <a:gd name="connsiteY554" fmla="*/ 525566 h 1236446"/>
              <a:gd name="connsiteX555" fmla="*/ 459761 w 5710521"/>
              <a:gd name="connsiteY555" fmla="*/ 663263 h 1236446"/>
              <a:gd name="connsiteX556" fmla="*/ 393104 w 5710521"/>
              <a:gd name="connsiteY556" fmla="*/ 712695 h 1236446"/>
              <a:gd name="connsiteX557" fmla="*/ 422323 w 5710521"/>
              <a:gd name="connsiteY557" fmla="*/ 741914 h 1236446"/>
              <a:gd name="connsiteX558" fmla="*/ 454924 w 5710521"/>
              <a:gd name="connsiteY558" fmla="*/ 820603 h 1236446"/>
              <a:gd name="connsiteX559" fmla="*/ 393092 w 5710521"/>
              <a:gd name="connsiteY559" fmla="*/ 929081 h 1236446"/>
              <a:gd name="connsiteX560" fmla="*/ 383383 w 5710521"/>
              <a:gd name="connsiteY560" fmla="*/ 795716 h 1236446"/>
              <a:gd name="connsiteX561" fmla="*/ 302041 w 5710521"/>
              <a:gd name="connsiteY561" fmla="*/ 714367 h 1236446"/>
              <a:gd name="connsiteX562" fmla="*/ 264615 w 5710521"/>
              <a:gd name="connsiteY562" fmla="*/ 576670 h 1236446"/>
              <a:gd name="connsiteX563" fmla="*/ 331272 w 5710521"/>
              <a:gd name="connsiteY563" fmla="*/ 527238 h 1236446"/>
              <a:gd name="connsiteX564" fmla="*/ 331272 w 5710521"/>
              <a:gd name="connsiteY564" fmla="*/ 601444 h 1236446"/>
              <a:gd name="connsiteX565" fmla="*/ 339560 w 5710521"/>
              <a:gd name="connsiteY565" fmla="*/ 658855 h 1236446"/>
              <a:gd name="connsiteX566" fmla="*/ 342139 w 5710521"/>
              <a:gd name="connsiteY566" fmla="*/ 661743 h 1236446"/>
              <a:gd name="connsiteX567" fmla="*/ 343434 w 5710521"/>
              <a:gd name="connsiteY567" fmla="*/ 663035 h 1236446"/>
              <a:gd name="connsiteX568" fmla="*/ 346587 w 5710521"/>
              <a:gd name="connsiteY568" fmla="*/ 666226 h 1236446"/>
              <a:gd name="connsiteX569" fmla="*/ 346575 w 5710521"/>
              <a:gd name="connsiteY569" fmla="*/ 666188 h 1236446"/>
              <a:gd name="connsiteX570" fmla="*/ 393092 w 5710521"/>
              <a:gd name="connsiteY570" fmla="*/ 712695 h 1236446"/>
              <a:gd name="connsiteX571" fmla="*/ 393092 w 5710521"/>
              <a:gd name="connsiteY571" fmla="*/ 638527 h 1236446"/>
              <a:gd name="connsiteX572" fmla="*/ 384999 w 5710521"/>
              <a:gd name="connsiteY572" fmla="*/ 581306 h 1236446"/>
              <a:gd name="connsiteX573" fmla="*/ 382237 w 5710521"/>
              <a:gd name="connsiteY573" fmla="*/ 578190 h 1236446"/>
              <a:gd name="connsiteX574" fmla="*/ 331284 w 5710521"/>
              <a:gd name="connsiteY574" fmla="*/ 527238 h 1236446"/>
              <a:gd name="connsiteX575" fmla="*/ 302041 w 5710521"/>
              <a:gd name="connsiteY575" fmla="*/ 498019 h 1236446"/>
              <a:gd name="connsiteX576" fmla="*/ 264615 w 5710521"/>
              <a:gd name="connsiteY576" fmla="*/ 360322 h 1236446"/>
              <a:gd name="connsiteX577" fmla="*/ 331272 w 5710521"/>
              <a:gd name="connsiteY577" fmla="*/ 310852 h 1236446"/>
              <a:gd name="connsiteX578" fmla="*/ 302053 w 5710521"/>
              <a:gd name="connsiteY578" fmla="*/ 281633 h 1236446"/>
              <a:gd name="connsiteX579" fmla="*/ 254000 w 5710521"/>
              <a:gd name="connsiteY579" fmla="*/ 191203 h 1236446"/>
              <a:gd name="connsiteX580" fmla="*/ 345298 w 5710521"/>
              <a:gd name="connsiteY580" fmla="*/ 114299 h 1236446"/>
              <a:gd name="connsiteX581" fmla="*/ 641407 w 5710521"/>
              <a:gd name="connsiteY581" fmla="*/ 46367 h 1236446"/>
              <a:gd name="connsiteX582" fmla="*/ 641407 w 5710521"/>
              <a:gd name="connsiteY582" fmla="*/ 424971 h 1236446"/>
              <a:gd name="connsiteX583" fmla="*/ 1151956 w 5710521"/>
              <a:gd name="connsiteY583" fmla="*/ 424971 h 1236446"/>
              <a:gd name="connsiteX584" fmla="*/ 1190080 w 5710521"/>
              <a:gd name="connsiteY584" fmla="*/ 92733 h 1236446"/>
              <a:gd name="connsiteX585" fmla="*/ 1190080 w 5710521"/>
              <a:gd name="connsiteY585" fmla="*/ 46367 h 1236446"/>
              <a:gd name="connsiteX586" fmla="*/ 46367 w 5710521"/>
              <a:gd name="connsiteY586" fmla="*/ 46367 h 1236446"/>
              <a:gd name="connsiteX587" fmla="*/ 46367 w 5710521"/>
              <a:gd name="connsiteY587" fmla="*/ 92733 h 1236446"/>
              <a:gd name="connsiteX588" fmla="*/ 138699 w 5710521"/>
              <a:gd name="connsiteY588" fmla="*/ 597444 h 1236446"/>
              <a:gd name="connsiteX589" fmla="*/ 341969 w 5710521"/>
              <a:gd name="connsiteY589" fmla="*/ 938840 h 1236446"/>
              <a:gd name="connsiteX590" fmla="*/ 595040 w 5710521"/>
              <a:gd name="connsiteY590" fmla="*/ 1168270 h 1236446"/>
              <a:gd name="connsiteX591" fmla="*/ 595040 w 5710521"/>
              <a:gd name="connsiteY591" fmla="*/ 46367 h 1236446"/>
              <a:gd name="connsiteX592" fmla="*/ 0 w 5710521"/>
              <a:gd name="connsiteY592" fmla="*/ 0 h 1236446"/>
              <a:gd name="connsiteX593" fmla="*/ 1236447 w 5710521"/>
              <a:gd name="connsiteY593" fmla="*/ 0 h 1236446"/>
              <a:gd name="connsiteX594" fmla="*/ 1236447 w 5710521"/>
              <a:gd name="connsiteY594" fmla="*/ 92733 h 1236446"/>
              <a:gd name="connsiteX595" fmla="*/ 618223 w 5710521"/>
              <a:gd name="connsiteY595" fmla="*/ 1236446 h 1236446"/>
              <a:gd name="connsiteX596" fmla="*/ 0 w 5710521"/>
              <a:gd name="connsiteY596" fmla="*/ 92733 h 1236446"/>
              <a:gd name="connsiteX597" fmla="*/ 0 w 5710521"/>
              <a:gd name="connsiteY597" fmla="*/ 0 h 1236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</a:cxnLst>
            <a:rect l="l" t="t" r="r" b="b"/>
            <a:pathLst>
              <a:path w="5710521" h="1236446">
                <a:moveTo>
                  <a:pt x="2059931" y="924335"/>
                </a:moveTo>
                <a:lnTo>
                  <a:pt x="2038171" y="981014"/>
                </a:lnTo>
                <a:cubicBezTo>
                  <a:pt x="2038171" y="981014"/>
                  <a:pt x="2081447" y="981014"/>
                  <a:pt x="2081447" y="981014"/>
                </a:cubicBezTo>
                <a:close/>
                <a:moveTo>
                  <a:pt x="5049518" y="908304"/>
                </a:moveTo>
                <a:lnTo>
                  <a:pt x="5049518" y="959096"/>
                </a:lnTo>
                <a:cubicBezTo>
                  <a:pt x="5049518" y="959096"/>
                  <a:pt x="5076343" y="959096"/>
                  <a:pt x="5076343" y="959096"/>
                </a:cubicBezTo>
                <a:cubicBezTo>
                  <a:pt x="5098275" y="959096"/>
                  <a:pt x="5106610" y="946299"/>
                  <a:pt x="5106610" y="933502"/>
                </a:cubicBezTo>
                <a:cubicBezTo>
                  <a:pt x="5106610" y="920100"/>
                  <a:pt x="5097890" y="908304"/>
                  <a:pt x="5080389" y="908304"/>
                </a:cubicBezTo>
                <a:close/>
                <a:moveTo>
                  <a:pt x="5588001" y="889000"/>
                </a:moveTo>
                <a:lnTo>
                  <a:pt x="5610571" y="889000"/>
                </a:lnTo>
                <a:lnTo>
                  <a:pt x="5648955" y="964973"/>
                </a:lnTo>
                <a:lnTo>
                  <a:pt x="5687980" y="889000"/>
                </a:lnTo>
                <a:cubicBezTo>
                  <a:pt x="5687980" y="889000"/>
                  <a:pt x="5710521" y="889000"/>
                  <a:pt x="5710521" y="889000"/>
                </a:cubicBezTo>
                <a:lnTo>
                  <a:pt x="5659119" y="985086"/>
                </a:lnTo>
                <a:lnTo>
                  <a:pt x="5659119" y="1039124"/>
                </a:lnTo>
                <a:lnTo>
                  <a:pt x="5638801" y="1039124"/>
                </a:lnTo>
                <a:lnTo>
                  <a:pt x="5638801" y="985086"/>
                </a:lnTo>
                <a:close/>
                <a:moveTo>
                  <a:pt x="5435601" y="889000"/>
                </a:moveTo>
                <a:lnTo>
                  <a:pt x="5544903" y="889000"/>
                </a:lnTo>
                <a:lnTo>
                  <a:pt x="5544903" y="908697"/>
                </a:lnTo>
                <a:lnTo>
                  <a:pt x="5500398" y="908697"/>
                </a:lnTo>
                <a:lnTo>
                  <a:pt x="5500398" y="1039124"/>
                </a:lnTo>
                <a:lnTo>
                  <a:pt x="5480106" y="1039124"/>
                </a:lnTo>
                <a:lnTo>
                  <a:pt x="5480106" y="908697"/>
                </a:lnTo>
                <a:lnTo>
                  <a:pt x="5435601" y="908697"/>
                </a:lnTo>
                <a:cubicBezTo>
                  <a:pt x="5435601" y="908697"/>
                  <a:pt x="5435601" y="889000"/>
                  <a:pt x="5435601" y="889000"/>
                </a:cubicBezTo>
                <a:close/>
                <a:moveTo>
                  <a:pt x="5346700" y="889000"/>
                </a:moveTo>
                <a:lnTo>
                  <a:pt x="5367018" y="889000"/>
                </a:lnTo>
                <a:lnTo>
                  <a:pt x="5367018" y="1039124"/>
                </a:lnTo>
                <a:lnTo>
                  <a:pt x="5346700" y="1039124"/>
                </a:lnTo>
                <a:cubicBezTo>
                  <a:pt x="5346700" y="1039124"/>
                  <a:pt x="5346700" y="889000"/>
                  <a:pt x="5346700" y="889000"/>
                </a:cubicBezTo>
                <a:close/>
                <a:moveTo>
                  <a:pt x="5029201" y="889000"/>
                </a:moveTo>
                <a:lnTo>
                  <a:pt x="5080204" y="889000"/>
                </a:lnTo>
                <a:cubicBezTo>
                  <a:pt x="5112095" y="889000"/>
                  <a:pt x="5127345" y="911557"/>
                  <a:pt x="5127345" y="933710"/>
                </a:cubicBezTo>
                <a:cubicBezTo>
                  <a:pt x="5127345" y="952200"/>
                  <a:pt x="5115937" y="971295"/>
                  <a:pt x="5092400" y="976571"/>
                </a:cubicBezTo>
                <a:lnTo>
                  <a:pt x="5134241" y="1039146"/>
                </a:lnTo>
                <a:lnTo>
                  <a:pt x="5109250" y="1039146"/>
                </a:lnTo>
                <a:lnTo>
                  <a:pt x="5070254" y="978191"/>
                </a:lnTo>
                <a:lnTo>
                  <a:pt x="5049518" y="978191"/>
                </a:lnTo>
                <a:lnTo>
                  <a:pt x="5049518" y="1039146"/>
                </a:lnTo>
                <a:lnTo>
                  <a:pt x="5029201" y="1039146"/>
                </a:lnTo>
                <a:close/>
                <a:moveTo>
                  <a:pt x="4864100" y="889000"/>
                </a:moveTo>
                <a:lnTo>
                  <a:pt x="4957547" y="889000"/>
                </a:lnTo>
                <a:lnTo>
                  <a:pt x="4957547" y="908301"/>
                </a:lnTo>
                <a:lnTo>
                  <a:pt x="4884416" y="908301"/>
                </a:lnTo>
                <a:lnTo>
                  <a:pt x="4884416" y="953200"/>
                </a:lnTo>
                <a:lnTo>
                  <a:pt x="4952092" y="953200"/>
                </a:lnTo>
                <a:lnTo>
                  <a:pt x="4952092" y="972494"/>
                </a:lnTo>
                <a:lnTo>
                  <a:pt x="4884416" y="972494"/>
                </a:lnTo>
                <a:lnTo>
                  <a:pt x="4884416" y="1019818"/>
                </a:lnTo>
                <a:lnTo>
                  <a:pt x="4957547" y="1019818"/>
                </a:lnTo>
                <a:lnTo>
                  <a:pt x="4957547" y="1039126"/>
                </a:lnTo>
                <a:lnTo>
                  <a:pt x="4864100" y="1039126"/>
                </a:lnTo>
                <a:cubicBezTo>
                  <a:pt x="4864100" y="1039126"/>
                  <a:pt x="4864100" y="889000"/>
                  <a:pt x="4864100" y="889000"/>
                </a:cubicBezTo>
                <a:close/>
                <a:moveTo>
                  <a:pt x="4660901" y="889000"/>
                </a:moveTo>
                <a:lnTo>
                  <a:pt x="4684069" y="889000"/>
                </a:lnTo>
                <a:lnTo>
                  <a:pt x="4731598" y="1004180"/>
                </a:lnTo>
                <a:cubicBezTo>
                  <a:pt x="4731598" y="1004180"/>
                  <a:pt x="4778926" y="889000"/>
                  <a:pt x="4778926" y="889000"/>
                </a:cubicBezTo>
                <a:lnTo>
                  <a:pt x="4801074" y="889000"/>
                </a:lnTo>
                <a:lnTo>
                  <a:pt x="4737276" y="1039126"/>
                </a:lnTo>
                <a:lnTo>
                  <a:pt x="4725699" y="1039126"/>
                </a:lnTo>
                <a:close/>
                <a:moveTo>
                  <a:pt x="4572000" y="889000"/>
                </a:moveTo>
                <a:lnTo>
                  <a:pt x="4592318" y="889000"/>
                </a:lnTo>
                <a:lnTo>
                  <a:pt x="4592318" y="1039124"/>
                </a:lnTo>
                <a:lnTo>
                  <a:pt x="4572000" y="1039124"/>
                </a:lnTo>
                <a:cubicBezTo>
                  <a:pt x="4572000" y="1039124"/>
                  <a:pt x="4572000" y="889000"/>
                  <a:pt x="4572000" y="889000"/>
                </a:cubicBezTo>
                <a:close/>
                <a:moveTo>
                  <a:pt x="4381501" y="889000"/>
                </a:moveTo>
                <a:lnTo>
                  <a:pt x="4390642" y="889000"/>
                </a:lnTo>
                <a:lnTo>
                  <a:pt x="4482074" y="996055"/>
                </a:lnTo>
                <a:cubicBezTo>
                  <a:pt x="4482074" y="996055"/>
                  <a:pt x="4482074" y="889000"/>
                  <a:pt x="4482074" y="889000"/>
                </a:cubicBezTo>
                <a:lnTo>
                  <a:pt x="4502188" y="889000"/>
                </a:lnTo>
                <a:lnTo>
                  <a:pt x="4502188" y="1039126"/>
                </a:lnTo>
                <a:lnTo>
                  <a:pt x="4491611" y="1039126"/>
                </a:lnTo>
                <a:lnTo>
                  <a:pt x="4401616" y="932696"/>
                </a:lnTo>
                <a:lnTo>
                  <a:pt x="4401616" y="1039126"/>
                </a:lnTo>
                <a:lnTo>
                  <a:pt x="4381501" y="1039126"/>
                </a:lnTo>
                <a:close/>
                <a:moveTo>
                  <a:pt x="4191001" y="889000"/>
                </a:moveTo>
                <a:lnTo>
                  <a:pt x="4211316" y="889000"/>
                </a:lnTo>
                <a:lnTo>
                  <a:pt x="4211316" y="984898"/>
                </a:lnTo>
                <a:cubicBezTo>
                  <a:pt x="4211316" y="1009082"/>
                  <a:pt x="4223913" y="1021856"/>
                  <a:pt x="4245458" y="1021856"/>
                </a:cubicBezTo>
                <a:cubicBezTo>
                  <a:pt x="4266977" y="1021856"/>
                  <a:pt x="4279383" y="1008247"/>
                  <a:pt x="4279383" y="984898"/>
                </a:cubicBezTo>
                <a:cubicBezTo>
                  <a:pt x="4279383" y="984898"/>
                  <a:pt x="4279383" y="889000"/>
                  <a:pt x="4279383" y="889000"/>
                </a:cubicBezTo>
                <a:lnTo>
                  <a:pt x="4299884" y="889000"/>
                </a:lnTo>
                <a:lnTo>
                  <a:pt x="4299884" y="988555"/>
                </a:lnTo>
                <a:cubicBezTo>
                  <a:pt x="4299884" y="1022068"/>
                  <a:pt x="4277553" y="1041781"/>
                  <a:pt x="4245458" y="1041781"/>
                </a:cubicBezTo>
                <a:cubicBezTo>
                  <a:pt x="4213539" y="1041781"/>
                  <a:pt x="4191001" y="1022068"/>
                  <a:pt x="4191001" y="988555"/>
                </a:cubicBezTo>
                <a:close/>
                <a:moveTo>
                  <a:pt x="3784600" y="889000"/>
                </a:moveTo>
                <a:lnTo>
                  <a:pt x="3878047" y="889000"/>
                </a:lnTo>
                <a:lnTo>
                  <a:pt x="3878047" y="908301"/>
                </a:lnTo>
                <a:lnTo>
                  <a:pt x="3804916" y="908301"/>
                </a:lnTo>
                <a:lnTo>
                  <a:pt x="3804916" y="953200"/>
                </a:lnTo>
                <a:lnTo>
                  <a:pt x="3872565" y="953200"/>
                </a:lnTo>
                <a:lnTo>
                  <a:pt x="3872565" y="972494"/>
                </a:lnTo>
                <a:lnTo>
                  <a:pt x="3804916" y="972494"/>
                </a:lnTo>
                <a:lnTo>
                  <a:pt x="3804916" y="1019818"/>
                </a:lnTo>
                <a:lnTo>
                  <a:pt x="3878047" y="1019818"/>
                </a:lnTo>
                <a:lnTo>
                  <a:pt x="3878047" y="1039126"/>
                </a:lnTo>
                <a:lnTo>
                  <a:pt x="3784600" y="1039126"/>
                </a:lnTo>
                <a:cubicBezTo>
                  <a:pt x="3784600" y="1039126"/>
                  <a:pt x="3784600" y="889000"/>
                  <a:pt x="3784600" y="889000"/>
                </a:cubicBezTo>
                <a:close/>
                <a:moveTo>
                  <a:pt x="3390901" y="889000"/>
                </a:moveTo>
                <a:lnTo>
                  <a:pt x="3400075" y="889000"/>
                </a:lnTo>
                <a:lnTo>
                  <a:pt x="3491476" y="996055"/>
                </a:lnTo>
                <a:cubicBezTo>
                  <a:pt x="3491476" y="996055"/>
                  <a:pt x="3491476" y="889000"/>
                  <a:pt x="3491476" y="889000"/>
                </a:cubicBezTo>
                <a:lnTo>
                  <a:pt x="3511591" y="889000"/>
                </a:lnTo>
                <a:lnTo>
                  <a:pt x="3511591" y="1039126"/>
                </a:lnTo>
                <a:lnTo>
                  <a:pt x="3501014" y="1039126"/>
                </a:lnTo>
                <a:lnTo>
                  <a:pt x="3411016" y="932696"/>
                </a:lnTo>
                <a:lnTo>
                  <a:pt x="3411016" y="1039126"/>
                </a:lnTo>
                <a:lnTo>
                  <a:pt x="3390901" y="1039126"/>
                </a:lnTo>
                <a:close/>
                <a:moveTo>
                  <a:pt x="3225801" y="889000"/>
                </a:moveTo>
                <a:lnTo>
                  <a:pt x="3319246" y="889000"/>
                </a:lnTo>
                <a:lnTo>
                  <a:pt x="3319246" y="908301"/>
                </a:lnTo>
                <a:lnTo>
                  <a:pt x="3246116" y="908301"/>
                </a:lnTo>
                <a:lnTo>
                  <a:pt x="3246116" y="953200"/>
                </a:lnTo>
                <a:lnTo>
                  <a:pt x="3313769" y="953200"/>
                </a:lnTo>
                <a:lnTo>
                  <a:pt x="3313769" y="972494"/>
                </a:lnTo>
                <a:lnTo>
                  <a:pt x="3246116" y="972494"/>
                </a:lnTo>
                <a:lnTo>
                  <a:pt x="3246116" y="1019818"/>
                </a:lnTo>
                <a:lnTo>
                  <a:pt x="3319246" y="1019818"/>
                </a:lnTo>
                <a:lnTo>
                  <a:pt x="3319246" y="1039126"/>
                </a:lnTo>
                <a:lnTo>
                  <a:pt x="3225801" y="1039126"/>
                </a:lnTo>
                <a:cubicBezTo>
                  <a:pt x="3225801" y="1039126"/>
                  <a:pt x="3225801" y="889000"/>
                  <a:pt x="3225801" y="889000"/>
                </a:cubicBezTo>
                <a:close/>
                <a:moveTo>
                  <a:pt x="3124200" y="889000"/>
                </a:moveTo>
                <a:lnTo>
                  <a:pt x="3144518" y="889000"/>
                </a:lnTo>
                <a:lnTo>
                  <a:pt x="3144518" y="1039124"/>
                </a:lnTo>
                <a:lnTo>
                  <a:pt x="3124200" y="1039124"/>
                </a:lnTo>
                <a:cubicBezTo>
                  <a:pt x="3124200" y="1039124"/>
                  <a:pt x="3124200" y="889000"/>
                  <a:pt x="3124200" y="889000"/>
                </a:cubicBezTo>
                <a:close/>
                <a:moveTo>
                  <a:pt x="2489201" y="889000"/>
                </a:moveTo>
                <a:lnTo>
                  <a:pt x="2509728" y="889000"/>
                </a:lnTo>
                <a:lnTo>
                  <a:pt x="2509728" y="952387"/>
                </a:lnTo>
                <a:lnTo>
                  <a:pt x="2585076" y="952387"/>
                </a:lnTo>
                <a:cubicBezTo>
                  <a:pt x="2585076" y="952387"/>
                  <a:pt x="2585076" y="889000"/>
                  <a:pt x="2585076" y="889000"/>
                </a:cubicBezTo>
                <a:lnTo>
                  <a:pt x="2605394" y="889000"/>
                </a:lnTo>
                <a:lnTo>
                  <a:pt x="2605394" y="1039126"/>
                </a:lnTo>
                <a:lnTo>
                  <a:pt x="2585076" y="1039126"/>
                </a:lnTo>
                <a:lnTo>
                  <a:pt x="2585076" y="971875"/>
                </a:lnTo>
                <a:lnTo>
                  <a:pt x="2509728" y="971875"/>
                </a:lnTo>
                <a:lnTo>
                  <a:pt x="2509728" y="1039126"/>
                </a:lnTo>
                <a:lnTo>
                  <a:pt x="2489201" y="1039126"/>
                </a:lnTo>
                <a:close/>
                <a:moveTo>
                  <a:pt x="2311400" y="889000"/>
                </a:moveTo>
                <a:lnTo>
                  <a:pt x="2420705" y="889000"/>
                </a:lnTo>
                <a:lnTo>
                  <a:pt x="2420705" y="908697"/>
                </a:lnTo>
                <a:lnTo>
                  <a:pt x="2376203" y="908697"/>
                </a:lnTo>
                <a:lnTo>
                  <a:pt x="2376203" y="1039124"/>
                </a:lnTo>
                <a:lnTo>
                  <a:pt x="2355906" y="1039124"/>
                </a:lnTo>
                <a:lnTo>
                  <a:pt x="2355906" y="908697"/>
                </a:lnTo>
                <a:lnTo>
                  <a:pt x="2311400" y="908697"/>
                </a:lnTo>
                <a:cubicBezTo>
                  <a:pt x="2311400" y="908697"/>
                  <a:pt x="2311400" y="889000"/>
                  <a:pt x="2311400" y="889000"/>
                </a:cubicBezTo>
                <a:close/>
                <a:moveTo>
                  <a:pt x="2184401" y="889000"/>
                </a:moveTo>
                <a:lnTo>
                  <a:pt x="2204716" y="889000"/>
                </a:lnTo>
                <a:cubicBezTo>
                  <a:pt x="2204716" y="889000"/>
                  <a:pt x="2204716" y="1019429"/>
                  <a:pt x="2204716" y="1019429"/>
                </a:cubicBezTo>
                <a:lnTo>
                  <a:pt x="2285368" y="1019429"/>
                </a:lnTo>
                <a:lnTo>
                  <a:pt x="2285368" y="1039126"/>
                </a:lnTo>
                <a:lnTo>
                  <a:pt x="2184401" y="1039126"/>
                </a:lnTo>
                <a:close/>
                <a:moveTo>
                  <a:pt x="2054627" y="889000"/>
                </a:moveTo>
                <a:cubicBezTo>
                  <a:pt x="2054627" y="889000"/>
                  <a:pt x="2065595" y="889000"/>
                  <a:pt x="2065595" y="889000"/>
                </a:cubicBezTo>
                <a:lnTo>
                  <a:pt x="2125743" y="1039124"/>
                </a:lnTo>
                <a:lnTo>
                  <a:pt x="2103592" y="1039124"/>
                </a:lnTo>
                <a:lnTo>
                  <a:pt x="2088345" y="1000106"/>
                </a:lnTo>
                <a:lnTo>
                  <a:pt x="2031274" y="1000106"/>
                </a:lnTo>
                <a:lnTo>
                  <a:pt x="2016044" y="1039124"/>
                </a:lnTo>
                <a:lnTo>
                  <a:pt x="1993900" y="1039124"/>
                </a:lnTo>
                <a:close/>
                <a:moveTo>
                  <a:pt x="1841501" y="889000"/>
                </a:moveTo>
                <a:lnTo>
                  <a:pt x="1934946" y="889000"/>
                </a:lnTo>
                <a:lnTo>
                  <a:pt x="1934946" y="908301"/>
                </a:lnTo>
                <a:lnTo>
                  <a:pt x="1861816" y="908301"/>
                </a:lnTo>
                <a:lnTo>
                  <a:pt x="1861816" y="953200"/>
                </a:lnTo>
                <a:lnTo>
                  <a:pt x="1929469" y="953200"/>
                </a:lnTo>
                <a:lnTo>
                  <a:pt x="1929469" y="972494"/>
                </a:lnTo>
                <a:lnTo>
                  <a:pt x="1861816" y="972494"/>
                </a:lnTo>
                <a:lnTo>
                  <a:pt x="1861816" y="1019818"/>
                </a:lnTo>
                <a:lnTo>
                  <a:pt x="1934946" y="1019818"/>
                </a:lnTo>
                <a:lnTo>
                  <a:pt x="1934946" y="1039126"/>
                </a:lnTo>
                <a:lnTo>
                  <a:pt x="1841501" y="1039126"/>
                </a:lnTo>
                <a:cubicBezTo>
                  <a:pt x="1841501" y="1039126"/>
                  <a:pt x="1841501" y="889000"/>
                  <a:pt x="1841501" y="889000"/>
                </a:cubicBezTo>
                <a:close/>
                <a:moveTo>
                  <a:pt x="1651001" y="889000"/>
                </a:moveTo>
                <a:lnTo>
                  <a:pt x="1671528" y="889000"/>
                </a:lnTo>
                <a:lnTo>
                  <a:pt x="1671528" y="952387"/>
                </a:lnTo>
                <a:lnTo>
                  <a:pt x="1746898" y="952387"/>
                </a:lnTo>
                <a:cubicBezTo>
                  <a:pt x="1746898" y="952387"/>
                  <a:pt x="1746898" y="889000"/>
                  <a:pt x="1746898" y="889000"/>
                </a:cubicBezTo>
                <a:lnTo>
                  <a:pt x="1767194" y="889000"/>
                </a:lnTo>
                <a:lnTo>
                  <a:pt x="1767194" y="1039126"/>
                </a:lnTo>
                <a:lnTo>
                  <a:pt x="1746898" y="1039126"/>
                </a:lnTo>
                <a:lnTo>
                  <a:pt x="1746898" y="971875"/>
                </a:lnTo>
                <a:lnTo>
                  <a:pt x="1671528" y="971875"/>
                </a:lnTo>
                <a:lnTo>
                  <a:pt x="1671528" y="1039126"/>
                </a:lnTo>
                <a:lnTo>
                  <a:pt x="1651001" y="1039126"/>
                </a:lnTo>
                <a:close/>
                <a:moveTo>
                  <a:pt x="5235039" y="876301"/>
                </a:moveTo>
                <a:cubicBezTo>
                  <a:pt x="5251278" y="876301"/>
                  <a:pt x="5267526" y="882596"/>
                  <a:pt x="5279119" y="898449"/>
                </a:cubicBezTo>
                <a:lnTo>
                  <a:pt x="5265493" y="911455"/>
                </a:lnTo>
                <a:cubicBezTo>
                  <a:pt x="5256764" y="899857"/>
                  <a:pt x="5244990" y="895394"/>
                  <a:pt x="5235249" y="895394"/>
                </a:cubicBezTo>
                <a:cubicBezTo>
                  <a:pt x="5222033" y="895394"/>
                  <a:pt x="5211457" y="903335"/>
                  <a:pt x="5211457" y="915717"/>
                </a:cubicBezTo>
                <a:cubicBezTo>
                  <a:pt x="5211457" y="924857"/>
                  <a:pt x="5217359" y="930937"/>
                  <a:pt x="5224254" y="935011"/>
                </a:cubicBezTo>
                <a:cubicBezTo>
                  <a:pt x="5232394" y="939898"/>
                  <a:pt x="5250266" y="947393"/>
                  <a:pt x="5260632" y="953508"/>
                </a:cubicBezTo>
                <a:cubicBezTo>
                  <a:pt x="5273614" y="961212"/>
                  <a:pt x="5282366" y="972178"/>
                  <a:pt x="5282366" y="988425"/>
                </a:cubicBezTo>
                <a:cubicBezTo>
                  <a:pt x="5282366" y="1014022"/>
                  <a:pt x="5261028" y="1031520"/>
                  <a:pt x="5232795" y="1031520"/>
                </a:cubicBezTo>
                <a:cubicBezTo>
                  <a:pt x="5212078" y="1031520"/>
                  <a:pt x="5191766" y="1021359"/>
                  <a:pt x="5181601" y="1000620"/>
                </a:cubicBezTo>
                <a:lnTo>
                  <a:pt x="5196622" y="988238"/>
                </a:lnTo>
                <a:cubicBezTo>
                  <a:pt x="5204973" y="1004910"/>
                  <a:pt x="5218557" y="1012218"/>
                  <a:pt x="5232585" y="1012218"/>
                </a:cubicBezTo>
                <a:cubicBezTo>
                  <a:pt x="5250266" y="1012218"/>
                  <a:pt x="5260216" y="1001432"/>
                  <a:pt x="5260216" y="989446"/>
                </a:cubicBezTo>
                <a:cubicBezTo>
                  <a:pt x="5260216" y="979285"/>
                  <a:pt x="5252902" y="973198"/>
                  <a:pt x="5244593" y="968527"/>
                </a:cubicBezTo>
                <a:cubicBezTo>
                  <a:pt x="5234619" y="963037"/>
                  <a:pt x="5222425" y="958991"/>
                  <a:pt x="5212269" y="952675"/>
                </a:cubicBezTo>
                <a:cubicBezTo>
                  <a:pt x="5199282" y="944367"/>
                  <a:pt x="5189723" y="933193"/>
                  <a:pt x="5189723" y="916917"/>
                </a:cubicBezTo>
                <a:cubicBezTo>
                  <a:pt x="5189723" y="894381"/>
                  <a:pt x="5207403" y="876301"/>
                  <a:pt x="5235039" y="876301"/>
                </a:cubicBezTo>
                <a:close/>
                <a:moveTo>
                  <a:pt x="3990438" y="876301"/>
                </a:moveTo>
                <a:cubicBezTo>
                  <a:pt x="4006686" y="876301"/>
                  <a:pt x="4022929" y="882596"/>
                  <a:pt x="4034521" y="898449"/>
                </a:cubicBezTo>
                <a:lnTo>
                  <a:pt x="4020890" y="911455"/>
                </a:lnTo>
                <a:cubicBezTo>
                  <a:pt x="4012167" y="899857"/>
                  <a:pt x="4000388" y="895394"/>
                  <a:pt x="3990624" y="895394"/>
                </a:cubicBezTo>
                <a:cubicBezTo>
                  <a:pt x="3977432" y="895394"/>
                  <a:pt x="3966857" y="903335"/>
                  <a:pt x="3966857" y="915717"/>
                </a:cubicBezTo>
                <a:cubicBezTo>
                  <a:pt x="3966857" y="924857"/>
                  <a:pt x="3972753" y="930937"/>
                  <a:pt x="3979652" y="935011"/>
                </a:cubicBezTo>
                <a:cubicBezTo>
                  <a:pt x="3987774" y="939898"/>
                  <a:pt x="4005664" y="947393"/>
                  <a:pt x="4016029" y="953508"/>
                </a:cubicBezTo>
                <a:cubicBezTo>
                  <a:pt x="4029012" y="961212"/>
                  <a:pt x="4037763" y="972178"/>
                  <a:pt x="4037763" y="988425"/>
                </a:cubicBezTo>
                <a:cubicBezTo>
                  <a:pt x="4037763" y="1014022"/>
                  <a:pt x="4016426" y="1031520"/>
                  <a:pt x="3988194" y="1031520"/>
                </a:cubicBezTo>
                <a:cubicBezTo>
                  <a:pt x="3967477" y="1031520"/>
                  <a:pt x="3947161" y="1021359"/>
                  <a:pt x="3937001" y="1000620"/>
                </a:cubicBezTo>
                <a:lnTo>
                  <a:pt x="3952022" y="988238"/>
                </a:lnTo>
                <a:cubicBezTo>
                  <a:pt x="3960354" y="1004910"/>
                  <a:pt x="3973957" y="1012218"/>
                  <a:pt x="3987984" y="1012218"/>
                </a:cubicBezTo>
                <a:cubicBezTo>
                  <a:pt x="4005664" y="1012218"/>
                  <a:pt x="4015614" y="1001432"/>
                  <a:pt x="4015614" y="989446"/>
                </a:cubicBezTo>
                <a:cubicBezTo>
                  <a:pt x="4015614" y="979285"/>
                  <a:pt x="4008300" y="973198"/>
                  <a:pt x="3999968" y="968527"/>
                </a:cubicBezTo>
                <a:cubicBezTo>
                  <a:pt x="3990018" y="963037"/>
                  <a:pt x="3977819" y="958991"/>
                  <a:pt x="3967668" y="952675"/>
                </a:cubicBezTo>
                <a:cubicBezTo>
                  <a:pt x="3954681" y="944367"/>
                  <a:pt x="3945123" y="933193"/>
                  <a:pt x="3945123" y="916917"/>
                </a:cubicBezTo>
                <a:cubicBezTo>
                  <a:pt x="3945123" y="894381"/>
                  <a:pt x="3962803" y="876301"/>
                  <a:pt x="3990438" y="876301"/>
                </a:cubicBezTo>
                <a:close/>
                <a:moveTo>
                  <a:pt x="3659206" y="876301"/>
                </a:moveTo>
                <a:cubicBezTo>
                  <a:pt x="3687254" y="876301"/>
                  <a:pt x="3711434" y="889928"/>
                  <a:pt x="3724028" y="909203"/>
                </a:cubicBezTo>
                <a:lnTo>
                  <a:pt x="3708985" y="921819"/>
                </a:lnTo>
                <a:cubicBezTo>
                  <a:pt x="3697596" y="906383"/>
                  <a:pt x="3680334" y="896014"/>
                  <a:pt x="3659617" y="896014"/>
                </a:cubicBezTo>
                <a:cubicBezTo>
                  <a:pt x="3627941" y="896014"/>
                  <a:pt x="3602343" y="920599"/>
                  <a:pt x="3602343" y="954728"/>
                </a:cubicBezTo>
                <a:cubicBezTo>
                  <a:pt x="3602343" y="988241"/>
                  <a:pt x="3627106" y="1011800"/>
                  <a:pt x="3659418" y="1011800"/>
                </a:cubicBezTo>
                <a:cubicBezTo>
                  <a:pt x="3680123" y="1011800"/>
                  <a:pt x="3698013" y="1001846"/>
                  <a:pt x="3709792" y="986411"/>
                </a:cubicBezTo>
                <a:lnTo>
                  <a:pt x="3724419" y="998811"/>
                </a:lnTo>
                <a:cubicBezTo>
                  <a:pt x="3711024" y="1017512"/>
                  <a:pt x="3687042" y="1031304"/>
                  <a:pt x="3658604" y="1031304"/>
                </a:cubicBezTo>
                <a:cubicBezTo>
                  <a:pt x="3616347" y="1031304"/>
                  <a:pt x="3581400" y="1000433"/>
                  <a:pt x="3581400" y="954520"/>
                </a:cubicBezTo>
                <a:cubicBezTo>
                  <a:pt x="3581400" y="908191"/>
                  <a:pt x="3617155" y="876301"/>
                  <a:pt x="3659206" y="876301"/>
                </a:cubicBezTo>
                <a:close/>
                <a:moveTo>
                  <a:pt x="2998805" y="876301"/>
                </a:moveTo>
                <a:cubicBezTo>
                  <a:pt x="3026852" y="876301"/>
                  <a:pt x="3051039" y="889928"/>
                  <a:pt x="3063626" y="909203"/>
                </a:cubicBezTo>
                <a:lnTo>
                  <a:pt x="3048589" y="921819"/>
                </a:lnTo>
                <a:cubicBezTo>
                  <a:pt x="3037194" y="906383"/>
                  <a:pt x="3019933" y="896014"/>
                  <a:pt x="2999215" y="896014"/>
                </a:cubicBezTo>
                <a:cubicBezTo>
                  <a:pt x="2967520" y="896014"/>
                  <a:pt x="2941923" y="920599"/>
                  <a:pt x="2941923" y="954728"/>
                </a:cubicBezTo>
                <a:cubicBezTo>
                  <a:pt x="2941923" y="988241"/>
                  <a:pt x="2966706" y="1011800"/>
                  <a:pt x="2999017" y="1011800"/>
                </a:cubicBezTo>
                <a:cubicBezTo>
                  <a:pt x="3019721" y="1011800"/>
                  <a:pt x="3037592" y="1001846"/>
                  <a:pt x="3049397" y="986411"/>
                </a:cubicBezTo>
                <a:lnTo>
                  <a:pt x="3064017" y="998811"/>
                </a:lnTo>
                <a:cubicBezTo>
                  <a:pt x="3050622" y="1017512"/>
                  <a:pt x="3026640" y="1031304"/>
                  <a:pt x="2998183" y="1031304"/>
                </a:cubicBezTo>
                <a:cubicBezTo>
                  <a:pt x="2955946" y="1031304"/>
                  <a:pt x="2921000" y="1000433"/>
                  <a:pt x="2921000" y="954520"/>
                </a:cubicBezTo>
                <a:cubicBezTo>
                  <a:pt x="2921000" y="908191"/>
                  <a:pt x="2956754" y="876301"/>
                  <a:pt x="2998805" y="876301"/>
                </a:cubicBezTo>
                <a:close/>
                <a:moveTo>
                  <a:pt x="2809338" y="876301"/>
                </a:moveTo>
                <a:cubicBezTo>
                  <a:pt x="2825582" y="876301"/>
                  <a:pt x="2841825" y="882596"/>
                  <a:pt x="2853423" y="898449"/>
                </a:cubicBezTo>
                <a:lnTo>
                  <a:pt x="2839791" y="911455"/>
                </a:lnTo>
                <a:cubicBezTo>
                  <a:pt x="2831063" y="899857"/>
                  <a:pt x="2819288" y="895394"/>
                  <a:pt x="2809515" y="895394"/>
                </a:cubicBezTo>
                <a:cubicBezTo>
                  <a:pt x="2796332" y="895394"/>
                  <a:pt x="2785756" y="903335"/>
                  <a:pt x="2785756" y="915717"/>
                </a:cubicBezTo>
                <a:cubicBezTo>
                  <a:pt x="2785756" y="924857"/>
                  <a:pt x="2791657" y="930937"/>
                  <a:pt x="2798576" y="935011"/>
                </a:cubicBezTo>
                <a:cubicBezTo>
                  <a:pt x="2806697" y="939898"/>
                  <a:pt x="2824565" y="947393"/>
                  <a:pt x="2834930" y="953508"/>
                </a:cubicBezTo>
                <a:cubicBezTo>
                  <a:pt x="2847913" y="961212"/>
                  <a:pt x="2856665" y="972178"/>
                  <a:pt x="2856665" y="988425"/>
                </a:cubicBezTo>
                <a:cubicBezTo>
                  <a:pt x="2856665" y="1014022"/>
                  <a:pt x="2835327" y="1031520"/>
                  <a:pt x="2807094" y="1031520"/>
                </a:cubicBezTo>
                <a:cubicBezTo>
                  <a:pt x="2786381" y="1031520"/>
                  <a:pt x="2766060" y="1021359"/>
                  <a:pt x="2755900" y="1000620"/>
                </a:cubicBezTo>
                <a:lnTo>
                  <a:pt x="2770917" y="988238"/>
                </a:lnTo>
                <a:cubicBezTo>
                  <a:pt x="2779272" y="1004910"/>
                  <a:pt x="2792856" y="1012218"/>
                  <a:pt x="2806884" y="1012218"/>
                </a:cubicBezTo>
                <a:cubicBezTo>
                  <a:pt x="2824565" y="1012218"/>
                  <a:pt x="2834515" y="1001432"/>
                  <a:pt x="2834515" y="989446"/>
                </a:cubicBezTo>
                <a:cubicBezTo>
                  <a:pt x="2834515" y="979285"/>
                  <a:pt x="2827200" y="973198"/>
                  <a:pt x="2818892" y="968527"/>
                </a:cubicBezTo>
                <a:cubicBezTo>
                  <a:pt x="2808918" y="963037"/>
                  <a:pt x="2796724" y="958991"/>
                  <a:pt x="2786568" y="952675"/>
                </a:cubicBezTo>
                <a:cubicBezTo>
                  <a:pt x="2773580" y="944367"/>
                  <a:pt x="2764022" y="933193"/>
                  <a:pt x="2764022" y="916917"/>
                </a:cubicBezTo>
                <a:cubicBezTo>
                  <a:pt x="2764022" y="894381"/>
                  <a:pt x="2781702" y="876301"/>
                  <a:pt x="2809338" y="876301"/>
                </a:cubicBezTo>
                <a:close/>
                <a:moveTo>
                  <a:pt x="833442" y="685801"/>
                </a:moveTo>
                <a:cubicBezTo>
                  <a:pt x="886926" y="685801"/>
                  <a:pt x="930283" y="729160"/>
                  <a:pt x="930283" y="782645"/>
                </a:cubicBezTo>
                <a:cubicBezTo>
                  <a:pt x="930283" y="836130"/>
                  <a:pt x="886926" y="879489"/>
                  <a:pt x="833442" y="879489"/>
                </a:cubicBezTo>
                <a:cubicBezTo>
                  <a:pt x="779958" y="879489"/>
                  <a:pt x="736601" y="836130"/>
                  <a:pt x="736601" y="782645"/>
                </a:cubicBezTo>
                <a:cubicBezTo>
                  <a:pt x="736601" y="729160"/>
                  <a:pt x="779958" y="685801"/>
                  <a:pt x="833442" y="685801"/>
                </a:cubicBezTo>
                <a:close/>
                <a:moveTo>
                  <a:pt x="902864" y="558801"/>
                </a:moveTo>
                <a:cubicBezTo>
                  <a:pt x="945586" y="558801"/>
                  <a:pt x="980228" y="593435"/>
                  <a:pt x="980228" y="636164"/>
                </a:cubicBezTo>
                <a:cubicBezTo>
                  <a:pt x="980228" y="668372"/>
                  <a:pt x="960543" y="695972"/>
                  <a:pt x="932549" y="707615"/>
                </a:cubicBezTo>
                <a:cubicBezTo>
                  <a:pt x="909755" y="677673"/>
                  <a:pt x="873753" y="658313"/>
                  <a:pt x="833316" y="658313"/>
                </a:cubicBezTo>
                <a:cubicBezTo>
                  <a:pt x="831790" y="658313"/>
                  <a:pt x="830279" y="658348"/>
                  <a:pt x="828767" y="658403"/>
                </a:cubicBezTo>
                <a:cubicBezTo>
                  <a:pt x="826654" y="651355"/>
                  <a:pt x="825501" y="643894"/>
                  <a:pt x="825501" y="636164"/>
                </a:cubicBezTo>
                <a:cubicBezTo>
                  <a:pt x="825501" y="593435"/>
                  <a:pt x="860142" y="558801"/>
                  <a:pt x="902864" y="558801"/>
                </a:cubicBezTo>
                <a:close/>
                <a:moveTo>
                  <a:pt x="641407" y="471338"/>
                </a:moveTo>
                <a:cubicBezTo>
                  <a:pt x="641407" y="471338"/>
                  <a:pt x="641407" y="1168270"/>
                  <a:pt x="641407" y="1168270"/>
                </a:cubicBezTo>
                <a:cubicBezTo>
                  <a:pt x="704775" y="1126196"/>
                  <a:pt x="802946" y="1048232"/>
                  <a:pt x="894478" y="938840"/>
                </a:cubicBezTo>
                <a:cubicBezTo>
                  <a:pt x="980342" y="836147"/>
                  <a:pt x="1048747" y="721317"/>
                  <a:pt x="1097747" y="597444"/>
                </a:cubicBezTo>
                <a:cubicBezTo>
                  <a:pt x="1113947" y="556401"/>
                  <a:pt x="1128029" y="514327"/>
                  <a:pt x="1139992" y="471338"/>
                </a:cubicBezTo>
                <a:close/>
                <a:moveTo>
                  <a:pt x="4741431" y="250706"/>
                </a:moveTo>
                <a:lnTo>
                  <a:pt x="4678665" y="414134"/>
                </a:lnTo>
                <a:cubicBezTo>
                  <a:pt x="4678665" y="414134"/>
                  <a:pt x="4804820" y="414134"/>
                  <a:pt x="4804820" y="414134"/>
                </a:cubicBezTo>
                <a:close/>
                <a:moveTo>
                  <a:pt x="1737990" y="240756"/>
                </a:moveTo>
                <a:lnTo>
                  <a:pt x="1737990" y="601183"/>
                </a:lnTo>
                <a:lnTo>
                  <a:pt x="1803878" y="601183"/>
                </a:lnTo>
                <a:cubicBezTo>
                  <a:pt x="1852345" y="601183"/>
                  <a:pt x="1890952" y="586904"/>
                  <a:pt x="1919750" y="558308"/>
                </a:cubicBezTo>
                <a:cubicBezTo>
                  <a:pt x="1948530" y="529732"/>
                  <a:pt x="1962921" y="483971"/>
                  <a:pt x="1962921" y="420988"/>
                </a:cubicBezTo>
                <a:cubicBezTo>
                  <a:pt x="1962921" y="358025"/>
                  <a:pt x="1948530" y="312245"/>
                  <a:pt x="1919750" y="283631"/>
                </a:cubicBezTo>
                <a:cubicBezTo>
                  <a:pt x="1890952" y="255073"/>
                  <a:pt x="1852345" y="240756"/>
                  <a:pt x="1803878" y="240756"/>
                </a:cubicBezTo>
                <a:close/>
                <a:moveTo>
                  <a:pt x="2308556" y="229295"/>
                </a:moveTo>
                <a:cubicBezTo>
                  <a:pt x="2304406" y="229295"/>
                  <a:pt x="2297392" y="229687"/>
                  <a:pt x="2287442" y="230528"/>
                </a:cubicBezTo>
                <a:cubicBezTo>
                  <a:pt x="2251774" y="234655"/>
                  <a:pt x="2224153" y="250931"/>
                  <a:pt x="2204488" y="279315"/>
                </a:cubicBezTo>
                <a:cubicBezTo>
                  <a:pt x="2184806" y="307699"/>
                  <a:pt x="2174964" y="344241"/>
                  <a:pt x="2174964" y="388998"/>
                </a:cubicBezTo>
                <a:cubicBezTo>
                  <a:pt x="2174964" y="400579"/>
                  <a:pt x="2175998" y="414664"/>
                  <a:pt x="2178082" y="431252"/>
                </a:cubicBezTo>
                <a:cubicBezTo>
                  <a:pt x="2184280" y="483854"/>
                  <a:pt x="2200030" y="525071"/>
                  <a:pt x="2225295" y="554902"/>
                </a:cubicBezTo>
                <a:cubicBezTo>
                  <a:pt x="2250559" y="584734"/>
                  <a:pt x="2283690" y="599660"/>
                  <a:pt x="2324723" y="599660"/>
                </a:cubicBezTo>
                <a:cubicBezTo>
                  <a:pt x="2328855" y="599660"/>
                  <a:pt x="2335905" y="599230"/>
                  <a:pt x="2345855" y="598388"/>
                </a:cubicBezTo>
                <a:cubicBezTo>
                  <a:pt x="2381450" y="594261"/>
                  <a:pt x="2409108" y="577985"/>
                  <a:pt x="2428808" y="549621"/>
                </a:cubicBezTo>
                <a:cubicBezTo>
                  <a:pt x="2448473" y="521256"/>
                  <a:pt x="2458314" y="484675"/>
                  <a:pt x="2458314" y="439937"/>
                </a:cubicBezTo>
                <a:cubicBezTo>
                  <a:pt x="2458314" y="428357"/>
                  <a:pt x="2457263" y="414272"/>
                  <a:pt x="2455197" y="397684"/>
                </a:cubicBezTo>
                <a:cubicBezTo>
                  <a:pt x="2448998" y="345082"/>
                  <a:pt x="2433231" y="303846"/>
                  <a:pt x="2407966" y="274033"/>
                </a:cubicBezTo>
                <a:cubicBezTo>
                  <a:pt x="2382701" y="244202"/>
                  <a:pt x="2349552" y="229295"/>
                  <a:pt x="2308556" y="229295"/>
                </a:cubicBezTo>
                <a:close/>
                <a:moveTo>
                  <a:pt x="5410201" y="215901"/>
                </a:moveTo>
                <a:lnTo>
                  <a:pt x="5692961" y="215901"/>
                </a:lnTo>
                <a:lnTo>
                  <a:pt x="5694805" y="228357"/>
                </a:lnTo>
                <a:lnTo>
                  <a:pt x="5703500" y="302294"/>
                </a:lnTo>
                <a:lnTo>
                  <a:pt x="5691685" y="304155"/>
                </a:lnTo>
                <a:cubicBezTo>
                  <a:pt x="5688371" y="279737"/>
                  <a:pt x="5682380" y="263066"/>
                  <a:pt x="5673672" y="254142"/>
                </a:cubicBezTo>
                <a:cubicBezTo>
                  <a:pt x="5664978" y="245237"/>
                  <a:pt x="5652553" y="240756"/>
                  <a:pt x="5636384" y="240756"/>
                </a:cubicBezTo>
                <a:lnTo>
                  <a:pt x="5497188" y="240756"/>
                </a:lnTo>
                <a:lnTo>
                  <a:pt x="5497188" y="405453"/>
                </a:lnTo>
                <a:lnTo>
                  <a:pt x="5582969" y="405453"/>
                </a:lnTo>
                <a:cubicBezTo>
                  <a:pt x="5599110" y="405453"/>
                  <a:pt x="5611021" y="403383"/>
                  <a:pt x="5618690" y="399225"/>
                </a:cubicBezTo>
                <a:cubicBezTo>
                  <a:pt x="5626344" y="395105"/>
                  <a:pt x="5630172" y="386788"/>
                  <a:pt x="5630172" y="374389"/>
                </a:cubicBezTo>
                <a:lnTo>
                  <a:pt x="5642624" y="374389"/>
                </a:lnTo>
                <a:lnTo>
                  <a:pt x="5642624" y="461371"/>
                </a:lnTo>
                <a:lnTo>
                  <a:pt x="5630172" y="461371"/>
                </a:lnTo>
                <a:cubicBezTo>
                  <a:pt x="5630172" y="448934"/>
                  <a:pt x="5626344" y="440655"/>
                  <a:pt x="5618690" y="436497"/>
                </a:cubicBezTo>
                <a:cubicBezTo>
                  <a:pt x="5611021" y="432358"/>
                  <a:pt x="5599110" y="430307"/>
                  <a:pt x="5582969" y="430307"/>
                </a:cubicBezTo>
                <a:lnTo>
                  <a:pt x="5497188" y="430307"/>
                </a:lnTo>
                <a:lnTo>
                  <a:pt x="5497188" y="601175"/>
                </a:lnTo>
                <a:lnTo>
                  <a:pt x="5642624" y="601175"/>
                </a:lnTo>
                <a:cubicBezTo>
                  <a:pt x="5658765" y="601175"/>
                  <a:pt x="5671176" y="596732"/>
                  <a:pt x="5679884" y="587827"/>
                </a:cubicBezTo>
                <a:cubicBezTo>
                  <a:pt x="5688579" y="578922"/>
                  <a:pt x="5694597" y="562251"/>
                  <a:pt x="5697911" y="537795"/>
                </a:cubicBezTo>
                <a:lnTo>
                  <a:pt x="5709726" y="539656"/>
                </a:lnTo>
                <a:lnTo>
                  <a:pt x="5701004" y="613612"/>
                </a:lnTo>
                <a:cubicBezTo>
                  <a:pt x="5701004" y="613612"/>
                  <a:pt x="5699146" y="626030"/>
                  <a:pt x="5699146" y="626030"/>
                </a:cubicBezTo>
                <a:lnTo>
                  <a:pt x="5410201" y="626030"/>
                </a:lnTo>
                <a:lnTo>
                  <a:pt x="5410201" y="613612"/>
                </a:lnTo>
                <a:cubicBezTo>
                  <a:pt x="5422640" y="613612"/>
                  <a:pt x="5430918" y="609758"/>
                  <a:pt x="5435064" y="602125"/>
                </a:cubicBezTo>
                <a:cubicBezTo>
                  <a:pt x="5439211" y="594454"/>
                  <a:pt x="5441291" y="582530"/>
                  <a:pt x="5441291" y="566371"/>
                </a:cubicBezTo>
                <a:lnTo>
                  <a:pt x="5441291" y="275579"/>
                </a:lnTo>
                <a:cubicBezTo>
                  <a:pt x="5441291" y="259420"/>
                  <a:pt x="5439211" y="247515"/>
                  <a:pt x="5435064" y="239844"/>
                </a:cubicBezTo>
                <a:cubicBezTo>
                  <a:pt x="5430918" y="232192"/>
                  <a:pt x="5422640" y="228357"/>
                  <a:pt x="5410201" y="228357"/>
                </a:cubicBezTo>
                <a:close/>
                <a:moveTo>
                  <a:pt x="4681801" y="215901"/>
                </a:moveTo>
                <a:lnTo>
                  <a:pt x="4788059" y="215901"/>
                </a:lnTo>
                <a:lnTo>
                  <a:pt x="4924122" y="570081"/>
                </a:lnTo>
                <a:cubicBezTo>
                  <a:pt x="4929501" y="584606"/>
                  <a:pt x="4936853" y="595487"/>
                  <a:pt x="4946179" y="602721"/>
                </a:cubicBezTo>
                <a:cubicBezTo>
                  <a:pt x="4955525" y="609993"/>
                  <a:pt x="4967613" y="613620"/>
                  <a:pt x="4982526" y="613620"/>
                </a:cubicBezTo>
                <a:lnTo>
                  <a:pt x="4982526" y="626038"/>
                </a:lnTo>
                <a:lnTo>
                  <a:pt x="4823451" y="626038"/>
                </a:lnTo>
                <a:lnTo>
                  <a:pt x="4823451" y="613620"/>
                </a:lnTo>
                <a:cubicBezTo>
                  <a:pt x="4840461" y="613620"/>
                  <a:pt x="4852445" y="611949"/>
                  <a:pt x="4859486" y="608645"/>
                </a:cubicBezTo>
                <a:cubicBezTo>
                  <a:pt x="4866548" y="605322"/>
                  <a:pt x="4870058" y="600158"/>
                  <a:pt x="4870058" y="593113"/>
                </a:cubicBezTo>
                <a:cubicBezTo>
                  <a:pt x="4870058" y="588138"/>
                  <a:pt x="4868209" y="580467"/>
                  <a:pt x="4864471" y="570081"/>
                </a:cubicBezTo>
                <a:lnTo>
                  <a:pt x="4814146" y="439008"/>
                </a:lnTo>
                <a:lnTo>
                  <a:pt x="4668737" y="439008"/>
                </a:lnTo>
                <a:lnTo>
                  <a:pt x="4618391" y="570081"/>
                </a:lnTo>
                <a:cubicBezTo>
                  <a:pt x="4614674" y="580467"/>
                  <a:pt x="4612804" y="588138"/>
                  <a:pt x="4612804" y="593113"/>
                </a:cubicBezTo>
                <a:cubicBezTo>
                  <a:pt x="4612804" y="600158"/>
                  <a:pt x="4616315" y="605322"/>
                  <a:pt x="4623376" y="608645"/>
                </a:cubicBezTo>
                <a:cubicBezTo>
                  <a:pt x="4630417" y="611949"/>
                  <a:pt x="4642422" y="613620"/>
                  <a:pt x="4659391" y="613620"/>
                </a:cubicBezTo>
                <a:lnTo>
                  <a:pt x="4659391" y="626038"/>
                </a:lnTo>
                <a:lnTo>
                  <a:pt x="4533900" y="626038"/>
                </a:lnTo>
                <a:lnTo>
                  <a:pt x="4533900" y="613620"/>
                </a:lnTo>
                <a:cubicBezTo>
                  <a:pt x="4548813" y="613620"/>
                  <a:pt x="4560901" y="609993"/>
                  <a:pt x="4570247" y="602721"/>
                </a:cubicBezTo>
                <a:cubicBezTo>
                  <a:pt x="4579573" y="595487"/>
                  <a:pt x="4586905" y="584606"/>
                  <a:pt x="4592305" y="570081"/>
                </a:cubicBezTo>
                <a:lnTo>
                  <a:pt x="4711606" y="260029"/>
                </a:lnTo>
                <a:cubicBezTo>
                  <a:pt x="4713268" y="255073"/>
                  <a:pt x="4714098" y="250307"/>
                  <a:pt x="4714098" y="245731"/>
                </a:cubicBezTo>
                <a:cubicBezTo>
                  <a:pt x="4714098" y="239959"/>
                  <a:pt x="4711710" y="235572"/>
                  <a:pt x="4706954" y="232686"/>
                </a:cubicBezTo>
                <a:cubicBezTo>
                  <a:pt x="4702156" y="229800"/>
                  <a:pt x="4693786" y="228338"/>
                  <a:pt x="4681801" y="228338"/>
                </a:cubicBezTo>
                <a:close/>
                <a:moveTo>
                  <a:pt x="3289300" y="215901"/>
                </a:moveTo>
                <a:lnTo>
                  <a:pt x="3366896" y="215901"/>
                </a:lnTo>
                <a:lnTo>
                  <a:pt x="3636651" y="563257"/>
                </a:lnTo>
                <a:lnTo>
                  <a:pt x="3636651" y="275560"/>
                </a:lnTo>
                <a:cubicBezTo>
                  <a:pt x="3636651" y="259420"/>
                  <a:pt x="3634579" y="247515"/>
                  <a:pt x="3630415" y="239844"/>
                </a:cubicBezTo>
                <a:cubicBezTo>
                  <a:pt x="3626289" y="232192"/>
                  <a:pt x="3617999" y="228357"/>
                  <a:pt x="3605602" y="228357"/>
                </a:cubicBezTo>
                <a:lnTo>
                  <a:pt x="3605602" y="215901"/>
                </a:lnTo>
                <a:lnTo>
                  <a:pt x="3692589" y="215901"/>
                </a:lnTo>
                <a:lnTo>
                  <a:pt x="3692589" y="228357"/>
                </a:lnTo>
                <a:cubicBezTo>
                  <a:pt x="3680154" y="228357"/>
                  <a:pt x="3671846" y="232192"/>
                  <a:pt x="3667719" y="239844"/>
                </a:cubicBezTo>
                <a:cubicBezTo>
                  <a:pt x="3663574" y="247515"/>
                  <a:pt x="3661502" y="259420"/>
                  <a:pt x="3661502" y="275560"/>
                </a:cubicBezTo>
                <a:lnTo>
                  <a:pt x="3661502" y="626030"/>
                </a:lnTo>
                <a:lnTo>
                  <a:pt x="3614974" y="626030"/>
                </a:lnTo>
                <a:lnTo>
                  <a:pt x="3345219" y="278673"/>
                </a:lnTo>
                <a:lnTo>
                  <a:pt x="3345219" y="566371"/>
                </a:lnTo>
                <a:cubicBezTo>
                  <a:pt x="3345219" y="582530"/>
                  <a:pt x="3347273" y="594454"/>
                  <a:pt x="3351455" y="602087"/>
                </a:cubicBezTo>
                <a:cubicBezTo>
                  <a:pt x="3355562" y="609777"/>
                  <a:pt x="3363852" y="613612"/>
                  <a:pt x="3376306" y="613612"/>
                </a:cubicBezTo>
                <a:lnTo>
                  <a:pt x="3376306" y="626030"/>
                </a:lnTo>
                <a:lnTo>
                  <a:pt x="3289300" y="626030"/>
                </a:lnTo>
                <a:lnTo>
                  <a:pt x="3289300" y="613612"/>
                </a:lnTo>
                <a:cubicBezTo>
                  <a:pt x="3301734" y="613612"/>
                  <a:pt x="3310006" y="609777"/>
                  <a:pt x="3314151" y="602087"/>
                </a:cubicBezTo>
                <a:cubicBezTo>
                  <a:pt x="3318277" y="594454"/>
                  <a:pt x="3320368" y="582530"/>
                  <a:pt x="3320368" y="566371"/>
                </a:cubicBezTo>
                <a:lnTo>
                  <a:pt x="3320368" y="275560"/>
                </a:lnTo>
                <a:cubicBezTo>
                  <a:pt x="3320368" y="259420"/>
                  <a:pt x="3318277" y="247515"/>
                  <a:pt x="3314151" y="239844"/>
                </a:cubicBezTo>
                <a:cubicBezTo>
                  <a:pt x="3310006" y="232192"/>
                  <a:pt x="3301734" y="228357"/>
                  <a:pt x="3289300" y="228357"/>
                </a:cubicBezTo>
                <a:close/>
                <a:moveTo>
                  <a:pt x="1651001" y="215901"/>
                </a:moveTo>
                <a:lnTo>
                  <a:pt x="1816276" y="215901"/>
                </a:lnTo>
                <a:cubicBezTo>
                  <a:pt x="1846504" y="215901"/>
                  <a:pt x="1876647" y="221104"/>
                  <a:pt x="1906705" y="231452"/>
                </a:cubicBezTo>
                <a:cubicBezTo>
                  <a:pt x="1936712" y="241800"/>
                  <a:pt x="1962921" y="262212"/>
                  <a:pt x="1985298" y="292669"/>
                </a:cubicBezTo>
                <a:cubicBezTo>
                  <a:pt x="2007675" y="323106"/>
                  <a:pt x="2018847" y="365886"/>
                  <a:pt x="2018847" y="420988"/>
                </a:cubicBezTo>
                <a:cubicBezTo>
                  <a:pt x="2018847" y="500111"/>
                  <a:pt x="1997815" y="554055"/>
                  <a:pt x="1955802" y="582841"/>
                </a:cubicBezTo>
                <a:cubicBezTo>
                  <a:pt x="1913755" y="611645"/>
                  <a:pt x="1867247" y="626038"/>
                  <a:pt x="1816276" y="626038"/>
                </a:cubicBezTo>
                <a:lnTo>
                  <a:pt x="1651001" y="626038"/>
                </a:lnTo>
                <a:lnTo>
                  <a:pt x="1651001" y="613601"/>
                </a:lnTo>
                <a:cubicBezTo>
                  <a:pt x="1663433" y="613601"/>
                  <a:pt x="1671692" y="609765"/>
                  <a:pt x="1675864" y="602132"/>
                </a:cubicBezTo>
                <a:cubicBezTo>
                  <a:pt x="1679986" y="594461"/>
                  <a:pt x="1682063" y="582556"/>
                  <a:pt x="1682063" y="566378"/>
                </a:cubicBezTo>
                <a:lnTo>
                  <a:pt x="1682063" y="275561"/>
                </a:lnTo>
                <a:cubicBezTo>
                  <a:pt x="1682063" y="259421"/>
                  <a:pt x="1679986" y="247516"/>
                  <a:pt x="1675864" y="239845"/>
                </a:cubicBezTo>
                <a:cubicBezTo>
                  <a:pt x="1671692" y="232193"/>
                  <a:pt x="1663433" y="228357"/>
                  <a:pt x="1651001" y="228357"/>
                </a:cubicBezTo>
                <a:close/>
                <a:moveTo>
                  <a:pt x="4976253" y="215900"/>
                </a:moveTo>
                <a:lnTo>
                  <a:pt x="5311787" y="215900"/>
                </a:lnTo>
                <a:cubicBezTo>
                  <a:pt x="5311787" y="215900"/>
                  <a:pt x="5313686" y="228336"/>
                  <a:pt x="5313686" y="228336"/>
                </a:cubicBezTo>
                <a:lnTo>
                  <a:pt x="5322372" y="302270"/>
                </a:lnTo>
                <a:lnTo>
                  <a:pt x="5310566" y="304130"/>
                </a:lnTo>
                <a:cubicBezTo>
                  <a:pt x="5307247" y="279714"/>
                  <a:pt x="5301236" y="263006"/>
                  <a:pt x="5292534" y="254101"/>
                </a:cubicBezTo>
                <a:cubicBezTo>
                  <a:pt x="5283848" y="245215"/>
                  <a:pt x="5271414" y="240753"/>
                  <a:pt x="5255282" y="240753"/>
                </a:cubicBezTo>
                <a:lnTo>
                  <a:pt x="5171976" y="240753"/>
                </a:lnTo>
                <a:lnTo>
                  <a:pt x="5171976" y="566353"/>
                </a:lnTo>
                <a:cubicBezTo>
                  <a:pt x="5171976" y="582511"/>
                  <a:pt x="5174073" y="594415"/>
                  <a:pt x="5178217" y="602086"/>
                </a:cubicBezTo>
                <a:cubicBezTo>
                  <a:pt x="5182346" y="609737"/>
                  <a:pt x="5190635" y="613573"/>
                  <a:pt x="5203069" y="613573"/>
                </a:cubicBezTo>
                <a:lnTo>
                  <a:pt x="5203069" y="626009"/>
                </a:lnTo>
                <a:lnTo>
                  <a:pt x="5085004" y="626009"/>
                </a:lnTo>
                <a:lnTo>
                  <a:pt x="5085004" y="613573"/>
                </a:lnTo>
                <a:cubicBezTo>
                  <a:pt x="5097438" y="613573"/>
                  <a:pt x="5105711" y="609737"/>
                  <a:pt x="5109839" y="602086"/>
                </a:cubicBezTo>
                <a:cubicBezTo>
                  <a:pt x="5114000" y="594415"/>
                  <a:pt x="5116081" y="582511"/>
                  <a:pt x="5116081" y="566353"/>
                </a:cubicBezTo>
                <a:lnTo>
                  <a:pt x="5116081" y="240753"/>
                </a:lnTo>
                <a:lnTo>
                  <a:pt x="5032791" y="240753"/>
                </a:lnTo>
                <a:cubicBezTo>
                  <a:pt x="5016642" y="240753"/>
                  <a:pt x="5004225" y="245215"/>
                  <a:pt x="4995523" y="254101"/>
                </a:cubicBezTo>
                <a:cubicBezTo>
                  <a:pt x="4986821" y="263006"/>
                  <a:pt x="4980810" y="279714"/>
                  <a:pt x="4977491" y="304130"/>
                </a:cubicBezTo>
                <a:lnTo>
                  <a:pt x="4965701" y="302270"/>
                </a:lnTo>
                <a:lnTo>
                  <a:pt x="4974387" y="228336"/>
                </a:lnTo>
                <a:close/>
                <a:moveTo>
                  <a:pt x="4176169" y="215900"/>
                </a:moveTo>
                <a:lnTo>
                  <a:pt x="4511688" y="215900"/>
                </a:lnTo>
                <a:cubicBezTo>
                  <a:pt x="4511688" y="215900"/>
                  <a:pt x="4513587" y="228336"/>
                  <a:pt x="4513587" y="228336"/>
                </a:cubicBezTo>
                <a:lnTo>
                  <a:pt x="4522272" y="302270"/>
                </a:lnTo>
                <a:lnTo>
                  <a:pt x="4510466" y="304130"/>
                </a:lnTo>
                <a:cubicBezTo>
                  <a:pt x="4507147" y="279714"/>
                  <a:pt x="4501136" y="263006"/>
                  <a:pt x="4492434" y="254101"/>
                </a:cubicBezTo>
                <a:cubicBezTo>
                  <a:pt x="4483748" y="245215"/>
                  <a:pt x="4471315" y="240753"/>
                  <a:pt x="4455182" y="240753"/>
                </a:cubicBezTo>
                <a:lnTo>
                  <a:pt x="4371876" y="240753"/>
                </a:lnTo>
                <a:lnTo>
                  <a:pt x="4371876" y="566353"/>
                </a:lnTo>
                <a:cubicBezTo>
                  <a:pt x="4371876" y="582511"/>
                  <a:pt x="4373973" y="594415"/>
                  <a:pt x="4378118" y="602086"/>
                </a:cubicBezTo>
                <a:cubicBezTo>
                  <a:pt x="4382246" y="609737"/>
                  <a:pt x="4390535" y="613573"/>
                  <a:pt x="4402969" y="613573"/>
                </a:cubicBezTo>
                <a:lnTo>
                  <a:pt x="4402969" y="626009"/>
                </a:lnTo>
                <a:lnTo>
                  <a:pt x="4284904" y="626009"/>
                </a:lnTo>
                <a:lnTo>
                  <a:pt x="4284904" y="613573"/>
                </a:lnTo>
                <a:cubicBezTo>
                  <a:pt x="4297338" y="613573"/>
                  <a:pt x="4305628" y="609737"/>
                  <a:pt x="4309739" y="602086"/>
                </a:cubicBezTo>
                <a:cubicBezTo>
                  <a:pt x="4313900" y="594415"/>
                  <a:pt x="4315981" y="582511"/>
                  <a:pt x="4315981" y="566353"/>
                </a:cubicBezTo>
                <a:lnTo>
                  <a:pt x="4315981" y="240753"/>
                </a:lnTo>
                <a:lnTo>
                  <a:pt x="4232692" y="240753"/>
                </a:lnTo>
                <a:cubicBezTo>
                  <a:pt x="4216542" y="240753"/>
                  <a:pt x="4204125" y="245215"/>
                  <a:pt x="4195439" y="254101"/>
                </a:cubicBezTo>
                <a:cubicBezTo>
                  <a:pt x="4186721" y="263006"/>
                  <a:pt x="4180727" y="279714"/>
                  <a:pt x="4177391" y="304130"/>
                </a:cubicBezTo>
                <a:lnTo>
                  <a:pt x="4165601" y="302270"/>
                </a:lnTo>
                <a:lnTo>
                  <a:pt x="4174287" y="228336"/>
                </a:lnTo>
                <a:close/>
                <a:moveTo>
                  <a:pt x="2540000" y="215900"/>
                </a:moveTo>
                <a:lnTo>
                  <a:pt x="2698445" y="215900"/>
                </a:lnTo>
                <a:lnTo>
                  <a:pt x="2698445" y="228336"/>
                </a:lnTo>
                <a:cubicBezTo>
                  <a:pt x="2680643" y="228336"/>
                  <a:pt x="2668185" y="230197"/>
                  <a:pt x="2661167" y="233918"/>
                </a:cubicBezTo>
                <a:cubicBezTo>
                  <a:pt x="2654117" y="237658"/>
                  <a:pt x="2650609" y="243449"/>
                  <a:pt x="2650609" y="251310"/>
                </a:cubicBezTo>
                <a:cubicBezTo>
                  <a:pt x="2650609" y="255885"/>
                  <a:pt x="2652057" y="262910"/>
                  <a:pt x="2654954" y="272461"/>
                </a:cubicBezTo>
                <a:lnTo>
                  <a:pt x="2758739" y="585623"/>
                </a:lnTo>
                <a:lnTo>
                  <a:pt x="2874305" y="215900"/>
                </a:lnTo>
                <a:lnTo>
                  <a:pt x="2932732" y="215900"/>
                </a:lnTo>
                <a:lnTo>
                  <a:pt x="3047687" y="585623"/>
                </a:lnTo>
                <a:lnTo>
                  <a:pt x="3152662" y="272461"/>
                </a:lnTo>
                <a:cubicBezTo>
                  <a:pt x="3155978" y="263746"/>
                  <a:pt x="3157652" y="256512"/>
                  <a:pt x="3157652" y="250702"/>
                </a:cubicBezTo>
                <a:cubicBezTo>
                  <a:pt x="3157652" y="243240"/>
                  <a:pt x="3154014" y="237658"/>
                  <a:pt x="3146771" y="233918"/>
                </a:cubicBezTo>
                <a:cubicBezTo>
                  <a:pt x="3139528" y="230197"/>
                  <a:pt x="3127231" y="228336"/>
                  <a:pt x="3109783" y="228336"/>
                </a:cubicBezTo>
                <a:lnTo>
                  <a:pt x="3109783" y="215900"/>
                </a:lnTo>
                <a:lnTo>
                  <a:pt x="3235329" y="215900"/>
                </a:lnTo>
                <a:cubicBezTo>
                  <a:pt x="3235329" y="215900"/>
                  <a:pt x="3235329" y="228336"/>
                  <a:pt x="3235329" y="228336"/>
                </a:cubicBezTo>
                <a:cubicBezTo>
                  <a:pt x="3220424" y="228336"/>
                  <a:pt x="3208610" y="231981"/>
                  <a:pt x="3199951" y="239215"/>
                </a:cubicBezTo>
                <a:cubicBezTo>
                  <a:pt x="3191227" y="246430"/>
                  <a:pt x="3184177" y="257537"/>
                  <a:pt x="3178769" y="272461"/>
                </a:cubicBezTo>
                <a:lnTo>
                  <a:pt x="3060080" y="626007"/>
                </a:lnTo>
                <a:lnTo>
                  <a:pt x="3001685" y="626007"/>
                </a:lnTo>
                <a:lnTo>
                  <a:pt x="2887375" y="256892"/>
                </a:lnTo>
                <a:lnTo>
                  <a:pt x="2772388" y="626007"/>
                </a:lnTo>
                <a:lnTo>
                  <a:pt x="2713993" y="626007"/>
                </a:lnTo>
                <a:lnTo>
                  <a:pt x="2595916" y="272461"/>
                </a:lnTo>
                <a:cubicBezTo>
                  <a:pt x="2590958" y="257936"/>
                  <a:pt x="2584102" y="246962"/>
                  <a:pt x="2575410" y="239500"/>
                </a:cubicBezTo>
                <a:cubicBezTo>
                  <a:pt x="2566718" y="232038"/>
                  <a:pt x="2554904" y="228336"/>
                  <a:pt x="2540000" y="228336"/>
                </a:cubicBezTo>
                <a:close/>
                <a:moveTo>
                  <a:pt x="3936664" y="203201"/>
                </a:moveTo>
                <a:cubicBezTo>
                  <a:pt x="4032493" y="203201"/>
                  <a:pt x="4080172" y="229786"/>
                  <a:pt x="4080172" y="229786"/>
                </a:cubicBezTo>
                <a:lnTo>
                  <a:pt x="4070159" y="300366"/>
                </a:lnTo>
                <a:lnTo>
                  <a:pt x="4057882" y="302244"/>
                </a:lnTo>
                <a:cubicBezTo>
                  <a:pt x="4057882" y="302244"/>
                  <a:pt x="4068290" y="227008"/>
                  <a:pt x="3936041" y="228045"/>
                </a:cubicBezTo>
                <a:cubicBezTo>
                  <a:pt x="3902493" y="228045"/>
                  <a:pt x="3877210" y="234168"/>
                  <a:pt x="3860239" y="246394"/>
                </a:cubicBezTo>
                <a:cubicBezTo>
                  <a:pt x="3843236" y="258601"/>
                  <a:pt x="3834743" y="276129"/>
                  <a:pt x="3834743" y="298899"/>
                </a:cubicBezTo>
                <a:cubicBezTo>
                  <a:pt x="3834743" y="313394"/>
                  <a:pt x="3839301" y="325503"/>
                  <a:pt x="3848418" y="335245"/>
                </a:cubicBezTo>
                <a:cubicBezTo>
                  <a:pt x="3857534" y="344987"/>
                  <a:pt x="3869021" y="352851"/>
                  <a:pt x="3882923" y="358857"/>
                </a:cubicBezTo>
                <a:cubicBezTo>
                  <a:pt x="3896795" y="364862"/>
                  <a:pt x="3915134" y="371396"/>
                  <a:pt x="3937895" y="378419"/>
                </a:cubicBezTo>
                <a:cubicBezTo>
                  <a:pt x="3978494" y="391271"/>
                  <a:pt x="4008958" y="402030"/>
                  <a:pt x="4029257" y="410736"/>
                </a:cubicBezTo>
                <a:cubicBezTo>
                  <a:pt x="4049541" y="419441"/>
                  <a:pt x="4066437" y="431667"/>
                  <a:pt x="4079898" y="447395"/>
                </a:cubicBezTo>
                <a:cubicBezTo>
                  <a:pt x="4093345" y="463143"/>
                  <a:pt x="4100091" y="484074"/>
                  <a:pt x="4100091" y="510150"/>
                </a:cubicBezTo>
                <a:cubicBezTo>
                  <a:pt x="4100091" y="552013"/>
                  <a:pt x="4085490" y="581728"/>
                  <a:pt x="4056302" y="599334"/>
                </a:cubicBezTo>
                <a:cubicBezTo>
                  <a:pt x="4027084" y="616940"/>
                  <a:pt x="3982748" y="625743"/>
                  <a:pt x="3935996" y="625743"/>
                </a:cubicBezTo>
                <a:cubicBezTo>
                  <a:pt x="3831264" y="625743"/>
                  <a:pt x="3771901" y="592174"/>
                  <a:pt x="3771901" y="592174"/>
                </a:cubicBezTo>
                <a:lnTo>
                  <a:pt x="3787778" y="521222"/>
                </a:lnTo>
                <a:lnTo>
                  <a:pt x="3800070" y="519364"/>
                </a:lnTo>
                <a:cubicBezTo>
                  <a:pt x="3792580" y="561873"/>
                  <a:pt x="3842188" y="600879"/>
                  <a:pt x="3926363" y="600879"/>
                </a:cubicBezTo>
                <a:cubicBezTo>
                  <a:pt x="3997334" y="600879"/>
                  <a:pt x="4044147" y="574588"/>
                  <a:pt x="4044147" y="521966"/>
                </a:cubicBezTo>
                <a:cubicBezTo>
                  <a:pt x="4044147" y="506218"/>
                  <a:pt x="4039908" y="493170"/>
                  <a:pt x="4031430" y="482822"/>
                </a:cubicBezTo>
                <a:cubicBezTo>
                  <a:pt x="4022936" y="472454"/>
                  <a:pt x="4011541" y="463964"/>
                  <a:pt x="3997243" y="457333"/>
                </a:cubicBezTo>
                <a:cubicBezTo>
                  <a:pt x="3982946" y="450721"/>
                  <a:pt x="3963178" y="443463"/>
                  <a:pt x="3937895" y="435579"/>
                </a:cubicBezTo>
                <a:lnTo>
                  <a:pt x="3919890" y="429985"/>
                </a:lnTo>
                <a:cubicBezTo>
                  <a:pt x="3886722" y="419636"/>
                  <a:pt x="3861074" y="410403"/>
                  <a:pt x="3842841" y="402363"/>
                </a:cubicBezTo>
                <a:cubicBezTo>
                  <a:pt x="3824609" y="394264"/>
                  <a:pt x="3809384" y="382996"/>
                  <a:pt x="3797168" y="368481"/>
                </a:cubicBezTo>
                <a:cubicBezTo>
                  <a:pt x="3784952" y="353986"/>
                  <a:pt x="3778844" y="335147"/>
                  <a:pt x="3778844" y="311947"/>
                </a:cubicBezTo>
                <a:cubicBezTo>
                  <a:pt x="3778844" y="275483"/>
                  <a:pt x="3793856" y="248253"/>
                  <a:pt x="3823864" y="230236"/>
                </a:cubicBezTo>
                <a:cubicBezTo>
                  <a:pt x="3853918" y="212219"/>
                  <a:pt x="3891508" y="203201"/>
                  <a:pt x="3936664" y="203201"/>
                </a:cubicBezTo>
                <a:close/>
                <a:moveTo>
                  <a:pt x="2316621" y="203200"/>
                </a:moveTo>
                <a:cubicBezTo>
                  <a:pt x="2355986" y="203200"/>
                  <a:pt x="2390476" y="212316"/>
                  <a:pt x="2420109" y="230528"/>
                </a:cubicBezTo>
                <a:cubicBezTo>
                  <a:pt x="2449705" y="248779"/>
                  <a:pt x="2472487" y="273818"/>
                  <a:pt x="2488436" y="305724"/>
                </a:cubicBezTo>
                <a:cubicBezTo>
                  <a:pt x="2504403" y="337629"/>
                  <a:pt x="2512378" y="373877"/>
                  <a:pt x="2512378" y="414448"/>
                </a:cubicBezTo>
                <a:cubicBezTo>
                  <a:pt x="2512378" y="455059"/>
                  <a:pt x="2504403" y="491307"/>
                  <a:pt x="2488436" y="523193"/>
                </a:cubicBezTo>
                <a:cubicBezTo>
                  <a:pt x="2472487" y="555118"/>
                  <a:pt x="2449705" y="580157"/>
                  <a:pt x="2420109" y="598388"/>
                </a:cubicBezTo>
                <a:cubicBezTo>
                  <a:pt x="2390476" y="616640"/>
                  <a:pt x="2355986" y="625736"/>
                  <a:pt x="2316621" y="625736"/>
                </a:cubicBezTo>
                <a:cubicBezTo>
                  <a:pt x="2277256" y="625736"/>
                  <a:pt x="2242784" y="616640"/>
                  <a:pt x="2213188" y="598388"/>
                </a:cubicBezTo>
                <a:cubicBezTo>
                  <a:pt x="2183555" y="580157"/>
                  <a:pt x="2160773" y="555118"/>
                  <a:pt x="2144806" y="523193"/>
                </a:cubicBezTo>
                <a:cubicBezTo>
                  <a:pt x="2128857" y="491307"/>
                  <a:pt x="2120901" y="455059"/>
                  <a:pt x="2120901" y="414448"/>
                </a:cubicBezTo>
                <a:cubicBezTo>
                  <a:pt x="2120901" y="373877"/>
                  <a:pt x="2128857" y="337629"/>
                  <a:pt x="2144806" y="305724"/>
                </a:cubicBezTo>
                <a:cubicBezTo>
                  <a:pt x="2160773" y="273818"/>
                  <a:pt x="2183555" y="248779"/>
                  <a:pt x="2213188" y="230528"/>
                </a:cubicBezTo>
                <a:cubicBezTo>
                  <a:pt x="2242784" y="212316"/>
                  <a:pt x="2277256" y="203200"/>
                  <a:pt x="2316621" y="203200"/>
                </a:cubicBezTo>
                <a:close/>
                <a:moveTo>
                  <a:pt x="1094024" y="165101"/>
                </a:moveTo>
                <a:lnTo>
                  <a:pt x="1094024" y="341715"/>
                </a:lnTo>
                <a:lnTo>
                  <a:pt x="927100" y="341715"/>
                </a:lnTo>
                <a:lnTo>
                  <a:pt x="1052293" y="304307"/>
                </a:lnTo>
                <a:cubicBezTo>
                  <a:pt x="1052293" y="304307"/>
                  <a:pt x="1052293" y="189165"/>
                  <a:pt x="1052293" y="189165"/>
                </a:cubicBezTo>
                <a:close/>
                <a:moveTo>
                  <a:pt x="736600" y="165101"/>
                </a:moveTo>
                <a:lnTo>
                  <a:pt x="778331" y="189165"/>
                </a:lnTo>
                <a:cubicBezTo>
                  <a:pt x="778331" y="189165"/>
                  <a:pt x="778331" y="304307"/>
                  <a:pt x="778331" y="304307"/>
                </a:cubicBezTo>
                <a:lnTo>
                  <a:pt x="903524" y="341715"/>
                </a:lnTo>
                <a:lnTo>
                  <a:pt x="736600" y="341715"/>
                </a:lnTo>
                <a:close/>
                <a:moveTo>
                  <a:pt x="1024469" y="139701"/>
                </a:moveTo>
                <a:cubicBezTo>
                  <a:pt x="1024469" y="139701"/>
                  <a:pt x="1024469" y="283742"/>
                  <a:pt x="1024469" y="283742"/>
                </a:cubicBezTo>
                <a:lnTo>
                  <a:pt x="927101" y="338150"/>
                </a:lnTo>
                <a:lnTo>
                  <a:pt x="927101" y="214707"/>
                </a:lnTo>
                <a:cubicBezTo>
                  <a:pt x="927101" y="202736"/>
                  <a:pt x="933520" y="191674"/>
                  <a:pt x="943919" y="185721"/>
                </a:cubicBezTo>
                <a:close/>
                <a:moveTo>
                  <a:pt x="812800" y="139701"/>
                </a:moveTo>
                <a:lnTo>
                  <a:pt x="893351" y="185721"/>
                </a:lnTo>
                <a:cubicBezTo>
                  <a:pt x="903751" y="191665"/>
                  <a:pt x="910170" y="202736"/>
                  <a:pt x="910170" y="214707"/>
                </a:cubicBezTo>
                <a:lnTo>
                  <a:pt x="910170" y="338150"/>
                </a:lnTo>
                <a:lnTo>
                  <a:pt x="812800" y="283742"/>
                </a:lnTo>
                <a:close/>
                <a:moveTo>
                  <a:pt x="345298" y="114299"/>
                </a:moveTo>
                <a:cubicBezTo>
                  <a:pt x="358506" y="114343"/>
                  <a:pt x="370376" y="116057"/>
                  <a:pt x="378546" y="118252"/>
                </a:cubicBezTo>
                <a:cubicBezTo>
                  <a:pt x="404040" y="125091"/>
                  <a:pt x="417268" y="131094"/>
                  <a:pt x="437833" y="139833"/>
                </a:cubicBezTo>
                <a:cubicBezTo>
                  <a:pt x="453732" y="146558"/>
                  <a:pt x="462845" y="147812"/>
                  <a:pt x="468198" y="149484"/>
                </a:cubicBezTo>
                <a:cubicBezTo>
                  <a:pt x="479214" y="152904"/>
                  <a:pt x="481564" y="160503"/>
                  <a:pt x="478160" y="170496"/>
                </a:cubicBezTo>
                <a:cubicBezTo>
                  <a:pt x="475706" y="177715"/>
                  <a:pt x="467029" y="190064"/>
                  <a:pt x="447519" y="198765"/>
                </a:cubicBezTo>
                <a:cubicBezTo>
                  <a:pt x="428548" y="207238"/>
                  <a:pt x="401231" y="208719"/>
                  <a:pt x="381893" y="202640"/>
                </a:cubicBezTo>
                <a:cubicBezTo>
                  <a:pt x="360583" y="195915"/>
                  <a:pt x="351619" y="182122"/>
                  <a:pt x="337634" y="190101"/>
                </a:cubicBezTo>
                <a:cubicBezTo>
                  <a:pt x="326779" y="196295"/>
                  <a:pt x="326400" y="212253"/>
                  <a:pt x="340179" y="225020"/>
                </a:cubicBezTo>
                <a:lnTo>
                  <a:pt x="422323" y="309180"/>
                </a:lnTo>
                <a:cubicBezTo>
                  <a:pt x="459349" y="345884"/>
                  <a:pt x="485989" y="399610"/>
                  <a:pt x="459750" y="446877"/>
                </a:cubicBezTo>
                <a:cubicBezTo>
                  <a:pt x="436778" y="488330"/>
                  <a:pt x="393104" y="496309"/>
                  <a:pt x="393104" y="496309"/>
                </a:cubicBezTo>
                <a:lnTo>
                  <a:pt x="393104" y="422104"/>
                </a:lnTo>
                <a:cubicBezTo>
                  <a:pt x="409106" y="403676"/>
                  <a:pt x="402011" y="383994"/>
                  <a:pt x="384816" y="364692"/>
                </a:cubicBezTo>
                <a:cubicBezTo>
                  <a:pt x="384014" y="363704"/>
                  <a:pt x="383142" y="362716"/>
                  <a:pt x="382237" y="361804"/>
                </a:cubicBezTo>
                <a:lnTo>
                  <a:pt x="380953" y="360550"/>
                </a:lnTo>
                <a:cubicBezTo>
                  <a:pt x="379921" y="359449"/>
                  <a:pt x="378878" y="358385"/>
                  <a:pt x="377789" y="357321"/>
                </a:cubicBezTo>
                <a:lnTo>
                  <a:pt x="377801" y="357397"/>
                </a:lnTo>
                <a:lnTo>
                  <a:pt x="331284" y="310852"/>
                </a:lnTo>
                <a:cubicBezTo>
                  <a:pt x="331284" y="310852"/>
                  <a:pt x="331284" y="385020"/>
                  <a:pt x="331284" y="385020"/>
                </a:cubicBezTo>
                <a:cubicBezTo>
                  <a:pt x="315316" y="403410"/>
                  <a:pt x="322308" y="422977"/>
                  <a:pt x="339377" y="442241"/>
                </a:cubicBezTo>
                <a:cubicBezTo>
                  <a:pt x="340236" y="443343"/>
                  <a:pt x="341153" y="444369"/>
                  <a:pt x="342139" y="445357"/>
                </a:cubicBezTo>
                <a:lnTo>
                  <a:pt x="393092" y="496309"/>
                </a:lnTo>
                <a:lnTo>
                  <a:pt x="393104" y="496309"/>
                </a:lnTo>
                <a:lnTo>
                  <a:pt x="422323" y="525566"/>
                </a:lnTo>
                <a:cubicBezTo>
                  <a:pt x="459349" y="562232"/>
                  <a:pt x="485989" y="615958"/>
                  <a:pt x="459761" y="663263"/>
                </a:cubicBezTo>
                <a:cubicBezTo>
                  <a:pt x="436778" y="704678"/>
                  <a:pt x="393138" y="712695"/>
                  <a:pt x="393104" y="712695"/>
                </a:cubicBezTo>
                <a:lnTo>
                  <a:pt x="422323" y="741914"/>
                </a:lnTo>
                <a:cubicBezTo>
                  <a:pt x="443197" y="762811"/>
                  <a:pt x="454924" y="781429"/>
                  <a:pt x="454924" y="820603"/>
                </a:cubicBezTo>
                <a:cubicBezTo>
                  <a:pt x="454924" y="879307"/>
                  <a:pt x="393092" y="929081"/>
                  <a:pt x="393092" y="929081"/>
                </a:cubicBezTo>
                <a:cubicBezTo>
                  <a:pt x="393092" y="929081"/>
                  <a:pt x="433855" y="846668"/>
                  <a:pt x="383383" y="795716"/>
                </a:cubicBezTo>
                <a:lnTo>
                  <a:pt x="302041" y="714367"/>
                </a:lnTo>
                <a:cubicBezTo>
                  <a:pt x="265027" y="677701"/>
                  <a:pt x="238387" y="623975"/>
                  <a:pt x="264615" y="576670"/>
                </a:cubicBezTo>
                <a:cubicBezTo>
                  <a:pt x="287609" y="535255"/>
                  <a:pt x="331272" y="527238"/>
                  <a:pt x="331272" y="527238"/>
                </a:cubicBezTo>
                <a:lnTo>
                  <a:pt x="331272" y="601444"/>
                </a:lnTo>
                <a:cubicBezTo>
                  <a:pt x="315270" y="619909"/>
                  <a:pt x="322354" y="639553"/>
                  <a:pt x="339560" y="658855"/>
                </a:cubicBezTo>
                <a:cubicBezTo>
                  <a:pt x="340362" y="659881"/>
                  <a:pt x="341222" y="660831"/>
                  <a:pt x="342139" y="661743"/>
                </a:cubicBezTo>
                <a:lnTo>
                  <a:pt x="343434" y="663035"/>
                </a:lnTo>
                <a:cubicBezTo>
                  <a:pt x="344455" y="664099"/>
                  <a:pt x="345498" y="665162"/>
                  <a:pt x="346587" y="666226"/>
                </a:cubicBezTo>
                <a:lnTo>
                  <a:pt x="346575" y="666188"/>
                </a:lnTo>
                <a:lnTo>
                  <a:pt x="393092" y="712695"/>
                </a:lnTo>
                <a:lnTo>
                  <a:pt x="393092" y="638527"/>
                </a:lnTo>
                <a:cubicBezTo>
                  <a:pt x="409049" y="620137"/>
                  <a:pt x="402079" y="600570"/>
                  <a:pt x="384999" y="581306"/>
                </a:cubicBezTo>
                <a:cubicBezTo>
                  <a:pt x="384140" y="580242"/>
                  <a:pt x="383223" y="579178"/>
                  <a:pt x="382237" y="578190"/>
                </a:cubicBezTo>
                <a:lnTo>
                  <a:pt x="331284" y="527238"/>
                </a:lnTo>
                <a:lnTo>
                  <a:pt x="302041" y="498019"/>
                </a:lnTo>
                <a:cubicBezTo>
                  <a:pt x="265027" y="461315"/>
                  <a:pt x="238387" y="407589"/>
                  <a:pt x="264615" y="360322"/>
                </a:cubicBezTo>
                <a:cubicBezTo>
                  <a:pt x="287598" y="318869"/>
                  <a:pt x="331261" y="310852"/>
                  <a:pt x="331272" y="310852"/>
                </a:cubicBezTo>
                <a:cubicBezTo>
                  <a:pt x="331272" y="310852"/>
                  <a:pt x="302053" y="281633"/>
                  <a:pt x="302053" y="281633"/>
                </a:cubicBezTo>
                <a:cubicBezTo>
                  <a:pt x="281179" y="260774"/>
                  <a:pt x="254000" y="228857"/>
                  <a:pt x="254000" y="191203"/>
                </a:cubicBezTo>
                <a:cubicBezTo>
                  <a:pt x="254000" y="129080"/>
                  <a:pt x="305674" y="114169"/>
                  <a:pt x="345298" y="114299"/>
                </a:cubicBezTo>
                <a:close/>
                <a:moveTo>
                  <a:pt x="641407" y="46367"/>
                </a:moveTo>
                <a:cubicBezTo>
                  <a:pt x="641407" y="46367"/>
                  <a:pt x="641407" y="424971"/>
                  <a:pt x="641407" y="424971"/>
                </a:cubicBezTo>
                <a:lnTo>
                  <a:pt x="1151956" y="424971"/>
                </a:lnTo>
                <a:cubicBezTo>
                  <a:pt x="1177258" y="319243"/>
                  <a:pt x="1190080" y="208078"/>
                  <a:pt x="1190080" y="92733"/>
                </a:cubicBezTo>
                <a:lnTo>
                  <a:pt x="1190080" y="46367"/>
                </a:lnTo>
                <a:close/>
                <a:moveTo>
                  <a:pt x="46367" y="46367"/>
                </a:moveTo>
                <a:cubicBezTo>
                  <a:pt x="46367" y="46367"/>
                  <a:pt x="46367" y="92733"/>
                  <a:pt x="46367" y="92733"/>
                </a:cubicBezTo>
                <a:cubicBezTo>
                  <a:pt x="46367" y="272705"/>
                  <a:pt x="77450" y="442545"/>
                  <a:pt x="138699" y="597444"/>
                </a:cubicBezTo>
                <a:cubicBezTo>
                  <a:pt x="187699" y="721317"/>
                  <a:pt x="256105" y="836147"/>
                  <a:pt x="341969" y="938840"/>
                </a:cubicBezTo>
                <a:cubicBezTo>
                  <a:pt x="433500" y="1048174"/>
                  <a:pt x="531672" y="1126196"/>
                  <a:pt x="595040" y="1168270"/>
                </a:cubicBezTo>
                <a:lnTo>
                  <a:pt x="595040" y="46367"/>
                </a:lnTo>
                <a:close/>
                <a:moveTo>
                  <a:pt x="0" y="0"/>
                </a:moveTo>
                <a:lnTo>
                  <a:pt x="1236447" y="0"/>
                </a:lnTo>
                <a:lnTo>
                  <a:pt x="1236447" y="92733"/>
                </a:lnTo>
                <a:cubicBezTo>
                  <a:pt x="1236447" y="911879"/>
                  <a:pt x="618223" y="1236446"/>
                  <a:pt x="618223" y="1236446"/>
                </a:cubicBezTo>
                <a:cubicBezTo>
                  <a:pt x="618223" y="1236446"/>
                  <a:pt x="0" y="911879"/>
                  <a:pt x="0" y="92733"/>
                </a:cubicBezTo>
                <a:cubicBezTo>
                  <a:pt x="0" y="92733"/>
                  <a:pt x="0" y="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13837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Agend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17CB7-5E79-426D-81E3-C2EAB67C9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776" y="402336"/>
            <a:ext cx="11201400" cy="685800"/>
          </a:xfrm>
        </p:spPr>
        <p:txBody>
          <a:bodyPr/>
          <a:lstStyle>
            <a:lvl1pPr>
              <a:defRPr lang="en-US" sz="3800" kern="1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DFDB0-F7E9-4258-9F05-988025CAC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1" y="1517824"/>
            <a:ext cx="11188240" cy="4394026"/>
          </a:xfrm>
        </p:spPr>
        <p:txBody>
          <a:bodyPr/>
          <a:lstStyle>
            <a:lvl1pPr marL="0" indent="0">
              <a:lnSpc>
                <a:spcPts val="41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130000"/>
              <a:buFont typeface="Arial" panose="020B0604020202020204" pitchFamily="34" charset="0"/>
              <a:buNone/>
              <a:defRPr sz="3000">
                <a:solidFill>
                  <a:schemeClr val="bg1"/>
                </a:solidFill>
              </a:defRPr>
            </a:lvl1pPr>
            <a:lvl2pPr marL="6350" indent="0">
              <a:lnSpc>
                <a:spcPts val="4100"/>
              </a:lnSpc>
              <a:spcBef>
                <a:spcPts val="0"/>
              </a:spcBef>
              <a:spcAft>
                <a:spcPts val="0"/>
              </a:spcAft>
              <a:buSzPct val="130000"/>
              <a:buNone/>
              <a:tabLst/>
              <a:defRPr sz="3000">
                <a:solidFill>
                  <a:schemeClr val="bg1"/>
                </a:solidFill>
              </a:defRPr>
            </a:lvl2pPr>
            <a:lvl3pPr marL="6350" indent="0">
              <a:lnSpc>
                <a:spcPts val="4100"/>
              </a:lnSpc>
              <a:spcBef>
                <a:spcPts val="0"/>
              </a:spcBef>
              <a:spcAft>
                <a:spcPts val="0"/>
              </a:spcAft>
              <a:buSzPct val="130000"/>
              <a:buNone/>
              <a:tabLst/>
              <a:defRPr sz="3000">
                <a:solidFill>
                  <a:schemeClr val="bg1"/>
                </a:solidFill>
              </a:defRPr>
            </a:lvl3pPr>
            <a:lvl4pPr marL="6350" indent="0">
              <a:lnSpc>
                <a:spcPts val="4100"/>
              </a:lnSpc>
              <a:spcBef>
                <a:spcPts val="0"/>
              </a:spcBef>
              <a:spcAft>
                <a:spcPts val="0"/>
              </a:spcAft>
              <a:buSzPct val="130000"/>
              <a:buNone/>
              <a:tabLst/>
              <a:defRPr sz="3000">
                <a:solidFill>
                  <a:schemeClr val="bg1"/>
                </a:solidFill>
              </a:defRPr>
            </a:lvl4pPr>
            <a:lvl5pPr marL="6350" indent="0">
              <a:lnSpc>
                <a:spcPts val="4100"/>
              </a:lnSpc>
              <a:spcBef>
                <a:spcPts val="0"/>
              </a:spcBef>
              <a:spcAft>
                <a:spcPts val="0"/>
              </a:spcAft>
              <a:buSzPct val="130000"/>
              <a:buNone/>
              <a:tabLst/>
              <a:defRPr sz="3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23940B-E268-4978-BFB0-38ADD3022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67D03CC-13B7-4D1C-BA10-5EA08EDEA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0A1CD09-D9A2-AC4C-BBE7-78B9181E38B5}"/>
              </a:ext>
            </a:extLst>
          </p:cNvPr>
          <p:cNvSpPr txBox="1"/>
          <p:nvPr userDrawn="1"/>
        </p:nvSpPr>
        <p:spPr>
          <a:xfrm>
            <a:off x="2771775" y="1814512"/>
            <a:ext cx="0" cy="45719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/>
            <a:endParaRPr lang="en-US" dirty="0" err="1">
              <a:solidFill>
                <a:schemeClr val="bg1"/>
              </a:solidFill>
            </a:endParaRPr>
          </a:p>
        </p:txBody>
      </p:sp>
      <p:sp>
        <p:nvSpPr>
          <p:cNvPr id="7" name="Footer Placeholder 7">
            <a:extLst>
              <a:ext uri="{FF2B5EF4-FFF2-40B4-BE49-F238E27FC236}">
                <a16:creationId xmlns:a16="http://schemas.microsoft.com/office/drawing/2014/main" id="{11D9AB56-A8F7-6543-B06D-AEAF12A8E4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976940" y="6211418"/>
            <a:ext cx="5137481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/>
              <a:t>© SUNY Downstate Health Sciences University 2021 – Privileged &amp; Confidential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9F537A5-663B-2E46-AC92-FF95D37B8289}"/>
              </a:ext>
            </a:extLst>
          </p:cNvPr>
          <p:cNvCxnSpPr>
            <a:cxnSpLocks/>
          </p:cNvCxnSpPr>
          <p:nvPr userDrawn="1"/>
        </p:nvCxnSpPr>
        <p:spPr>
          <a:xfrm>
            <a:off x="11360305" y="6352478"/>
            <a:ext cx="0" cy="11817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reeform 9">
            <a:extLst>
              <a:ext uri="{FF2B5EF4-FFF2-40B4-BE49-F238E27FC236}">
                <a16:creationId xmlns:a16="http://schemas.microsoft.com/office/drawing/2014/main" id="{970E9F5A-6B7E-684F-8674-FEBCDC6764E3}"/>
              </a:ext>
            </a:extLst>
          </p:cNvPr>
          <p:cNvSpPr>
            <a:spLocks noChangeAspect="1"/>
          </p:cNvSpPr>
          <p:nvPr userDrawn="1"/>
        </p:nvSpPr>
        <p:spPr>
          <a:xfrm>
            <a:off x="510067" y="6236276"/>
            <a:ext cx="1591056" cy="344226"/>
          </a:xfrm>
          <a:custGeom>
            <a:avLst/>
            <a:gdLst>
              <a:gd name="connsiteX0" fmla="*/ 2059931 w 5710521"/>
              <a:gd name="connsiteY0" fmla="*/ 924335 h 1236446"/>
              <a:gd name="connsiteX1" fmla="*/ 2038171 w 5710521"/>
              <a:gd name="connsiteY1" fmla="*/ 981014 h 1236446"/>
              <a:gd name="connsiteX2" fmla="*/ 2081447 w 5710521"/>
              <a:gd name="connsiteY2" fmla="*/ 981014 h 1236446"/>
              <a:gd name="connsiteX3" fmla="*/ 5049518 w 5710521"/>
              <a:gd name="connsiteY3" fmla="*/ 908304 h 1236446"/>
              <a:gd name="connsiteX4" fmla="*/ 5049518 w 5710521"/>
              <a:gd name="connsiteY4" fmla="*/ 959096 h 1236446"/>
              <a:gd name="connsiteX5" fmla="*/ 5076343 w 5710521"/>
              <a:gd name="connsiteY5" fmla="*/ 959096 h 1236446"/>
              <a:gd name="connsiteX6" fmla="*/ 5106610 w 5710521"/>
              <a:gd name="connsiteY6" fmla="*/ 933502 h 1236446"/>
              <a:gd name="connsiteX7" fmla="*/ 5080389 w 5710521"/>
              <a:gd name="connsiteY7" fmla="*/ 908304 h 1236446"/>
              <a:gd name="connsiteX8" fmla="*/ 5588001 w 5710521"/>
              <a:gd name="connsiteY8" fmla="*/ 889000 h 1236446"/>
              <a:gd name="connsiteX9" fmla="*/ 5610571 w 5710521"/>
              <a:gd name="connsiteY9" fmla="*/ 889000 h 1236446"/>
              <a:gd name="connsiteX10" fmla="*/ 5648955 w 5710521"/>
              <a:gd name="connsiteY10" fmla="*/ 964973 h 1236446"/>
              <a:gd name="connsiteX11" fmla="*/ 5687980 w 5710521"/>
              <a:gd name="connsiteY11" fmla="*/ 889000 h 1236446"/>
              <a:gd name="connsiteX12" fmla="*/ 5710521 w 5710521"/>
              <a:gd name="connsiteY12" fmla="*/ 889000 h 1236446"/>
              <a:gd name="connsiteX13" fmla="*/ 5659119 w 5710521"/>
              <a:gd name="connsiteY13" fmla="*/ 985086 h 1236446"/>
              <a:gd name="connsiteX14" fmla="*/ 5659119 w 5710521"/>
              <a:gd name="connsiteY14" fmla="*/ 1039124 h 1236446"/>
              <a:gd name="connsiteX15" fmla="*/ 5638801 w 5710521"/>
              <a:gd name="connsiteY15" fmla="*/ 1039124 h 1236446"/>
              <a:gd name="connsiteX16" fmla="*/ 5638801 w 5710521"/>
              <a:gd name="connsiteY16" fmla="*/ 985086 h 1236446"/>
              <a:gd name="connsiteX17" fmla="*/ 5435601 w 5710521"/>
              <a:gd name="connsiteY17" fmla="*/ 889000 h 1236446"/>
              <a:gd name="connsiteX18" fmla="*/ 5544903 w 5710521"/>
              <a:gd name="connsiteY18" fmla="*/ 889000 h 1236446"/>
              <a:gd name="connsiteX19" fmla="*/ 5544903 w 5710521"/>
              <a:gd name="connsiteY19" fmla="*/ 908697 h 1236446"/>
              <a:gd name="connsiteX20" fmla="*/ 5500398 w 5710521"/>
              <a:gd name="connsiteY20" fmla="*/ 908697 h 1236446"/>
              <a:gd name="connsiteX21" fmla="*/ 5500398 w 5710521"/>
              <a:gd name="connsiteY21" fmla="*/ 1039124 h 1236446"/>
              <a:gd name="connsiteX22" fmla="*/ 5480106 w 5710521"/>
              <a:gd name="connsiteY22" fmla="*/ 1039124 h 1236446"/>
              <a:gd name="connsiteX23" fmla="*/ 5480106 w 5710521"/>
              <a:gd name="connsiteY23" fmla="*/ 908697 h 1236446"/>
              <a:gd name="connsiteX24" fmla="*/ 5435601 w 5710521"/>
              <a:gd name="connsiteY24" fmla="*/ 908697 h 1236446"/>
              <a:gd name="connsiteX25" fmla="*/ 5435601 w 5710521"/>
              <a:gd name="connsiteY25" fmla="*/ 889000 h 1236446"/>
              <a:gd name="connsiteX26" fmla="*/ 5346700 w 5710521"/>
              <a:gd name="connsiteY26" fmla="*/ 889000 h 1236446"/>
              <a:gd name="connsiteX27" fmla="*/ 5367018 w 5710521"/>
              <a:gd name="connsiteY27" fmla="*/ 889000 h 1236446"/>
              <a:gd name="connsiteX28" fmla="*/ 5367018 w 5710521"/>
              <a:gd name="connsiteY28" fmla="*/ 1039124 h 1236446"/>
              <a:gd name="connsiteX29" fmla="*/ 5346700 w 5710521"/>
              <a:gd name="connsiteY29" fmla="*/ 1039124 h 1236446"/>
              <a:gd name="connsiteX30" fmla="*/ 5346700 w 5710521"/>
              <a:gd name="connsiteY30" fmla="*/ 889000 h 1236446"/>
              <a:gd name="connsiteX31" fmla="*/ 5029201 w 5710521"/>
              <a:gd name="connsiteY31" fmla="*/ 889000 h 1236446"/>
              <a:gd name="connsiteX32" fmla="*/ 5080204 w 5710521"/>
              <a:gd name="connsiteY32" fmla="*/ 889000 h 1236446"/>
              <a:gd name="connsiteX33" fmla="*/ 5127345 w 5710521"/>
              <a:gd name="connsiteY33" fmla="*/ 933710 h 1236446"/>
              <a:gd name="connsiteX34" fmla="*/ 5092400 w 5710521"/>
              <a:gd name="connsiteY34" fmla="*/ 976571 h 1236446"/>
              <a:gd name="connsiteX35" fmla="*/ 5134241 w 5710521"/>
              <a:gd name="connsiteY35" fmla="*/ 1039146 h 1236446"/>
              <a:gd name="connsiteX36" fmla="*/ 5109250 w 5710521"/>
              <a:gd name="connsiteY36" fmla="*/ 1039146 h 1236446"/>
              <a:gd name="connsiteX37" fmla="*/ 5070254 w 5710521"/>
              <a:gd name="connsiteY37" fmla="*/ 978191 h 1236446"/>
              <a:gd name="connsiteX38" fmla="*/ 5049518 w 5710521"/>
              <a:gd name="connsiteY38" fmla="*/ 978191 h 1236446"/>
              <a:gd name="connsiteX39" fmla="*/ 5049518 w 5710521"/>
              <a:gd name="connsiteY39" fmla="*/ 1039146 h 1236446"/>
              <a:gd name="connsiteX40" fmla="*/ 5029201 w 5710521"/>
              <a:gd name="connsiteY40" fmla="*/ 1039146 h 1236446"/>
              <a:gd name="connsiteX41" fmla="*/ 4864100 w 5710521"/>
              <a:gd name="connsiteY41" fmla="*/ 889000 h 1236446"/>
              <a:gd name="connsiteX42" fmla="*/ 4957547 w 5710521"/>
              <a:gd name="connsiteY42" fmla="*/ 889000 h 1236446"/>
              <a:gd name="connsiteX43" fmla="*/ 4957547 w 5710521"/>
              <a:gd name="connsiteY43" fmla="*/ 908301 h 1236446"/>
              <a:gd name="connsiteX44" fmla="*/ 4884416 w 5710521"/>
              <a:gd name="connsiteY44" fmla="*/ 908301 h 1236446"/>
              <a:gd name="connsiteX45" fmla="*/ 4884416 w 5710521"/>
              <a:gd name="connsiteY45" fmla="*/ 953200 h 1236446"/>
              <a:gd name="connsiteX46" fmla="*/ 4952092 w 5710521"/>
              <a:gd name="connsiteY46" fmla="*/ 953200 h 1236446"/>
              <a:gd name="connsiteX47" fmla="*/ 4952092 w 5710521"/>
              <a:gd name="connsiteY47" fmla="*/ 972494 h 1236446"/>
              <a:gd name="connsiteX48" fmla="*/ 4884416 w 5710521"/>
              <a:gd name="connsiteY48" fmla="*/ 972494 h 1236446"/>
              <a:gd name="connsiteX49" fmla="*/ 4884416 w 5710521"/>
              <a:gd name="connsiteY49" fmla="*/ 1019818 h 1236446"/>
              <a:gd name="connsiteX50" fmla="*/ 4957547 w 5710521"/>
              <a:gd name="connsiteY50" fmla="*/ 1019818 h 1236446"/>
              <a:gd name="connsiteX51" fmla="*/ 4957547 w 5710521"/>
              <a:gd name="connsiteY51" fmla="*/ 1039126 h 1236446"/>
              <a:gd name="connsiteX52" fmla="*/ 4864100 w 5710521"/>
              <a:gd name="connsiteY52" fmla="*/ 1039126 h 1236446"/>
              <a:gd name="connsiteX53" fmla="*/ 4864100 w 5710521"/>
              <a:gd name="connsiteY53" fmla="*/ 889000 h 1236446"/>
              <a:gd name="connsiteX54" fmla="*/ 4660901 w 5710521"/>
              <a:gd name="connsiteY54" fmla="*/ 889000 h 1236446"/>
              <a:gd name="connsiteX55" fmla="*/ 4684069 w 5710521"/>
              <a:gd name="connsiteY55" fmla="*/ 889000 h 1236446"/>
              <a:gd name="connsiteX56" fmla="*/ 4731598 w 5710521"/>
              <a:gd name="connsiteY56" fmla="*/ 1004180 h 1236446"/>
              <a:gd name="connsiteX57" fmla="*/ 4778926 w 5710521"/>
              <a:gd name="connsiteY57" fmla="*/ 889000 h 1236446"/>
              <a:gd name="connsiteX58" fmla="*/ 4801074 w 5710521"/>
              <a:gd name="connsiteY58" fmla="*/ 889000 h 1236446"/>
              <a:gd name="connsiteX59" fmla="*/ 4737276 w 5710521"/>
              <a:gd name="connsiteY59" fmla="*/ 1039126 h 1236446"/>
              <a:gd name="connsiteX60" fmla="*/ 4725699 w 5710521"/>
              <a:gd name="connsiteY60" fmla="*/ 1039126 h 1236446"/>
              <a:gd name="connsiteX61" fmla="*/ 4572000 w 5710521"/>
              <a:gd name="connsiteY61" fmla="*/ 889000 h 1236446"/>
              <a:gd name="connsiteX62" fmla="*/ 4592318 w 5710521"/>
              <a:gd name="connsiteY62" fmla="*/ 889000 h 1236446"/>
              <a:gd name="connsiteX63" fmla="*/ 4592318 w 5710521"/>
              <a:gd name="connsiteY63" fmla="*/ 1039124 h 1236446"/>
              <a:gd name="connsiteX64" fmla="*/ 4572000 w 5710521"/>
              <a:gd name="connsiteY64" fmla="*/ 1039124 h 1236446"/>
              <a:gd name="connsiteX65" fmla="*/ 4572000 w 5710521"/>
              <a:gd name="connsiteY65" fmla="*/ 889000 h 1236446"/>
              <a:gd name="connsiteX66" fmla="*/ 4381501 w 5710521"/>
              <a:gd name="connsiteY66" fmla="*/ 889000 h 1236446"/>
              <a:gd name="connsiteX67" fmla="*/ 4390642 w 5710521"/>
              <a:gd name="connsiteY67" fmla="*/ 889000 h 1236446"/>
              <a:gd name="connsiteX68" fmla="*/ 4482074 w 5710521"/>
              <a:gd name="connsiteY68" fmla="*/ 996055 h 1236446"/>
              <a:gd name="connsiteX69" fmla="*/ 4482074 w 5710521"/>
              <a:gd name="connsiteY69" fmla="*/ 889000 h 1236446"/>
              <a:gd name="connsiteX70" fmla="*/ 4502188 w 5710521"/>
              <a:gd name="connsiteY70" fmla="*/ 889000 h 1236446"/>
              <a:gd name="connsiteX71" fmla="*/ 4502188 w 5710521"/>
              <a:gd name="connsiteY71" fmla="*/ 1039126 h 1236446"/>
              <a:gd name="connsiteX72" fmla="*/ 4491611 w 5710521"/>
              <a:gd name="connsiteY72" fmla="*/ 1039126 h 1236446"/>
              <a:gd name="connsiteX73" fmla="*/ 4401616 w 5710521"/>
              <a:gd name="connsiteY73" fmla="*/ 932696 h 1236446"/>
              <a:gd name="connsiteX74" fmla="*/ 4401616 w 5710521"/>
              <a:gd name="connsiteY74" fmla="*/ 1039126 h 1236446"/>
              <a:gd name="connsiteX75" fmla="*/ 4381501 w 5710521"/>
              <a:gd name="connsiteY75" fmla="*/ 1039126 h 1236446"/>
              <a:gd name="connsiteX76" fmla="*/ 4191001 w 5710521"/>
              <a:gd name="connsiteY76" fmla="*/ 889000 h 1236446"/>
              <a:gd name="connsiteX77" fmla="*/ 4211316 w 5710521"/>
              <a:gd name="connsiteY77" fmla="*/ 889000 h 1236446"/>
              <a:gd name="connsiteX78" fmla="*/ 4211316 w 5710521"/>
              <a:gd name="connsiteY78" fmla="*/ 984898 h 1236446"/>
              <a:gd name="connsiteX79" fmla="*/ 4245458 w 5710521"/>
              <a:gd name="connsiteY79" fmla="*/ 1021856 h 1236446"/>
              <a:gd name="connsiteX80" fmla="*/ 4279383 w 5710521"/>
              <a:gd name="connsiteY80" fmla="*/ 984898 h 1236446"/>
              <a:gd name="connsiteX81" fmla="*/ 4279383 w 5710521"/>
              <a:gd name="connsiteY81" fmla="*/ 889000 h 1236446"/>
              <a:gd name="connsiteX82" fmla="*/ 4299884 w 5710521"/>
              <a:gd name="connsiteY82" fmla="*/ 889000 h 1236446"/>
              <a:gd name="connsiteX83" fmla="*/ 4299884 w 5710521"/>
              <a:gd name="connsiteY83" fmla="*/ 988555 h 1236446"/>
              <a:gd name="connsiteX84" fmla="*/ 4245458 w 5710521"/>
              <a:gd name="connsiteY84" fmla="*/ 1041781 h 1236446"/>
              <a:gd name="connsiteX85" fmla="*/ 4191001 w 5710521"/>
              <a:gd name="connsiteY85" fmla="*/ 988555 h 1236446"/>
              <a:gd name="connsiteX86" fmla="*/ 3784600 w 5710521"/>
              <a:gd name="connsiteY86" fmla="*/ 889000 h 1236446"/>
              <a:gd name="connsiteX87" fmla="*/ 3878047 w 5710521"/>
              <a:gd name="connsiteY87" fmla="*/ 889000 h 1236446"/>
              <a:gd name="connsiteX88" fmla="*/ 3878047 w 5710521"/>
              <a:gd name="connsiteY88" fmla="*/ 908301 h 1236446"/>
              <a:gd name="connsiteX89" fmla="*/ 3804916 w 5710521"/>
              <a:gd name="connsiteY89" fmla="*/ 908301 h 1236446"/>
              <a:gd name="connsiteX90" fmla="*/ 3804916 w 5710521"/>
              <a:gd name="connsiteY90" fmla="*/ 953200 h 1236446"/>
              <a:gd name="connsiteX91" fmla="*/ 3872565 w 5710521"/>
              <a:gd name="connsiteY91" fmla="*/ 953200 h 1236446"/>
              <a:gd name="connsiteX92" fmla="*/ 3872565 w 5710521"/>
              <a:gd name="connsiteY92" fmla="*/ 972494 h 1236446"/>
              <a:gd name="connsiteX93" fmla="*/ 3804916 w 5710521"/>
              <a:gd name="connsiteY93" fmla="*/ 972494 h 1236446"/>
              <a:gd name="connsiteX94" fmla="*/ 3804916 w 5710521"/>
              <a:gd name="connsiteY94" fmla="*/ 1019818 h 1236446"/>
              <a:gd name="connsiteX95" fmla="*/ 3878047 w 5710521"/>
              <a:gd name="connsiteY95" fmla="*/ 1019818 h 1236446"/>
              <a:gd name="connsiteX96" fmla="*/ 3878047 w 5710521"/>
              <a:gd name="connsiteY96" fmla="*/ 1039126 h 1236446"/>
              <a:gd name="connsiteX97" fmla="*/ 3784600 w 5710521"/>
              <a:gd name="connsiteY97" fmla="*/ 1039126 h 1236446"/>
              <a:gd name="connsiteX98" fmla="*/ 3784600 w 5710521"/>
              <a:gd name="connsiteY98" fmla="*/ 889000 h 1236446"/>
              <a:gd name="connsiteX99" fmla="*/ 3390901 w 5710521"/>
              <a:gd name="connsiteY99" fmla="*/ 889000 h 1236446"/>
              <a:gd name="connsiteX100" fmla="*/ 3400075 w 5710521"/>
              <a:gd name="connsiteY100" fmla="*/ 889000 h 1236446"/>
              <a:gd name="connsiteX101" fmla="*/ 3491476 w 5710521"/>
              <a:gd name="connsiteY101" fmla="*/ 996055 h 1236446"/>
              <a:gd name="connsiteX102" fmla="*/ 3491476 w 5710521"/>
              <a:gd name="connsiteY102" fmla="*/ 889000 h 1236446"/>
              <a:gd name="connsiteX103" fmla="*/ 3511591 w 5710521"/>
              <a:gd name="connsiteY103" fmla="*/ 889000 h 1236446"/>
              <a:gd name="connsiteX104" fmla="*/ 3511591 w 5710521"/>
              <a:gd name="connsiteY104" fmla="*/ 1039126 h 1236446"/>
              <a:gd name="connsiteX105" fmla="*/ 3501014 w 5710521"/>
              <a:gd name="connsiteY105" fmla="*/ 1039126 h 1236446"/>
              <a:gd name="connsiteX106" fmla="*/ 3411016 w 5710521"/>
              <a:gd name="connsiteY106" fmla="*/ 932696 h 1236446"/>
              <a:gd name="connsiteX107" fmla="*/ 3411016 w 5710521"/>
              <a:gd name="connsiteY107" fmla="*/ 1039126 h 1236446"/>
              <a:gd name="connsiteX108" fmla="*/ 3390901 w 5710521"/>
              <a:gd name="connsiteY108" fmla="*/ 1039126 h 1236446"/>
              <a:gd name="connsiteX109" fmla="*/ 3225801 w 5710521"/>
              <a:gd name="connsiteY109" fmla="*/ 889000 h 1236446"/>
              <a:gd name="connsiteX110" fmla="*/ 3319246 w 5710521"/>
              <a:gd name="connsiteY110" fmla="*/ 889000 h 1236446"/>
              <a:gd name="connsiteX111" fmla="*/ 3319246 w 5710521"/>
              <a:gd name="connsiteY111" fmla="*/ 908301 h 1236446"/>
              <a:gd name="connsiteX112" fmla="*/ 3246116 w 5710521"/>
              <a:gd name="connsiteY112" fmla="*/ 908301 h 1236446"/>
              <a:gd name="connsiteX113" fmla="*/ 3246116 w 5710521"/>
              <a:gd name="connsiteY113" fmla="*/ 953200 h 1236446"/>
              <a:gd name="connsiteX114" fmla="*/ 3313769 w 5710521"/>
              <a:gd name="connsiteY114" fmla="*/ 953200 h 1236446"/>
              <a:gd name="connsiteX115" fmla="*/ 3313769 w 5710521"/>
              <a:gd name="connsiteY115" fmla="*/ 972494 h 1236446"/>
              <a:gd name="connsiteX116" fmla="*/ 3246116 w 5710521"/>
              <a:gd name="connsiteY116" fmla="*/ 972494 h 1236446"/>
              <a:gd name="connsiteX117" fmla="*/ 3246116 w 5710521"/>
              <a:gd name="connsiteY117" fmla="*/ 1019818 h 1236446"/>
              <a:gd name="connsiteX118" fmla="*/ 3319246 w 5710521"/>
              <a:gd name="connsiteY118" fmla="*/ 1019818 h 1236446"/>
              <a:gd name="connsiteX119" fmla="*/ 3319246 w 5710521"/>
              <a:gd name="connsiteY119" fmla="*/ 1039126 h 1236446"/>
              <a:gd name="connsiteX120" fmla="*/ 3225801 w 5710521"/>
              <a:gd name="connsiteY120" fmla="*/ 1039126 h 1236446"/>
              <a:gd name="connsiteX121" fmla="*/ 3225801 w 5710521"/>
              <a:gd name="connsiteY121" fmla="*/ 889000 h 1236446"/>
              <a:gd name="connsiteX122" fmla="*/ 3124200 w 5710521"/>
              <a:gd name="connsiteY122" fmla="*/ 889000 h 1236446"/>
              <a:gd name="connsiteX123" fmla="*/ 3144518 w 5710521"/>
              <a:gd name="connsiteY123" fmla="*/ 889000 h 1236446"/>
              <a:gd name="connsiteX124" fmla="*/ 3144518 w 5710521"/>
              <a:gd name="connsiteY124" fmla="*/ 1039124 h 1236446"/>
              <a:gd name="connsiteX125" fmla="*/ 3124200 w 5710521"/>
              <a:gd name="connsiteY125" fmla="*/ 1039124 h 1236446"/>
              <a:gd name="connsiteX126" fmla="*/ 3124200 w 5710521"/>
              <a:gd name="connsiteY126" fmla="*/ 889000 h 1236446"/>
              <a:gd name="connsiteX127" fmla="*/ 2489201 w 5710521"/>
              <a:gd name="connsiteY127" fmla="*/ 889000 h 1236446"/>
              <a:gd name="connsiteX128" fmla="*/ 2509728 w 5710521"/>
              <a:gd name="connsiteY128" fmla="*/ 889000 h 1236446"/>
              <a:gd name="connsiteX129" fmla="*/ 2509728 w 5710521"/>
              <a:gd name="connsiteY129" fmla="*/ 952387 h 1236446"/>
              <a:gd name="connsiteX130" fmla="*/ 2585076 w 5710521"/>
              <a:gd name="connsiteY130" fmla="*/ 952387 h 1236446"/>
              <a:gd name="connsiteX131" fmla="*/ 2585076 w 5710521"/>
              <a:gd name="connsiteY131" fmla="*/ 889000 h 1236446"/>
              <a:gd name="connsiteX132" fmla="*/ 2605394 w 5710521"/>
              <a:gd name="connsiteY132" fmla="*/ 889000 h 1236446"/>
              <a:gd name="connsiteX133" fmla="*/ 2605394 w 5710521"/>
              <a:gd name="connsiteY133" fmla="*/ 1039126 h 1236446"/>
              <a:gd name="connsiteX134" fmla="*/ 2585076 w 5710521"/>
              <a:gd name="connsiteY134" fmla="*/ 1039126 h 1236446"/>
              <a:gd name="connsiteX135" fmla="*/ 2585076 w 5710521"/>
              <a:gd name="connsiteY135" fmla="*/ 971875 h 1236446"/>
              <a:gd name="connsiteX136" fmla="*/ 2509728 w 5710521"/>
              <a:gd name="connsiteY136" fmla="*/ 971875 h 1236446"/>
              <a:gd name="connsiteX137" fmla="*/ 2509728 w 5710521"/>
              <a:gd name="connsiteY137" fmla="*/ 1039126 h 1236446"/>
              <a:gd name="connsiteX138" fmla="*/ 2489201 w 5710521"/>
              <a:gd name="connsiteY138" fmla="*/ 1039126 h 1236446"/>
              <a:gd name="connsiteX139" fmla="*/ 2311400 w 5710521"/>
              <a:gd name="connsiteY139" fmla="*/ 889000 h 1236446"/>
              <a:gd name="connsiteX140" fmla="*/ 2420705 w 5710521"/>
              <a:gd name="connsiteY140" fmla="*/ 889000 h 1236446"/>
              <a:gd name="connsiteX141" fmla="*/ 2420705 w 5710521"/>
              <a:gd name="connsiteY141" fmla="*/ 908697 h 1236446"/>
              <a:gd name="connsiteX142" fmla="*/ 2376203 w 5710521"/>
              <a:gd name="connsiteY142" fmla="*/ 908697 h 1236446"/>
              <a:gd name="connsiteX143" fmla="*/ 2376203 w 5710521"/>
              <a:gd name="connsiteY143" fmla="*/ 1039124 h 1236446"/>
              <a:gd name="connsiteX144" fmla="*/ 2355906 w 5710521"/>
              <a:gd name="connsiteY144" fmla="*/ 1039124 h 1236446"/>
              <a:gd name="connsiteX145" fmla="*/ 2355906 w 5710521"/>
              <a:gd name="connsiteY145" fmla="*/ 908697 h 1236446"/>
              <a:gd name="connsiteX146" fmla="*/ 2311400 w 5710521"/>
              <a:gd name="connsiteY146" fmla="*/ 908697 h 1236446"/>
              <a:gd name="connsiteX147" fmla="*/ 2311400 w 5710521"/>
              <a:gd name="connsiteY147" fmla="*/ 889000 h 1236446"/>
              <a:gd name="connsiteX148" fmla="*/ 2184401 w 5710521"/>
              <a:gd name="connsiteY148" fmla="*/ 889000 h 1236446"/>
              <a:gd name="connsiteX149" fmla="*/ 2204716 w 5710521"/>
              <a:gd name="connsiteY149" fmla="*/ 889000 h 1236446"/>
              <a:gd name="connsiteX150" fmla="*/ 2204716 w 5710521"/>
              <a:gd name="connsiteY150" fmla="*/ 1019429 h 1236446"/>
              <a:gd name="connsiteX151" fmla="*/ 2285368 w 5710521"/>
              <a:gd name="connsiteY151" fmla="*/ 1019429 h 1236446"/>
              <a:gd name="connsiteX152" fmla="*/ 2285368 w 5710521"/>
              <a:gd name="connsiteY152" fmla="*/ 1039126 h 1236446"/>
              <a:gd name="connsiteX153" fmla="*/ 2184401 w 5710521"/>
              <a:gd name="connsiteY153" fmla="*/ 1039126 h 1236446"/>
              <a:gd name="connsiteX154" fmla="*/ 2054627 w 5710521"/>
              <a:gd name="connsiteY154" fmla="*/ 889000 h 1236446"/>
              <a:gd name="connsiteX155" fmla="*/ 2065595 w 5710521"/>
              <a:gd name="connsiteY155" fmla="*/ 889000 h 1236446"/>
              <a:gd name="connsiteX156" fmla="*/ 2125743 w 5710521"/>
              <a:gd name="connsiteY156" fmla="*/ 1039124 h 1236446"/>
              <a:gd name="connsiteX157" fmla="*/ 2103592 w 5710521"/>
              <a:gd name="connsiteY157" fmla="*/ 1039124 h 1236446"/>
              <a:gd name="connsiteX158" fmla="*/ 2088345 w 5710521"/>
              <a:gd name="connsiteY158" fmla="*/ 1000106 h 1236446"/>
              <a:gd name="connsiteX159" fmla="*/ 2031274 w 5710521"/>
              <a:gd name="connsiteY159" fmla="*/ 1000106 h 1236446"/>
              <a:gd name="connsiteX160" fmla="*/ 2016044 w 5710521"/>
              <a:gd name="connsiteY160" fmla="*/ 1039124 h 1236446"/>
              <a:gd name="connsiteX161" fmla="*/ 1993900 w 5710521"/>
              <a:gd name="connsiteY161" fmla="*/ 1039124 h 1236446"/>
              <a:gd name="connsiteX162" fmla="*/ 1841501 w 5710521"/>
              <a:gd name="connsiteY162" fmla="*/ 889000 h 1236446"/>
              <a:gd name="connsiteX163" fmla="*/ 1934946 w 5710521"/>
              <a:gd name="connsiteY163" fmla="*/ 889000 h 1236446"/>
              <a:gd name="connsiteX164" fmla="*/ 1934946 w 5710521"/>
              <a:gd name="connsiteY164" fmla="*/ 908301 h 1236446"/>
              <a:gd name="connsiteX165" fmla="*/ 1861816 w 5710521"/>
              <a:gd name="connsiteY165" fmla="*/ 908301 h 1236446"/>
              <a:gd name="connsiteX166" fmla="*/ 1861816 w 5710521"/>
              <a:gd name="connsiteY166" fmla="*/ 953200 h 1236446"/>
              <a:gd name="connsiteX167" fmla="*/ 1929469 w 5710521"/>
              <a:gd name="connsiteY167" fmla="*/ 953200 h 1236446"/>
              <a:gd name="connsiteX168" fmla="*/ 1929469 w 5710521"/>
              <a:gd name="connsiteY168" fmla="*/ 972494 h 1236446"/>
              <a:gd name="connsiteX169" fmla="*/ 1861816 w 5710521"/>
              <a:gd name="connsiteY169" fmla="*/ 972494 h 1236446"/>
              <a:gd name="connsiteX170" fmla="*/ 1861816 w 5710521"/>
              <a:gd name="connsiteY170" fmla="*/ 1019818 h 1236446"/>
              <a:gd name="connsiteX171" fmla="*/ 1934946 w 5710521"/>
              <a:gd name="connsiteY171" fmla="*/ 1019818 h 1236446"/>
              <a:gd name="connsiteX172" fmla="*/ 1934946 w 5710521"/>
              <a:gd name="connsiteY172" fmla="*/ 1039126 h 1236446"/>
              <a:gd name="connsiteX173" fmla="*/ 1841501 w 5710521"/>
              <a:gd name="connsiteY173" fmla="*/ 1039126 h 1236446"/>
              <a:gd name="connsiteX174" fmla="*/ 1841501 w 5710521"/>
              <a:gd name="connsiteY174" fmla="*/ 889000 h 1236446"/>
              <a:gd name="connsiteX175" fmla="*/ 1651001 w 5710521"/>
              <a:gd name="connsiteY175" fmla="*/ 889000 h 1236446"/>
              <a:gd name="connsiteX176" fmla="*/ 1671528 w 5710521"/>
              <a:gd name="connsiteY176" fmla="*/ 889000 h 1236446"/>
              <a:gd name="connsiteX177" fmla="*/ 1671528 w 5710521"/>
              <a:gd name="connsiteY177" fmla="*/ 952387 h 1236446"/>
              <a:gd name="connsiteX178" fmla="*/ 1746898 w 5710521"/>
              <a:gd name="connsiteY178" fmla="*/ 952387 h 1236446"/>
              <a:gd name="connsiteX179" fmla="*/ 1746898 w 5710521"/>
              <a:gd name="connsiteY179" fmla="*/ 889000 h 1236446"/>
              <a:gd name="connsiteX180" fmla="*/ 1767194 w 5710521"/>
              <a:gd name="connsiteY180" fmla="*/ 889000 h 1236446"/>
              <a:gd name="connsiteX181" fmla="*/ 1767194 w 5710521"/>
              <a:gd name="connsiteY181" fmla="*/ 1039126 h 1236446"/>
              <a:gd name="connsiteX182" fmla="*/ 1746898 w 5710521"/>
              <a:gd name="connsiteY182" fmla="*/ 1039126 h 1236446"/>
              <a:gd name="connsiteX183" fmla="*/ 1746898 w 5710521"/>
              <a:gd name="connsiteY183" fmla="*/ 971875 h 1236446"/>
              <a:gd name="connsiteX184" fmla="*/ 1671528 w 5710521"/>
              <a:gd name="connsiteY184" fmla="*/ 971875 h 1236446"/>
              <a:gd name="connsiteX185" fmla="*/ 1671528 w 5710521"/>
              <a:gd name="connsiteY185" fmla="*/ 1039126 h 1236446"/>
              <a:gd name="connsiteX186" fmla="*/ 1651001 w 5710521"/>
              <a:gd name="connsiteY186" fmla="*/ 1039126 h 1236446"/>
              <a:gd name="connsiteX187" fmla="*/ 5235039 w 5710521"/>
              <a:gd name="connsiteY187" fmla="*/ 876301 h 1236446"/>
              <a:gd name="connsiteX188" fmla="*/ 5279119 w 5710521"/>
              <a:gd name="connsiteY188" fmla="*/ 898449 h 1236446"/>
              <a:gd name="connsiteX189" fmla="*/ 5265493 w 5710521"/>
              <a:gd name="connsiteY189" fmla="*/ 911455 h 1236446"/>
              <a:gd name="connsiteX190" fmla="*/ 5235249 w 5710521"/>
              <a:gd name="connsiteY190" fmla="*/ 895394 h 1236446"/>
              <a:gd name="connsiteX191" fmla="*/ 5211457 w 5710521"/>
              <a:gd name="connsiteY191" fmla="*/ 915717 h 1236446"/>
              <a:gd name="connsiteX192" fmla="*/ 5224254 w 5710521"/>
              <a:gd name="connsiteY192" fmla="*/ 935011 h 1236446"/>
              <a:gd name="connsiteX193" fmla="*/ 5260632 w 5710521"/>
              <a:gd name="connsiteY193" fmla="*/ 953508 h 1236446"/>
              <a:gd name="connsiteX194" fmla="*/ 5282366 w 5710521"/>
              <a:gd name="connsiteY194" fmla="*/ 988425 h 1236446"/>
              <a:gd name="connsiteX195" fmla="*/ 5232795 w 5710521"/>
              <a:gd name="connsiteY195" fmla="*/ 1031520 h 1236446"/>
              <a:gd name="connsiteX196" fmla="*/ 5181601 w 5710521"/>
              <a:gd name="connsiteY196" fmla="*/ 1000620 h 1236446"/>
              <a:gd name="connsiteX197" fmla="*/ 5196622 w 5710521"/>
              <a:gd name="connsiteY197" fmla="*/ 988238 h 1236446"/>
              <a:gd name="connsiteX198" fmla="*/ 5232585 w 5710521"/>
              <a:gd name="connsiteY198" fmla="*/ 1012218 h 1236446"/>
              <a:gd name="connsiteX199" fmla="*/ 5260216 w 5710521"/>
              <a:gd name="connsiteY199" fmla="*/ 989446 h 1236446"/>
              <a:gd name="connsiteX200" fmla="*/ 5244593 w 5710521"/>
              <a:gd name="connsiteY200" fmla="*/ 968527 h 1236446"/>
              <a:gd name="connsiteX201" fmla="*/ 5212269 w 5710521"/>
              <a:gd name="connsiteY201" fmla="*/ 952675 h 1236446"/>
              <a:gd name="connsiteX202" fmla="*/ 5189723 w 5710521"/>
              <a:gd name="connsiteY202" fmla="*/ 916917 h 1236446"/>
              <a:gd name="connsiteX203" fmla="*/ 5235039 w 5710521"/>
              <a:gd name="connsiteY203" fmla="*/ 876301 h 1236446"/>
              <a:gd name="connsiteX204" fmla="*/ 3990438 w 5710521"/>
              <a:gd name="connsiteY204" fmla="*/ 876301 h 1236446"/>
              <a:gd name="connsiteX205" fmla="*/ 4034521 w 5710521"/>
              <a:gd name="connsiteY205" fmla="*/ 898449 h 1236446"/>
              <a:gd name="connsiteX206" fmla="*/ 4020890 w 5710521"/>
              <a:gd name="connsiteY206" fmla="*/ 911455 h 1236446"/>
              <a:gd name="connsiteX207" fmla="*/ 3990624 w 5710521"/>
              <a:gd name="connsiteY207" fmla="*/ 895394 h 1236446"/>
              <a:gd name="connsiteX208" fmla="*/ 3966857 w 5710521"/>
              <a:gd name="connsiteY208" fmla="*/ 915717 h 1236446"/>
              <a:gd name="connsiteX209" fmla="*/ 3979652 w 5710521"/>
              <a:gd name="connsiteY209" fmla="*/ 935011 h 1236446"/>
              <a:gd name="connsiteX210" fmla="*/ 4016029 w 5710521"/>
              <a:gd name="connsiteY210" fmla="*/ 953508 h 1236446"/>
              <a:gd name="connsiteX211" fmla="*/ 4037763 w 5710521"/>
              <a:gd name="connsiteY211" fmla="*/ 988425 h 1236446"/>
              <a:gd name="connsiteX212" fmla="*/ 3988194 w 5710521"/>
              <a:gd name="connsiteY212" fmla="*/ 1031520 h 1236446"/>
              <a:gd name="connsiteX213" fmla="*/ 3937001 w 5710521"/>
              <a:gd name="connsiteY213" fmla="*/ 1000620 h 1236446"/>
              <a:gd name="connsiteX214" fmla="*/ 3952022 w 5710521"/>
              <a:gd name="connsiteY214" fmla="*/ 988238 h 1236446"/>
              <a:gd name="connsiteX215" fmla="*/ 3987984 w 5710521"/>
              <a:gd name="connsiteY215" fmla="*/ 1012218 h 1236446"/>
              <a:gd name="connsiteX216" fmla="*/ 4015614 w 5710521"/>
              <a:gd name="connsiteY216" fmla="*/ 989446 h 1236446"/>
              <a:gd name="connsiteX217" fmla="*/ 3999968 w 5710521"/>
              <a:gd name="connsiteY217" fmla="*/ 968527 h 1236446"/>
              <a:gd name="connsiteX218" fmla="*/ 3967668 w 5710521"/>
              <a:gd name="connsiteY218" fmla="*/ 952675 h 1236446"/>
              <a:gd name="connsiteX219" fmla="*/ 3945123 w 5710521"/>
              <a:gd name="connsiteY219" fmla="*/ 916917 h 1236446"/>
              <a:gd name="connsiteX220" fmla="*/ 3990438 w 5710521"/>
              <a:gd name="connsiteY220" fmla="*/ 876301 h 1236446"/>
              <a:gd name="connsiteX221" fmla="*/ 3659206 w 5710521"/>
              <a:gd name="connsiteY221" fmla="*/ 876301 h 1236446"/>
              <a:gd name="connsiteX222" fmla="*/ 3724028 w 5710521"/>
              <a:gd name="connsiteY222" fmla="*/ 909203 h 1236446"/>
              <a:gd name="connsiteX223" fmla="*/ 3708985 w 5710521"/>
              <a:gd name="connsiteY223" fmla="*/ 921819 h 1236446"/>
              <a:gd name="connsiteX224" fmla="*/ 3659617 w 5710521"/>
              <a:gd name="connsiteY224" fmla="*/ 896014 h 1236446"/>
              <a:gd name="connsiteX225" fmla="*/ 3602343 w 5710521"/>
              <a:gd name="connsiteY225" fmla="*/ 954728 h 1236446"/>
              <a:gd name="connsiteX226" fmla="*/ 3659418 w 5710521"/>
              <a:gd name="connsiteY226" fmla="*/ 1011800 h 1236446"/>
              <a:gd name="connsiteX227" fmla="*/ 3709792 w 5710521"/>
              <a:gd name="connsiteY227" fmla="*/ 986411 h 1236446"/>
              <a:gd name="connsiteX228" fmla="*/ 3724419 w 5710521"/>
              <a:gd name="connsiteY228" fmla="*/ 998811 h 1236446"/>
              <a:gd name="connsiteX229" fmla="*/ 3658604 w 5710521"/>
              <a:gd name="connsiteY229" fmla="*/ 1031304 h 1236446"/>
              <a:gd name="connsiteX230" fmla="*/ 3581400 w 5710521"/>
              <a:gd name="connsiteY230" fmla="*/ 954520 h 1236446"/>
              <a:gd name="connsiteX231" fmla="*/ 3659206 w 5710521"/>
              <a:gd name="connsiteY231" fmla="*/ 876301 h 1236446"/>
              <a:gd name="connsiteX232" fmla="*/ 2998805 w 5710521"/>
              <a:gd name="connsiteY232" fmla="*/ 876301 h 1236446"/>
              <a:gd name="connsiteX233" fmla="*/ 3063626 w 5710521"/>
              <a:gd name="connsiteY233" fmla="*/ 909203 h 1236446"/>
              <a:gd name="connsiteX234" fmla="*/ 3048589 w 5710521"/>
              <a:gd name="connsiteY234" fmla="*/ 921819 h 1236446"/>
              <a:gd name="connsiteX235" fmla="*/ 2999215 w 5710521"/>
              <a:gd name="connsiteY235" fmla="*/ 896014 h 1236446"/>
              <a:gd name="connsiteX236" fmla="*/ 2941923 w 5710521"/>
              <a:gd name="connsiteY236" fmla="*/ 954728 h 1236446"/>
              <a:gd name="connsiteX237" fmla="*/ 2999017 w 5710521"/>
              <a:gd name="connsiteY237" fmla="*/ 1011800 h 1236446"/>
              <a:gd name="connsiteX238" fmla="*/ 3049397 w 5710521"/>
              <a:gd name="connsiteY238" fmla="*/ 986411 h 1236446"/>
              <a:gd name="connsiteX239" fmla="*/ 3064017 w 5710521"/>
              <a:gd name="connsiteY239" fmla="*/ 998811 h 1236446"/>
              <a:gd name="connsiteX240" fmla="*/ 2998183 w 5710521"/>
              <a:gd name="connsiteY240" fmla="*/ 1031304 h 1236446"/>
              <a:gd name="connsiteX241" fmla="*/ 2921000 w 5710521"/>
              <a:gd name="connsiteY241" fmla="*/ 954520 h 1236446"/>
              <a:gd name="connsiteX242" fmla="*/ 2998805 w 5710521"/>
              <a:gd name="connsiteY242" fmla="*/ 876301 h 1236446"/>
              <a:gd name="connsiteX243" fmla="*/ 2809338 w 5710521"/>
              <a:gd name="connsiteY243" fmla="*/ 876301 h 1236446"/>
              <a:gd name="connsiteX244" fmla="*/ 2853423 w 5710521"/>
              <a:gd name="connsiteY244" fmla="*/ 898449 h 1236446"/>
              <a:gd name="connsiteX245" fmla="*/ 2839791 w 5710521"/>
              <a:gd name="connsiteY245" fmla="*/ 911455 h 1236446"/>
              <a:gd name="connsiteX246" fmla="*/ 2809515 w 5710521"/>
              <a:gd name="connsiteY246" fmla="*/ 895394 h 1236446"/>
              <a:gd name="connsiteX247" fmla="*/ 2785756 w 5710521"/>
              <a:gd name="connsiteY247" fmla="*/ 915717 h 1236446"/>
              <a:gd name="connsiteX248" fmla="*/ 2798576 w 5710521"/>
              <a:gd name="connsiteY248" fmla="*/ 935011 h 1236446"/>
              <a:gd name="connsiteX249" fmla="*/ 2834930 w 5710521"/>
              <a:gd name="connsiteY249" fmla="*/ 953508 h 1236446"/>
              <a:gd name="connsiteX250" fmla="*/ 2856665 w 5710521"/>
              <a:gd name="connsiteY250" fmla="*/ 988425 h 1236446"/>
              <a:gd name="connsiteX251" fmla="*/ 2807094 w 5710521"/>
              <a:gd name="connsiteY251" fmla="*/ 1031520 h 1236446"/>
              <a:gd name="connsiteX252" fmla="*/ 2755900 w 5710521"/>
              <a:gd name="connsiteY252" fmla="*/ 1000620 h 1236446"/>
              <a:gd name="connsiteX253" fmla="*/ 2770917 w 5710521"/>
              <a:gd name="connsiteY253" fmla="*/ 988238 h 1236446"/>
              <a:gd name="connsiteX254" fmla="*/ 2806884 w 5710521"/>
              <a:gd name="connsiteY254" fmla="*/ 1012218 h 1236446"/>
              <a:gd name="connsiteX255" fmla="*/ 2834515 w 5710521"/>
              <a:gd name="connsiteY255" fmla="*/ 989446 h 1236446"/>
              <a:gd name="connsiteX256" fmla="*/ 2818892 w 5710521"/>
              <a:gd name="connsiteY256" fmla="*/ 968527 h 1236446"/>
              <a:gd name="connsiteX257" fmla="*/ 2786568 w 5710521"/>
              <a:gd name="connsiteY257" fmla="*/ 952675 h 1236446"/>
              <a:gd name="connsiteX258" fmla="*/ 2764022 w 5710521"/>
              <a:gd name="connsiteY258" fmla="*/ 916917 h 1236446"/>
              <a:gd name="connsiteX259" fmla="*/ 2809338 w 5710521"/>
              <a:gd name="connsiteY259" fmla="*/ 876301 h 1236446"/>
              <a:gd name="connsiteX260" fmla="*/ 833442 w 5710521"/>
              <a:gd name="connsiteY260" fmla="*/ 685801 h 1236446"/>
              <a:gd name="connsiteX261" fmla="*/ 930283 w 5710521"/>
              <a:gd name="connsiteY261" fmla="*/ 782645 h 1236446"/>
              <a:gd name="connsiteX262" fmla="*/ 833442 w 5710521"/>
              <a:gd name="connsiteY262" fmla="*/ 879489 h 1236446"/>
              <a:gd name="connsiteX263" fmla="*/ 736601 w 5710521"/>
              <a:gd name="connsiteY263" fmla="*/ 782645 h 1236446"/>
              <a:gd name="connsiteX264" fmla="*/ 833442 w 5710521"/>
              <a:gd name="connsiteY264" fmla="*/ 685801 h 1236446"/>
              <a:gd name="connsiteX265" fmla="*/ 902864 w 5710521"/>
              <a:gd name="connsiteY265" fmla="*/ 558801 h 1236446"/>
              <a:gd name="connsiteX266" fmla="*/ 980228 w 5710521"/>
              <a:gd name="connsiteY266" fmla="*/ 636164 h 1236446"/>
              <a:gd name="connsiteX267" fmla="*/ 932549 w 5710521"/>
              <a:gd name="connsiteY267" fmla="*/ 707615 h 1236446"/>
              <a:gd name="connsiteX268" fmla="*/ 833316 w 5710521"/>
              <a:gd name="connsiteY268" fmla="*/ 658313 h 1236446"/>
              <a:gd name="connsiteX269" fmla="*/ 828767 w 5710521"/>
              <a:gd name="connsiteY269" fmla="*/ 658403 h 1236446"/>
              <a:gd name="connsiteX270" fmla="*/ 825501 w 5710521"/>
              <a:gd name="connsiteY270" fmla="*/ 636164 h 1236446"/>
              <a:gd name="connsiteX271" fmla="*/ 902864 w 5710521"/>
              <a:gd name="connsiteY271" fmla="*/ 558801 h 1236446"/>
              <a:gd name="connsiteX272" fmla="*/ 641407 w 5710521"/>
              <a:gd name="connsiteY272" fmla="*/ 471338 h 1236446"/>
              <a:gd name="connsiteX273" fmla="*/ 641407 w 5710521"/>
              <a:gd name="connsiteY273" fmla="*/ 1168270 h 1236446"/>
              <a:gd name="connsiteX274" fmla="*/ 894478 w 5710521"/>
              <a:gd name="connsiteY274" fmla="*/ 938840 h 1236446"/>
              <a:gd name="connsiteX275" fmla="*/ 1097747 w 5710521"/>
              <a:gd name="connsiteY275" fmla="*/ 597444 h 1236446"/>
              <a:gd name="connsiteX276" fmla="*/ 1139992 w 5710521"/>
              <a:gd name="connsiteY276" fmla="*/ 471338 h 1236446"/>
              <a:gd name="connsiteX277" fmla="*/ 4741431 w 5710521"/>
              <a:gd name="connsiteY277" fmla="*/ 250706 h 1236446"/>
              <a:gd name="connsiteX278" fmla="*/ 4678665 w 5710521"/>
              <a:gd name="connsiteY278" fmla="*/ 414134 h 1236446"/>
              <a:gd name="connsiteX279" fmla="*/ 4804820 w 5710521"/>
              <a:gd name="connsiteY279" fmla="*/ 414134 h 1236446"/>
              <a:gd name="connsiteX280" fmla="*/ 1737990 w 5710521"/>
              <a:gd name="connsiteY280" fmla="*/ 240756 h 1236446"/>
              <a:gd name="connsiteX281" fmla="*/ 1737990 w 5710521"/>
              <a:gd name="connsiteY281" fmla="*/ 601183 h 1236446"/>
              <a:gd name="connsiteX282" fmla="*/ 1803878 w 5710521"/>
              <a:gd name="connsiteY282" fmla="*/ 601183 h 1236446"/>
              <a:gd name="connsiteX283" fmla="*/ 1919750 w 5710521"/>
              <a:gd name="connsiteY283" fmla="*/ 558308 h 1236446"/>
              <a:gd name="connsiteX284" fmla="*/ 1962921 w 5710521"/>
              <a:gd name="connsiteY284" fmla="*/ 420988 h 1236446"/>
              <a:gd name="connsiteX285" fmla="*/ 1919750 w 5710521"/>
              <a:gd name="connsiteY285" fmla="*/ 283631 h 1236446"/>
              <a:gd name="connsiteX286" fmla="*/ 1803878 w 5710521"/>
              <a:gd name="connsiteY286" fmla="*/ 240756 h 1236446"/>
              <a:gd name="connsiteX287" fmla="*/ 2308556 w 5710521"/>
              <a:gd name="connsiteY287" fmla="*/ 229295 h 1236446"/>
              <a:gd name="connsiteX288" fmla="*/ 2287442 w 5710521"/>
              <a:gd name="connsiteY288" fmla="*/ 230528 h 1236446"/>
              <a:gd name="connsiteX289" fmla="*/ 2204488 w 5710521"/>
              <a:gd name="connsiteY289" fmla="*/ 279315 h 1236446"/>
              <a:gd name="connsiteX290" fmla="*/ 2174964 w 5710521"/>
              <a:gd name="connsiteY290" fmla="*/ 388998 h 1236446"/>
              <a:gd name="connsiteX291" fmla="*/ 2178082 w 5710521"/>
              <a:gd name="connsiteY291" fmla="*/ 431252 h 1236446"/>
              <a:gd name="connsiteX292" fmla="*/ 2225295 w 5710521"/>
              <a:gd name="connsiteY292" fmla="*/ 554902 h 1236446"/>
              <a:gd name="connsiteX293" fmla="*/ 2324723 w 5710521"/>
              <a:gd name="connsiteY293" fmla="*/ 599660 h 1236446"/>
              <a:gd name="connsiteX294" fmla="*/ 2345855 w 5710521"/>
              <a:gd name="connsiteY294" fmla="*/ 598388 h 1236446"/>
              <a:gd name="connsiteX295" fmla="*/ 2428808 w 5710521"/>
              <a:gd name="connsiteY295" fmla="*/ 549621 h 1236446"/>
              <a:gd name="connsiteX296" fmla="*/ 2458314 w 5710521"/>
              <a:gd name="connsiteY296" fmla="*/ 439937 h 1236446"/>
              <a:gd name="connsiteX297" fmla="*/ 2455197 w 5710521"/>
              <a:gd name="connsiteY297" fmla="*/ 397684 h 1236446"/>
              <a:gd name="connsiteX298" fmla="*/ 2407966 w 5710521"/>
              <a:gd name="connsiteY298" fmla="*/ 274033 h 1236446"/>
              <a:gd name="connsiteX299" fmla="*/ 2308556 w 5710521"/>
              <a:gd name="connsiteY299" fmla="*/ 229295 h 1236446"/>
              <a:gd name="connsiteX300" fmla="*/ 5410201 w 5710521"/>
              <a:gd name="connsiteY300" fmla="*/ 215901 h 1236446"/>
              <a:gd name="connsiteX301" fmla="*/ 5692961 w 5710521"/>
              <a:gd name="connsiteY301" fmla="*/ 215901 h 1236446"/>
              <a:gd name="connsiteX302" fmla="*/ 5694805 w 5710521"/>
              <a:gd name="connsiteY302" fmla="*/ 228357 h 1236446"/>
              <a:gd name="connsiteX303" fmla="*/ 5703500 w 5710521"/>
              <a:gd name="connsiteY303" fmla="*/ 302294 h 1236446"/>
              <a:gd name="connsiteX304" fmla="*/ 5691685 w 5710521"/>
              <a:gd name="connsiteY304" fmla="*/ 304155 h 1236446"/>
              <a:gd name="connsiteX305" fmla="*/ 5673672 w 5710521"/>
              <a:gd name="connsiteY305" fmla="*/ 254142 h 1236446"/>
              <a:gd name="connsiteX306" fmla="*/ 5636384 w 5710521"/>
              <a:gd name="connsiteY306" fmla="*/ 240756 h 1236446"/>
              <a:gd name="connsiteX307" fmla="*/ 5497188 w 5710521"/>
              <a:gd name="connsiteY307" fmla="*/ 240756 h 1236446"/>
              <a:gd name="connsiteX308" fmla="*/ 5497188 w 5710521"/>
              <a:gd name="connsiteY308" fmla="*/ 405453 h 1236446"/>
              <a:gd name="connsiteX309" fmla="*/ 5582969 w 5710521"/>
              <a:gd name="connsiteY309" fmla="*/ 405453 h 1236446"/>
              <a:gd name="connsiteX310" fmla="*/ 5618690 w 5710521"/>
              <a:gd name="connsiteY310" fmla="*/ 399225 h 1236446"/>
              <a:gd name="connsiteX311" fmla="*/ 5630172 w 5710521"/>
              <a:gd name="connsiteY311" fmla="*/ 374389 h 1236446"/>
              <a:gd name="connsiteX312" fmla="*/ 5642624 w 5710521"/>
              <a:gd name="connsiteY312" fmla="*/ 374389 h 1236446"/>
              <a:gd name="connsiteX313" fmla="*/ 5642624 w 5710521"/>
              <a:gd name="connsiteY313" fmla="*/ 461371 h 1236446"/>
              <a:gd name="connsiteX314" fmla="*/ 5630172 w 5710521"/>
              <a:gd name="connsiteY314" fmla="*/ 461371 h 1236446"/>
              <a:gd name="connsiteX315" fmla="*/ 5618690 w 5710521"/>
              <a:gd name="connsiteY315" fmla="*/ 436497 h 1236446"/>
              <a:gd name="connsiteX316" fmla="*/ 5582969 w 5710521"/>
              <a:gd name="connsiteY316" fmla="*/ 430307 h 1236446"/>
              <a:gd name="connsiteX317" fmla="*/ 5497188 w 5710521"/>
              <a:gd name="connsiteY317" fmla="*/ 430307 h 1236446"/>
              <a:gd name="connsiteX318" fmla="*/ 5497188 w 5710521"/>
              <a:gd name="connsiteY318" fmla="*/ 601175 h 1236446"/>
              <a:gd name="connsiteX319" fmla="*/ 5642624 w 5710521"/>
              <a:gd name="connsiteY319" fmla="*/ 601175 h 1236446"/>
              <a:gd name="connsiteX320" fmla="*/ 5679884 w 5710521"/>
              <a:gd name="connsiteY320" fmla="*/ 587827 h 1236446"/>
              <a:gd name="connsiteX321" fmla="*/ 5697911 w 5710521"/>
              <a:gd name="connsiteY321" fmla="*/ 537795 h 1236446"/>
              <a:gd name="connsiteX322" fmla="*/ 5709726 w 5710521"/>
              <a:gd name="connsiteY322" fmla="*/ 539656 h 1236446"/>
              <a:gd name="connsiteX323" fmla="*/ 5701004 w 5710521"/>
              <a:gd name="connsiteY323" fmla="*/ 613612 h 1236446"/>
              <a:gd name="connsiteX324" fmla="*/ 5699146 w 5710521"/>
              <a:gd name="connsiteY324" fmla="*/ 626030 h 1236446"/>
              <a:gd name="connsiteX325" fmla="*/ 5410201 w 5710521"/>
              <a:gd name="connsiteY325" fmla="*/ 626030 h 1236446"/>
              <a:gd name="connsiteX326" fmla="*/ 5410201 w 5710521"/>
              <a:gd name="connsiteY326" fmla="*/ 613612 h 1236446"/>
              <a:gd name="connsiteX327" fmla="*/ 5435064 w 5710521"/>
              <a:gd name="connsiteY327" fmla="*/ 602125 h 1236446"/>
              <a:gd name="connsiteX328" fmla="*/ 5441291 w 5710521"/>
              <a:gd name="connsiteY328" fmla="*/ 566371 h 1236446"/>
              <a:gd name="connsiteX329" fmla="*/ 5441291 w 5710521"/>
              <a:gd name="connsiteY329" fmla="*/ 275579 h 1236446"/>
              <a:gd name="connsiteX330" fmla="*/ 5435064 w 5710521"/>
              <a:gd name="connsiteY330" fmla="*/ 239844 h 1236446"/>
              <a:gd name="connsiteX331" fmla="*/ 5410201 w 5710521"/>
              <a:gd name="connsiteY331" fmla="*/ 228357 h 1236446"/>
              <a:gd name="connsiteX332" fmla="*/ 4681801 w 5710521"/>
              <a:gd name="connsiteY332" fmla="*/ 215901 h 1236446"/>
              <a:gd name="connsiteX333" fmla="*/ 4788059 w 5710521"/>
              <a:gd name="connsiteY333" fmla="*/ 215901 h 1236446"/>
              <a:gd name="connsiteX334" fmla="*/ 4924122 w 5710521"/>
              <a:gd name="connsiteY334" fmla="*/ 570081 h 1236446"/>
              <a:gd name="connsiteX335" fmla="*/ 4946179 w 5710521"/>
              <a:gd name="connsiteY335" fmla="*/ 602721 h 1236446"/>
              <a:gd name="connsiteX336" fmla="*/ 4982526 w 5710521"/>
              <a:gd name="connsiteY336" fmla="*/ 613620 h 1236446"/>
              <a:gd name="connsiteX337" fmla="*/ 4982526 w 5710521"/>
              <a:gd name="connsiteY337" fmla="*/ 626038 h 1236446"/>
              <a:gd name="connsiteX338" fmla="*/ 4823451 w 5710521"/>
              <a:gd name="connsiteY338" fmla="*/ 626038 h 1236446"/>
              <a:gd name="connsiteX339" fmla="*/ 4823451 w 5710521"/>
              <a:gd name="connsiteY339" fmla="*/ 613620 h 1236446"/>
              <a:gd name="connsiteX340" fmla="*/ 4859486 w 5710521"/>
              <a:gd name="connsiteY340" fmla="*/ 608645 h 1236446"/>
              <a:gd name="connsiteX341" fmla="*/ 4870058 w 5710521"/>
              <a:gd name="connsiteY341" fmla="*/ 593113 h 1236446"/>
              <a:gd name="connsiteX342" fmla="*/ 4864471 w 5710521"/>
              <a:gd name="connsiteY342" fmla="*/ 570081 h 1236446"/>
              <a:gd name="connsiteX343" fmla="*/ 4814146 w 5710521"/>
              <a:gd name="connsiteY343" fmla="*/ 439008 h 1236446"/>
              <a:gd name="connsiteX344" fmla="*/ 4668737 w 5710521"/>
              <a:gd name="connsiteY344" fmla="*/ 439008 h 1236446"/>
              <a:gd name="connsiteX345" fmla="*/ 4618391 w 5710521"/>
              <a:gd name="connsiteY345" fmla="*/ 570081 h 1236446"/>
              <a:gd name="connsiteX346" fmla="*/ 4612804 w 5710521"/>
              <a:gd name="connsiteY346" fmla="*/ 593113 h 1236446"/>
              <a:gd name="connsiteX347" fmla="*/ 4623376 w 5710521"/>
              <a:gd name="connsiteY347" fmla="*/ 608645 h 1236446"/>
              <a:gd name="connsiteX348" fmla="*/ 4659391 w 5710521"/>
              <a:gd name="connsiteY348" fmla="*/ 613620 h 1236446"/>
              <a:gd name="connsiteX349" fmla="*/ 4659391 w 5710521"/>
              <a:gd name="connsiteY349" fmla="*/ 626038 h 1236446"/>
              <a:gd name="connsiteX350" fmla="*/ 4533900 w 5710521"/>
              <a:gd name="connsiteY350" fmla="*/ 626038 h 1236446"/>
              <a:gd name="connsiteX351" fmla="*/ 4533900 w 5710521"/>
              <a:gd name="connsiteY351" fmla="*/ 613620 h 1236446"/>
              <a:gd name="connsiteX352" fmla="*/ 4570247 w 5710521"/>
              <a:gd name="connsiteY352" fmla="*/ 602721 h 1236446"/>
              <a:gd name="connsiteX353" fmla="*/ 4592305 w 5710521"/>
              <a:gd name="connsiteY353" fmla="*/ 570081 h 1236446"/>
              <a:gd name="connsiteX354" fmla="*/ 4711606 w 5710521"/>
              <a:gd name="connsiteY354" fmla="*/ 260029 h 1236446"/>
              <a:gd name="connsiteX355" fmla="*/ 4714098 w 5710521"/>
              <a:gd name="connsiteY355" fmla="*/ 245731 h 1236446"/>
              <a:gd name="connsiteX356" fmla="*/ 4706954 w 5710521"/>
              <a:gd name="connsiteY356" fmla="*/ 232686 h 1236446"/>
              <a:gd name="connsiteX357" fmla="*/ 4681801 w 5710521"/>
              <a:gd name="connsiteY357" fmla="*/ 228338 h 1236446"/>
              <a:gd name="connsiteX358" fmla="*/ 3289300 w 5710521"/>
              <a:gd name="connsiteY358" fmla="*/ 215901 h 1236446"/>
              <a:gd name="connsiteX359" fmla="*/ 3366896 w 5710521"/>
              <a:gd name="connsiteY359" fmla="*/ 215901 h 1236446"/>
              <a:gd name="connsiteX360" fmla="*/ 3636651 w 5710521"/>
              <a:gd name="connsiteY360" fmla="*/ 563257 h 1236446"/>
              <a:gd name="connsiteX361" fmla="*/ 3636651 w 5710521"/>
              <a:gd name="connsiteY361" fmla="*/ 275560 h 1236446"/>
              <a:gd name="connsiteX362" fmla="*/ 3630415 w 5710521"/>
              <a:gd name="connsiteY362" fmla="*/ 239844 h 1236446"/>
              <a:gd name="connsiteX363" fmla="*/ 3605602 w 5710521"/>
              <a:gd name="connsiteY363" fmla="*/ 228357 h 1236446"/>
              <a:gd name="connsiteX364" fmla="*/ 3605602 w 5710521"/>
              <a:gd name="connsiteY364" fmla="*/ 215901 h 1236446"/>
              <a:gd name="connsiteX365" fmla="*/ 3692589 w 5710521"/>
              <a:gd name="connsiteY365" fmla="*/ 215901 h 1236446"/>
              <a:gd name="connsiteX366" fmla="*/ 3692589 w 5710521"/>
              <a:gd name="connsiteY366" fmla="*/ 228357 h 1236446"/>
              <a:gd name="connsiteX367" fmla="*/ 3667719 w 5710521"/>
              <a:gd name="connsiteY367" fmla="*/ 239844 h 1236446"/>
              <a:gd name="connsiteX368" fmla="*/ 3661502 w 5710521"/>
              <a:gd name="connsiteY368" fmla="*/ 275560 h 1236446"/>
              <a:gd name="connsiteX369" fmla="*/ 3661502 w 5710521"/>
              <a:gd name="connsiteY369" fmla="*/ 626030 h 1236446"/>
              <a:gd name="connsiteX370" fmla="*/ 3614974 w 5710521"/>
              <a:gd name="connsiteY370" fmla="*/ 626030 h 1236446"/>
              <a:gd name="connsiteX371" fmla="*/ 3345219 w 5710521"/>
              <a:gd name="connsiteY371" fmla="*/ 278673 h 1236446"/>
              <a:gd name="connsiteX372" fmla="*/ 3345219 w 5710521"/>
              <a:gd name="connsiteY372" fmla="*/ 566371 h 1236446"/>
              <a:gd name="connsiteX373" fmla="*/ 3351455 w 5710521"/>
              <a:gd name="connsiteY373" fmla="*/ 602087 h 1236446"/>
              <a:gd name="connsiteX374" fmla="*/ 3376306 w 5710521"/>
              <a:gd name="connsiteY374" fmla="*/ 613612 h 1236446"/>
              <a:gd name="connsiteX375" fmla="*/ 3376306 w 5710521"/>
              <a:gd name="connsiteY375" fmla="*/ 626030 h 1236446"/>
              <a:gd name="connsiteX376" fmla="*/ 3289300 w 5710521"/>
              <a:gd name="connsiteY376" fmla="*/ 626030 h 1236446"/>
              <a:gd name="connsiteX377" fmla="*/ 3289300 w 5710521"/>
              <a:gd name="connsiteY377" fmla="*/ 613612 h 1236446"/>
              <a:gd name="connsiteX378" fmla="*/ 3314151 w 5710521"/>
              <a:gd name="connsiteY378" fmla="*/ 602087 h 1236446"/>
              <a:gd name="connsiteX379" fmla="*/ 3320368 w 5710521"/>
              <a:gd name="connsiteY379" fmla="*/ 566371 h 1236446"/>
              <a:gd name="connsiteX380" fmla="*/ 3320368 w 5710521"/>
              <a:gd name="connsiteY380" fmla="*/ 275560 h 1236446"/>
              <a:gd name="connsiteX381" fmla="*/ 3314151 w 5710521"/>
              <a:gd name="connsiteY381" fmla="*/ 239844 h 1236446"/>
              <a:gd name="connsiteX382" fmla="*/ 3289300 w 5710521"/>
              <a:gd name="connsiteY382" fmla="*/ 228357 h 1236446"/>
              <a:gd name="connsiteX383" fmla="*/ 1651001 w 5710521"/>
              <a:gd name="connsiteY383" fmla="*/ 215901 h 1236446"/>
              <a:gd name="connsiteX384" fmla="*/ 1816276 w 5710521"/>
              <a:gd name="connsiteY384" fmla="*/ 215901 h 1236446"/>
              <a:gd name="connsiteX385" fmla="*/ 1906705 w 5710521"/>
              <a:gd name="connsiteY385" fmla="*/ 231452 h 1236446"/>
              <a:gd name="connsiteX386" fmla="*/ 1985298 w 5710521"/>
              <a:gd name="connsiteY386" fmla="*/ 292669 h 1236446"/>
              <a:gd name="connsiteX387" fmla="*/ 2018847 w 5710521"/>
              <a:gd name="connsiteY387" fmla="*/ 420988 h 1236446"/>
              <a:gd name="connsiteX388" fmla="*/ 1955802 w 5710521"/>
              <a:gd name="connsiteY388" fmla="*/ 582841 h 1236446"/>
              <a:gd name="connsiteX389" fmla="*/ 1816276 w 5710521"/>
              <a:gd name="connsiteY389" fmla="*/ 626038 h 1236446"/>
              <a:gd name="connsiteX390" fmla="*/ 1651001 w 5710521"/>
              <a:gd name="connsiteY390" fmla="*/ 626038 h 1236446"/>
              <a:gd name="connsiteX391" fmla="*/ 1651001 w 5710521"/>
              <a:gd name="connsiteY391" fmla="*/ 613601 h 1236446"/>
              <a:gd name="connsiteX392" fmla="*/ 1675864 w 5710521"/>
              <a:gd name="connsiteY392" fmla="*/ 602132 h 1236446"/>
              <a:gd name="connsiteX393" fmla="*/ 1682063 w 5710521"/>
              <a:gd name="connsiteY393" fmla="*/ 566378 h 1236446"/>
              <a:gd name="connsiteX394" fmla="*/ 1682063 w 5710521"/>
              <a:gd name="connsiteY394" fmla="*/ 275561 h 1236446"/>
              <a:gd name="connsiteX395" fmla="*/ 1675864 w 5710521"/>
              <a:gd name="connsiteY395" fmla="*/ 239845 h 1236446"/>
              <a:gd name="connsiteX396" fmla="*/ 1651001 w 5710521"/>
              <a:gd name="connsiteY396" fmla="*/ 228357 h 1236446"/>
              <a:gd name="connsiteX397" fmla="*/ 4976253 w 5710521"/>
              <a:gd name="connsiteY397" fmla="*/ 215900 h 1236446"/>
              <a:gd name="connsiteX398" fmla="*/ 5311787 w 5710521"/>
              <a:gd name="connsiteY398" fmla="*/ 215900 h 1236446"/>
              <a:gd name="connsiteX399" fmla="*/ 5313686 w 5710521"/>
              <a:gd name="connsiteY399" fmla="*/ 228336 h 1236446"/>
              <a:gd name="connsiteX400" fmla="*/ 5322372 w 5710521"/>
              <a:gd name="connsiteY400" fmla="*/ 302270 h 1236446"/>
              <a:gd name="connsiteX401" fmla="*/ 5310566 w 5710521"/>
              <a:gd name="connsiteY401" fmla="*/ 304130 h 1236446"/>
              <a:gd name="connsiteX402" fmla="*/ 5292534 w 5710521"/>
              <a:gd name="connsiteY402" fmla="*/ 254101 h 1236446"/>
              <a:gd name="connsiteX403" fmla="*/ 5255282 w 5710521"/>
              <a:gd name="connsiteY403" fmla="*/ 240753 h 1236446"/>
              <a:gd name="connsiteX404" fmla="*/ 5171976 w 5710521"/>
              <a:gd name="connsiteY404" fmla="*/ 240753 h 1236446"/>
              <a:gd name="connsiteX405" fmla="*/ 5171976 w 5710521"/>
              <a:gd name="connsiteY405" fmla="*/ 566353 h 1236446"/>
              <a:gd name="connsiteX406" fmla="*/ 5178217 w 5710521"/>
              <a:gd name="connsiteY406" fmla="*/ 602086 h 1236446"/>
              <a:gd name="connsiteX407" fmla="*/ 5203069 w 5710521"/>
              <a:gd name="connsiteY407" fmla="*/ 613573 h 1236446"/>
              <a:gd name="connsiteX408" fmla="*/ 5203069 w 5710521"/>
              <a:gd name="connsiteY408" fmla="*/ 626009 h 1236446"/>
              <a:gd name="connsiteX409" fmla="*/ 5085004 w 5710521"/>
              <a:gd name="connsiteY409" fmla="*/ 626009 h 1236446"/>
              <a:gd name="connsiteX410" fmla="*/ 5085004 w 5710521"/>
              <a:gd name="connsiteY410" fmla="*/ 613573 h 1236446"/>
              <a:gd name="connsiteX411" fmla="*/ 5109839 w 5710521"/>
              <a:gd name="connsiteY411" fmla="*/ 602086 h 1236446"/>
              <a:gd name="connsiteX412" fmla="*/ 5116081 w 5710521"/>
              <a:gd name="connsiteY412" fmla="*/ 566353 h 1236446"/>
              <a:gd name="connsiteX413" fmla="*/ 5116081 w 5710521"/>
              <a:gd name="connsiteY413" fmla="*/ 240753 h 1236446"/>
              <a:gd name="connsiteX414" fmla="*/ 5032791 w 5710521"/>
              <a:gd name="connsiteY414" fmla="*/ 240753 h 1236446"/>
              <a:gd name="connsiteX415" fmla="*/ 4995523 w 5710521"/>
              <a:gd name="connsiteY415" fmla="*/ 254101 h 1236446"/>
              <a:gd name="connsiteX416" fmla="*/ 4977491 w 5710521"/>
              <a:gd name="connsiteY416" fmla="*/ 304130 h 1236446"/>
              <a:gd name="connsiteX417" fmla="*/ 4965701 w 5710521"/>
              <a:gd name="connsiteY417" fmla="*/ 302270 h 1236446"/>
              <a:gd name="connsiteX418" fmla="*/ 4974387 w 5710521"/>
              <a:gd name="connsiteY418" fmla="*/ 228336 h 1236446"/>
              <a:gd name="connsiteX419" fmla="*/ 4176169 w 5710521"/>
              <a:gd name="connsiteY419" fmla="*/ 215900 h 1236446"/>
              <a:gd name="connsiteX420" fmla="*/ 4511688 w 5710521"/>
              <a:gd name="connsiteY420" fmla="*/ 215900 h 1236446"/>
              <a:gd name="connsiteX421" fmla="*/ 4513587 w 5710521"/>
              <a:gd name="connsiteY421" fmla="*/ 228336 h 1236446"/>
              <a:gd name="connsiteX422" fmla="*/ 4522272 w 5710521"/>
              <a:gd name="connsiteY422" fmla="*/ 302270 h 1236446"/>
              <a:gd name="connsiteX423" fmla="*/ 4510466 w 5710521"/>
              <a:gd name="connsiteY423" fmla="*/ 304130 h 1236446"/>
              <a:gd name="connsiteX424" fmla="*/ 4492434 w 5710521"/>
              <a:gd name="connsiteY424" fmla="*/ 254101 h 1236446"/>
              <a:gd name="connsiteX425" fmla="*/ 4455182 w 5710521"/>
              <a:gd name="connsiteY425" fmla="*/ 240753 h 1236446"/>
              <a:gd name="connsiteX426" fmla="*/ 4371876 w 5710521"/>
              <a:gd name="connsiteY426" fmla="*/ 240753 h 1236446"/>
              <a:gd name="connsiteX427" fmla="*/ 4371876 w 5710521"/>
              <a:gd name="connsiteY427" fmla="*/ 566353 h 1236446"/>
              <a:gd name="connsiteX428" fmla="*/ 4378118 w 5710521"/>
              <a:gd name="connsiteY428" fmla="*/ 602086 h 1236446"/>
              <a:gd name="connsiteX429" fmla="*/ 4402969 w 5710521"/>
              <a:gd name="connsiteY429" fmla="*/ 613573 h 1236446"/>
              <a:gd name="connsiteX430" fmla="*/ 4402969 w 5710521"/>
              <a:gd name="connsiteY430" fmla="*/ 626009 h 1236446"/>
              <a:gd name="connsiteX431" fmla="*/ 4284904 w 5710521"/>
              <a:gd name="connsiteY431" fmla="*/ 626009 h 1236446"/>
              <a:gd name="connsiteX432" fmla="*/ 4284904 w 5710521"/>
              <a:gd name="connsiteY432" fmla="*/ 613573 h 1236446"/>
              <a:gd name="connsiteX433" fmla="*/ 4309739 w 5710521"/>
              <a:gd name="connsiteY433" fmla="*/ 602086 h 1236446"/>
              <a:gd name="connsiteX434" fmla="*/ 4315981 w 5710521"/>
              <a:gd name="connsiteY434" fmla="*/ 566353 h 1236446"/>
              <a:gd name="connsiteX435" fmla="*/ 4315981 w 5710521"/>
              <a:gd name="connsiteY435" fmla="*/ 240753 h 1236446"/>
              <a:gd name="connsiteX436" fmla="*/ 4232692 w 5710521"/>
              <a:gd name="connsiteY436" fmla="*/ 240753 h 1236446"/>
              <a:gd name="connsiteX437" fmla="*/ 4195439 w 5710521"/>
              <a:gd name="connsiteY437" fmla="*/ 254101 h 1236446"/>
              <a:gd name="connsiteX438" fmla="*/ 4177391 w 5710521"/>
              <a:gd name="connsiteY438" fmla="*/ 304130 h 1236446"/>
              <a:gd name="connsiteX439" fmla="*/ 4165601 w 5710521"/>
              <a:gd name="connsiteY439" fmla="*/ 302270 h 1236446"/>
              <a:gd name="connsiteX440" fmla="*/ 4174287 w 5710521"/>
              <a:gd name="connsiteY440" fmla="*/ 228336 h 1236446"/>
              <a:gd name="connsiteX441" fmla="*/ 2540000 w 5710521"/>
              <a:gd name="connsiteY441" fmla="*/ 215900 h 1236446"/>
              <a:gd name="connsiteX442" fmla="*/ 2698445 w 5710521"/>
              <a:gd name="connsiteY442" fmla="*/ 215900 h 1236446"/>
              <a:gd name="connsiteX443" fmla="*/ 2698445 w 5710521"/>
              <a:gd name="connsiteY443" fmla="*/ 228336 h 1236446"/>
              <a:gd name="connsiteX444" fmla="*/ 2661167 w 5710521"/>
              <a:gd name="connsiteY444" fmla="*/ 233918 h 1236446"/>
              <a:gd name="connsiteX445" fmla="*/ 2650609 w 5710521"/>
              <a:gd name="connsiteY445" fmla="*/ 251310 h 1236446"/>
              <a:gd name="connsiteX446" fmla="*/ 2654954 w 5710521"/>
              <a:gd name="connsiteY446" fmla="*/ 272461 h 1236446"/>
              <a:gd name="connsiteX447" fmla="*/ 2758739 w 5710521"/>
              <a:gd name="connsiteY447" fmla="*/ 585623 h 1236446"/>
              <a:gd name="connsiteX448" fmla="*/ 2874305 w 5710521"/>
              <a:gd name="connsiteY448" fmla="*/ 215900 h 1236446"/>
              <a:gd name="connsiteX449" fmla="*/ 2932732 w 5710521"/>
              <a:gd name="connsiteY449" fmla="*/ 215900 h 1236446"/>
              <a:gd name="connsiteX450" fmla="*/ 3047687 w 5710521"/>
              <a:gd name="connsiteY450" fmla="*/ 585623 h 1236446"/>
              <a:gd name="connsiteX451" fmla="*/ 3152662 w 5710521"/>
              <a:gd name="connsiteY451" fmla="*/ 272461 h 1236446"/>
              <a:gd name="connsiteX452" fmla="*/ 3157652 w 5710521"/>
              <a:gd name="connsiteY452" fmla="*/ 250702 h 1236446"/>
              <a:gd name="connsiteX453" fmla="*/ 3146771 w 5710521"/>
              <a:gd name="connsiteY453" fmla="*/ 233918 h 1236446"/>
              <a:gd name="connsiteX454" fmla="*/ 3109783 w 5710521"/>
              <a:gd name="connsiteY454" fmla="*/ 228336 h 1236446"/>
              <a:gd name="connsiteX455" fmla="*/ 3109783 w 5710521"/>
              <a:gd name="connsiteY455" fmla="*/ 215900 h 1236446"/>
              <a:gd name="connsiteX456" fmla="*/ 3235329 w 5710521"/>
              <a:gd name="connsiteY456" fmla="*/ 215900 h 1236446"/>
              <a:gd name="connsiteX457" fmla="*/ 3235329 w 5710521"/>
              <a:gd name="connsiteY457" fmla="*/ 228336 h 1236446"/>
              <a:gd name="connsiteX458" fmla="*/ 3199951 w 5710521"/>
              <a:gd name="connsiteY458" fmla="*/ 239215 h 1236446"/>
              <a:gd name="connsiteX459" fmla="*/ 3178769 w 5710521"/>
              <a:gd name="connsiteY459" fmla="*/ 272461 h 1236446"/>
              <a:gd name="connsiteX460" fmla="*/ 3060080 w 5710521"/>
              <a:gd name="connsiteY460" fmla="*/ 626007 h 1236446"/>
              <a:gd name="connsiteX461" fmla="*/ 3001685 w 5710521"/>
              <a:gd name="connsiteY461" fmla="*/ 626007 h 1236446"/>
              <a:gd name="connsiteX462" fmla="*/ 2887375 w 5710521"/>
              <a:gd name="connsiteY462" fmla="*/ 256892 h 1236446"/>
              <a:gd name="connsiteX463" fmla="*/ 2772388 w 5710521"/>
              <a:gd name="connsiteY463" fmla="*/ 626007 h 1236446"/>
              <a:gd name="connsiteX464" fmla="*/ 2713993 w 5710521"/>
              <a:gd name="connsiteY464" fmla="*/ 626007 h 1236446"/>
              <a:gd name="connsiteX465" fmla="*/ 2595916 w 5710521"/>
              <a:gd name="connsiteY465" fmla="*/ 272461 h 1236446"/>
              <a:gd name="connsiteX466" fmla="*/ 2575410 w 5710521"/>
              <a:gd name="connsiteY466" fmla="*/ 239500 h 1236446"/>
              <a:gd name="connsiteX467" fmla="*/ 2540000 w 5710521"/>
              <a:gd name="connsiteY467" fmla="*/ 228336 h 1236446"/>
              <a:gd name="connsiteX468" fmla="*/ 3936664 w 5710521"/>
              <a:gd name="connsiteY468" fmla="*/ 203201 h 1236446"/>
              <a:gd name="connsiteX469" fmla="*/ 4080172 w 5710521"/>
              <a:gd name="connsiteY469" fmla="*/ 229786 h 1236446"/>
              <a:gd name="connsiteX470" fmla="*/ 4070159 w 5710521"/>
              <a:gd name="connsiteY470" fmla="*/ 300366 h 1236446"/>
              <a:gd name="connsiteX471" fmla="*/ 4057882 w 5710521"/>
              <a:gd name="connsiteY471" fmla="*/ 302244 h 1236446"/>
              <a:gd name="connsiteX472" fmla="*/ 3936041 w 5710521"/>
              <a:gd name="connsiteY472" fmla="*/ 228045 h 1236446"/>
              <a:gd name="connsiteX473" fmla="*/ 3860239 w 5710521"/>
              <a:gd name="connsiteY473" fmla="*/ 246394 h 1236446"/>
              <a:gd name="connsiteX474" fmla="*/ 3834743 w 5710521"/>
              <a:gd name="connsiteY474" fmla="*/ 298899 h 1236446"/>
              <a:gd name="connsiteX475" fmla="*/ 3848418 w 5710521"/>
              <a:gd name="connsiteY475" fmla="*/ 335245 h 1236446"/>
              <a:gd name="connsiteX476" fmla="*/ 3882923 w 5710521"/>
              <a:gd name="connsiteY476" fmla="*/ 358857 h 1236446"/>
              <a:gd name="connsiteX477" fmla="*/ 3937895 w 5710521"/>
              <a:gd name="connsiteY477" fmla="*/ 378419 h 1236446"/>
              <a:gd name="connsiteX478" fmla="*/ 4029257 w 5710521"/>
              <a:gd name="connsiteY478" fmla="*/ 410736 h 1236446"/>
              <a:gd name="connsiteX479" fmla="*/ 4079898 w 5710521"/>
              <a:gd name="connsiteY479" fmla="*/ 447395 h 1236446"/>
              <a:gd name="connsiteX480" fmla="*/ 4100091 w 5710521"/>
              <a:gd name="connsiteY480" fmla="*/ 510150 h 1236446"/>
              <a:gd name="connsiteX481" fmla="*/ 4056302 w 5710521"/>
              <a:gd name="connsiteY481" fmla="*/ 599334 h 1236446"/>
              <a:gd name="connsiteX482" fmla="*/ 3935996 w 5710521"/>
              <a:gd name="connsiteY482" fmla="*/ 625743 h 1236446"/>
              <a:gd name="connsiteX483" fmla="*/ 3771901 w 5710521"/>
              <a:gd name="connsiteY483" fmla="*/ 592174 h 1236446"/>
              <a:gd name="connsiteX484" fmla="*/ 3787778 w 5710521"/>
              <a:gd name="connsiteY484" fmla="*/ 521222 h 1236446"/>
              <a:gd name="connsiteX485" fmla="*/ 3800070 w 5710521"/>
              <a:gd name="connsiteY485" fmla="*/ 519364 h 1236446"/>
              <a:gd name="connsiteX486" fmla="*/ 3926363 w 5710521"/>
              <a:gd name="connsiteY486" fmla="*/ 600879 h 1236446"/>
              <a:gd name="connsiteX487" fmla="*/ 4044147 w 5710521"/>
              <a:gd name="connsiteY487" fmla="*/ 521966 h 1236446"/>
              <a:gd name="connsiteX488" fmla="*/ 4031430 w 5710521"/>
              <a:gd name="connsiteY488" fmla="*/ 482822 h 1236446"/>
              <a:gd name="connsiteX489" fmla="*/ 3997243 w 5710521"/>
              <a:gd name="connsiteY489" fmla="*/ 457333 h 1236446"/>
              <a:gd name="connsiteX490" fmla="*/ 3937895 w 5710521"/>
              <a:gd name="connsiteY490" fmla="*/ 435579 h 1236446"/>
              <a:gd name="connsiteX491" fmla="*/ 3919890 w 5710521"/>
              <a:gd name="connsiteY491" fmla="*/ 429985 h 1236446"/>
              <a:gd name="connsiteX492" fmla="*/ 3842841 w 5710521"/>
              <a:gd name="connsiteY492" fmla="*/ 402363 h 1236446"/>
              <a:gd name="connsiteX493" fmla="*/ 3797168 w 5710521"/>
              <a:gd name="connsiteY493" fmla="*/ 368481 h 1236446"/>
              <a:gd name="connsiteX494" fmla="*/ 3778844 w 5710521"/>
              <a:gd name="connsiteY494" fmla="*/ 311947 h 1236446"/>
              <a:gd name="connsiteX495" fmla="*/ 3823864 w 5710521"/>
              <a:gd name="connsiteY495" fmla="*/ 230236 h 1236446"/>
              <a:gd name="connsiteX496" fmla="*/ 3936664 w 5710521"/>
              <a:gd name="connsiteY496" fmla="*/ 203201 h 1236446"/>
              <a:gd name="connsiteX497" fmla="*/ 2316621 w 5710521"/>
              <a:gd name="connsiteY497" fmla="*/ 203200 h 1236446"/>
              <a:gd name="connsiteX498" fmla="*/ 2420109 w 5710521"/>
              <a:gd name="connsiteY498" fmla="*/ 230528 h 1236446"/>
              <a:gd name="connsiteX499" fmla="*/ 2488436 w 5710521"/>
              <a:gd name="connsiteY499" fmla="*/ 305724 h 1236446"/>
              <a:gd name="connsiteX500" fmla="*/ 2512378 w 5710521"/>
              <a:gd name="connsiteY500" fmla="*/ 414448 h 1236446"/>
              <a:gd name="connsiteX501" fmla="*/ 2488436 w 5710521"/>
              <a:gd name="connsiteY501" fmla="*/ 523193 h 1236446"/>
              <a:gd name="connsiteX502" fmla="*/ 2420109 w 5710521"/>
              <a:gd name="connsiteY502" fmla="*/ 598388 h 1236446"/>
              <a:gd name="connsiteX503" fmla="*/ 2316621 w 5710521"/>
              <a:gd name="connsiteY503" fmla="*/ 625736 h 1236446"/>
              <a:gd name="connsiteX504" fmla="*/ 2213188 w 5710521"/>
              <a:gd name="connsiteY504" fmla="*/ 598388 h 1236446"/>
              <a:gd name="connsiteX505" fmla="*/ 2144806 w 5710521"/>
              <a:gd name="connsiteY505" fmla="*/ 523193 h 1236446"/>
              <a:gd name="connsiteX506" fmla="*/ 2120901 w 5710521"/>
              <a:gd name="connsiteY506" fmla="*/ 414448 h 1236446"/>
              <a:gd name="connsiteX507" fmla="*/ 2144806 w 5710521"/>
              <a:gd name="connsiteY507" fmla="*/ 305724 h 1236446"/>
              <a:gd name="connsiteX508" fmla="*/ 2213188 w 5710521"/>
              <a:gd name="connsiteY508" fmla="*/ 230528 h 1236446"/>
              <a:gd name="connsiteX509" fmla="*/ 2316621 w 5710521"/>
              <a:gd name="connsiteY509" fmla="*/ 203200 h 1236446"/>
              <a:gd name="connsiteX510" fmla="*/ 1094024 w 5710521"/>
              <a:gd name="connsiteY510" fmla="*/ 165101 h 1236446"/>
              <a:gd name="connsiteX511" fmla="*/ 1094024 w 5710521"/>
              <a:gd name="connsiteY511" fmla="*/ 341715 h 1236446"/>
              <a:gd name="connsiteX512" fmla="*/ 927100 w 5710521"/>
              <a:gd name="connsiteY512" fmla="*/ 341715 h 1236446"/>
              <a:gd name="connsiteX513" fmla="*/ 1052293 w 5710521"/>
              <a:gd name="connsiteY513" fmla="*/ 304307 h 1236446"/>
              <a:gd name="connsiteX514" fmla="*/ 1052293 w 5710521"/>
              <a:gd name="connsiteY514" fmla="*/ 189165 h 1236446"/>
              <a:gd name="connsiteX515" fmla="*/ 736600 w 5710521"/>
              <a:gd name="connsiteY515" fmla="*/ 165101 h 1236446"/>
              <a:gd name="connsiteX516" fmla="*/ 778331 w 5710521"/>
              <a:gd name="connsiteY516" fmla="*/ 189165 h 1236446"/>
              <a:gd name="connsiteX517" fmla="*/ 778331 w 5710521"/>
              <a:gd name="connsiteY517" fmla="*/ 304307 h 1236446"/>
              <a:gd name="connsiteX518" fmla="*/ 903524 w 5710521"/>
              <a:gd name="connsiteY518" fmla="*/ 341715 h 1236446"/>
              <a:gd name="connsiteX519" fmla="*/ 736600 w 5710521"/>
              <a:gd name="connsiteY519" fmla="*/ 341715 h 1236446"/>
              <a:gd name="connsiteX520" fmla="*/ 1024469 w 5710521"/>
              <a:gd name="connsiteY520" fmla="*/ 139701 h 1236446"/>
              <a:gd name="connsiteX521" fmla="*/ 1024469 w 5710521"/>
              <a:gd name="connsiteY521" fmla="*/ 283742 h 1236446"/>
              <a:gd name="connsiteX522" fmla="*/ 927101 w 5710521"/>
              <a:gd name="connsiteY522" fmla="*/ 338150 h 1236446"/>
              <a:gd name="connsiteX523" fmla="*/ 927101 w 5710521"/>
              <a:gd name="connsiteY523" fmla="*/ 214707 h 1236446"/>
              <a:gd name="connsiteX524" fmla="*/ 943919 w 5710521"/>
              <a:gd name="connsiteY524" fmla="*/ 185721 h 1236446"/>
              <a:gd name="connsiteX525" fmla="*/ 812800 w 5710521"/>
              <a:gd name="connsiteY525" fmla="*/ 139701 h 1236446"/>
              <a:gd name="connsiteX526" fmla="*/ 893351 w 5710521"/>
              <a:gd name="connsiteY526" fmla="*/ 185721 h 1236446"/>
              <a:gd name="connsiteX527" fmla="*/ 910170 w 5710521"/>
              <a:gd name="connsiteY527" fmla="*/ 214707 h 1236446"/>
              <a:gd name="connsiteX528" fmla="*/ 910170 w 5710521"/>
              <a:gd name="connsiteY528" fmla="*/ 338150 h 1236446"/>
              <a:gd name="connsiteX529" fmla="*/ 812800 w 5710521"/>
              <a:gd name="connsiteY529" fmla="*/ 283742 h 1236446"/>
              <a:gd name="connsiteX530" fmla="*/ 345298 w 5710521"/>
              <a:gd name="connsiteY530" fmla="*/ 114299 h 1236446"/>
              <a:gd name="connsiteX531" fmla="*/ 378546 w 5710521"/>
              <a:gd name="connsiteY531" fmla="*/ 118252 h 1236446"/>
              <a:gd name="connsiteX532" fmla="*/ 437833 w 5710521"/>
              <a:gd name="connsiteY532" fmla="*/ 139833 h 1236446"/>
              <a:gd name="connsiteX533" fmla="*/ 468198 w 5710521"/>
              <a:gd name="connsiteY533" fmla="*/ 149484 h 1236446"/>
              <a:gd name="connsiteX534" fmla="*/ 478160 w 5710521"/>
              <a:gd name="connsiteY534" fmla="*/ 170496 h 1236446"/>
              <a:gd name="connsiteX535" fmla="*/ 447519 w 5710521"/>
              <a:gd name="connsiteY535" fmla="*/ 198765 h 1236446"/>
              <a:gd name="connsiteX536" fmla="*/ 381893 w 5710521"/>
              <a:gd name="connsiteY536" fmla="*/ 202640 h 1236446"/>
              <a:gd name="connsiteX537" fmla="*/ 337634 w 5710521"/>
              <a:gd name="connsiteY537" fmla="*/ 190101 h 1236446"/>
              <a:gd name="connsiteX538" fmla="*/ 340179 w 5710521"/>
              <a:gd name="connsiteY538" fmla="*/ 225020 h 1236446"/>
              <a:gd name="connsiteX539" fmla="*/ 422323 w 5710521"/>
              <a:gd name="connsiteY539" fmla="*/ 309180 h 1236446"/>
              <a:gd name="connsiteX540" fmla="*/ 459750 w 5710521"/>
              <a:gd name="connsiteY540" fmla="*/ 446877 h 1236446"/>
              <a:gd name="connsiteX541" fmla="*/ 393104 w 5710521"/>
              <a:gd name="connsiteY541" fmla="*/ 496309 h 1236446"/>
              <a:gd name="connsiteX542" fmla="*/ 393104 w 5710521"/>
              <a:gd name="connsiteY542" fmla="*/ 422104 h 1236446"/>
              <a:gd name="connsiteX543" fmla="*/ 384816 w 5710521"/>
              <a:gd name="connsiteY543" fmla="*/ 364692 h 1236446"/>
              <a:gd name="connsiteX544" fmla="*/ 382237 w 5710521"/>
              <a:gd name="connsiteY544" fmla="*/ 361804 h 1236446"/>
              <a:gd name="connsiteX545" fmla="*/ 380953 w 5710521"/>
              <a:gd name="connsiteY545" fmla="*/ 360550 h 1236446"/>
              <a:gd name="connsiteX546" fmla="*/ 377789 w 5710521"/>
              <a:gd name="connsiteY546" fmla="*/ 357321 h 1236446"/>
              <a:gd name="connsiteX547" fmla="*/ 377801 w 5710521"/>
              <a:gd name="connsiteY547" fmla="*/ 357397 h 1236446"/>
              <a:gd name="connsiteX548" fmla="*/ 331284 w 5710521"/>
              <a:gd name="connsiteY548" fmla="*/ 310852 h 1236446"/>
              <a:gd name="connsiteX549" fmla="*/ 331284 w 5710521"/>
              <a:gd name="connsiteY549" fmla="*/ 385020 h 1236446"/>
              <a:gd name="connsiteX550" fmla="*/ 339377 w 5710521"/>
              <a:gd name="connsiteY550" fmla="*/ 442241 h 1236446"/>
              <a:gd name="connsiteX551" fmla="*/ 342139 w 5710521"/>
              <a:gd name="connsiteY551" fmla="*/ 445357 h 1236446"/>
              <a:gd name="connsiteX552" fmla="*/ 393092 w 5710521"/>
              <a:gd name="connsiteY552" fmla="*/ 496309 h 1236446"/>
              <a:gd name="connsiteX553" fmla="*/ 393104 w 5710521"/>
              <a:gd name="connsiteY553" fmla="*/ 496309 h 1236446"/>
              <a:gd name="connsiteX554" fmla="*/ 422323 w 5710521"/>
              <a:gd name="connsiteY554" fmla="*/ 525566 h 1236446"/>
              <a:gd name="connsiteX555" fmla="*/ 459761 w 5710521"/>
              <a:gd name="connsiteY555" fmla="*/ 663263 h 1236446"/>
              <a:gd name="connsiteX556" fmla="*/ 393104 w 5710521"/>
              <a:gd name="connsiteY556" fmla="*/ 712695 h 1236446"/>
              <a:gd name="connsiteX557" fmla="*/ 422323 w 5710521"/>
              <a:gd name="connsiteY557" fmla="*/ 741914 h 1236446"/>
              <a:gd name="connsiteX558" fmla="*/ 454924 w 5710521"/>
              <a:gd name="connsiteY558" fmla="*/ 820603 h 1236446"/>
              <a:gd name="connsiteX559" fmla="*/ 393092 w 5710521"/>
              <a:gd name="connsiteY559" fmla="*/ 929081 h 1236446"/>
              <a:gd name="connsiteX560" fmla="*/ 383383 w 5710521"/>
              <a:gd name="connsiteY560" fmla="*/ 795716 h 1236446"/>
              <a:gd name="connsiteX561" fmla="*/ 302041 w 5710521"/>
              <a:gd name="connsiteY561" fmla="*/ 714367 h 1236446"/>
              <a:gd name="connsiteX562" fmla="*/ 264615 w 5710521"/>
              <a:gd name="connsiteY562" fmla="*/ 576670 h 1236446"/>
              <a:gd name="connsiteX563" fmla="*/ 331272 w 5710521"/>
              <a:gd name="connsiteY563" fmla="*/ 527238 h 1236446"/>
              <a:gd name="connsiteX564" fmla="*/ 331272 w 5710521"/>
              <a:gd name="connsiteY564" fmla="*/ 601444 h 1236446"/>
              <a:gd name="connsiteX565" fmla="*/ 339560 w 5710521"/>
              <a:gd name="connsiteY565" fmla="*/ 658855 h 1236446"/>
              <a:gd name="connsiteX566" fmla="*/ 342139 w 5710521"/>
              <a:gd name="connsiteY566" fmla="*/ 661743 h 1236446"/>
              <a:gd name="connsiteX567" fmla="*/ 343434 w 5710521"/>
              <a:gd name="connsiteY567" fmla="*/ 663035 h 1236446"/>
              <a:gd name="connsiteX568" fmla="*/ 346587 w 5710521"/>
              <a:gd name="connsiteY568" fmla="*/ 666226 h 1236446"/>
              <a:gd name="connsiteX569" fmla="*/ 346575 w 5710521"/>
              <a:gd name="connsiteY569" fmla="*/ 666188 h 1236446"/>
              <a:gd name="connsiteX570" fmla="*/ 393092 w 5710521"/>
              <a:gd name="connsiteY570" fmla="*/ 712695 h 1236446"/>
              <a:gd name="connsiteX571" fmla="*/ 393092 w 5710521"/>
              <a:gd name="connsiteY571" fmla="*/ 638527 h 1236446"/>
              <a:gd name="connsiteX572" fmla="*/ 384999 w 5710521"/>
              <a:gd name="connsiteY572" fmla="*/ 581306 h 1236446"/>
              <a:gd name="connsiteX573" fmla="*/ 382237 w 5710521"/>
              <a:gd name="connsiteY573" fmla="*/ 578190 h 1236446"/>
              <a:gd name="connsiteX574" fmla="*/ 331284 w 5710521"/>
              <a:gd name="connsiteY574" fmla="*/ 527238 h 1236446"/>
              <a:gd name="connsiteX575" fmla="*/ 302041 w 5710521"/>
              <a:gd name="connsiteY575" fmla="*/ 498019 h 1236446"/>
              <a:gd name="connsiteX576" fmla="*/ 264615 w 5710521"/>
              <a:gd name="connsiteY576" fmla="*/ 360322 h 1236446"/>
              <a:gd name="connsiteX577" fmla="*/ 331272 w 5710521"/>
              <a:gd name="connsiteY577" fmla="*/ 310852 h 1236446"/>
              <a:gd name="connsiteX578" fmla="*/ 302053 w 5710521"/>
              <a:gd name="connsiteY578" fmla="*/ 281633 h 1236446"/>
              <a:gd name="connsiteX579" fmla="*/ 254000 w 5710521"/>
              <a:gd name="connsiteY579" fmla="*/ 191203 h 1236446"/>
              <a:gd name="connsiteX580" fmla="*/ 345298 w 5710521"/>
              <a:gd name="connsiteY580" fmla="*/ 114299 h 1236446"/>
              <a:gd name="connsiteX581" fmla="*/ 641407 w 5710521"/>
              <a:gd name="connsiteY581" fmla="*/ 46367 h 1236446"/>
              <a:gd name="connsiteX582" fmla="*/ 641407 w 5710521"/>
              <a:gd name="connsiteY582" fmla="*/ 424971 h 1236446"/>
              <a:gd name="connsiteX583" fmla="*/ 1151956 w 5710521"/>
              <a:gd name="connsiteY583" fmla="*/ 424971 h 1236446"/>
              <a:gd name="connsiteX584" fmla="*/ 1190080 w 5710521"/>
              <a:gd name="connsiteY584" fmla="*/ 92733 h 1236446"/>
              <a:gd name="connsiteX585" fmla="*/ 1190080 w 5710521"/>
              <a:gd name="connsiteY585" fmla="*/ 46367 h 1236446"/>
              <a:gd name="connsiteX586" fmla="*/ 46367 w 5710521"/>
              <a:gd name="connsiteY586" fmla="*/ 46367 h 1236446"/>
              <a:gd name="connsiteX587" fmla="*/ 46367 w 5710521"/>
              <a:gd name="connsiteY587" fmla="*/ 92733 h 1236446"/>
              <a:gd name="connsiteX588" fmla="*/ 138699 w 5710521"/>
              <a:gd name="connsiteY588" fmla="*/ 597444 h 1236446"/>
              <a:gd name="connsiteX589" fmla="*/ 341969 w 5710521"/>
              <a:gd name="connsiteY589" fmla="*/ 938840 h 1236446"/>
              <a:gd name="connsiteX590" fmla="*/ 595040 w 5710521"/>
              <a:gd name="connsiteY590" fmla="*/ 1168270 h 1236446"/>
              <a:gd name="connsiteX591" fmla="*/ 595040 w 5710521"/>
              <a:gd name="connsiteY591" fmla="*/ 46367 h 1236446"/>
              <a:gd name="connsiteX592" fmla="*/ 0 w 5710521"/>
              <a:gd name="connsiteY592" fmla="*/ 0 h 1236446"/>
              <a:gd name="connsiteX593" fmla="*/ 1236447 w 5710521"/>
              <a:gd name="connsiteY593" fmla="*/ 0 h 1236446"/>
              <a:gd name="connsiteX594" fmla="*/ 1236447 w 5710521"/>
              <a:gd name="connsiteY594" fmla="*/ 92733 h 1236446"/>
              <a:gd name="connsiteX595" fmla="*/ 618223 w 5710521"/>
              <a:gd name="connsiteY595" fmla="*/ 1236446 h 1236446"/>
              <a:gd name="connsiteX596" fmla="*/ 0 w 5710521"/>
              <a:gd name="connsiteY596" fmla="*/ 92733 h 1236446"/>
              <a:gd name="connsiteX597" fmla="*/ 0 w 5710521"/>
              <a:gd name="connsiteY597" fmla="*/ 0 h 1236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</a:cxnLst>
            <a:rect l="l" t="t" r="r" b="b"/>
            <a:pathLst>
              <a:path w="5710521" h="1236446">
                <a:moveTo>
                  <a:pt x="2059931" y="924335"/>
                </a:moveTo>
                <a:lnTo>
                  <a:pt x="2038171" y="981014"/>
                </a:lnTo>
                <a:cubicBezTo>
                  <a:pt x="2038171" y="981014"/>
                  <a:pt x="2081447" y="981014"/>
                  <a:pt x="2081447" y="981014"/>
                </a:cubicBezTo>
                <a:close/>
                <a:moveTo>
                  <a:pt x="5049518" y="908304"/>
                </a:moveTo>
                <a:lnTo>
                  <a:pt x="5049518" y="959096"/>
                </a:lnTo>
                <a:cubicBezTo>
                  <a:pt x="5049518" y="959096"/>
                  <a:pt x="5076343" y="959096"/>
                  <a:pt x="5076343" y="959096"/>
                </a:cubicBezTo>
                <a:cubicBezTo>
                  <a:pt x="5098275" y="959096"/>
                  <a:pt x="5106610" y="946299"/>
                  <a:pt x="5106610" y="933502"/>
                </a:cubicBezTo>
                <a:cubicBezTo>
                  <a:pt x="5106610" y="920100"/>
                  <a:pt x="5097890" y="908304"/>
                  <a:pt x="5080389" y="908304"/>
                </a:cubicBezTo>
                <a:close/>
                <a:moveTo>
                  <a:pt x="5588001" y="889000"/>
                </a:moveTo>
                <a:lnTo>
                  <a:pt x="5610571" y="889000"/>
                </a:lnTo>
                <a:lnTo>
                  <a:pt x="5648955" y="964973"/>
                </a:lnTo>
                <a:lnTo>
                  <a:pt x="5687980" y="889000"/>
                </a:lnTo>
                <a:cubicBezTo>
                  <a:pt x="5687980" y="889000"/>
                  <a:pt x="5710521" y="889000"/>
                  <a:pt x="5710521" y="889000"/>
                </a:cubicBezTo>
                <a:lnTo>
                  <a:pt x="5659119" y="985086"/>
                </a:lnTo>
                <a:lnTo>
                  <a:pt x="5659119" y="1039124"/>
                </a:lnTo>
                <a:lnTo>
                  <a:pt x="5638801" y="1039124"/>
                </a:lnTo>
                <a:lnTo>
                  <a:pt x="5638801" y="985086"/>
                </a:lnTo>
                <a:close/>
                <a:moveTo>
                  <a:pt x="5435601" y="889000"/>
                </a:moveTo>
                <a:lnTo>
                  <a:pt x="5544903" y="889000"/>
                </a:lnTo>
                <a:lnTo>
                  <a:pt x="5544903" y="908697"/>
                </a:lnTo>
                <a:lnTo>
                  <a:pt x="5500398" y="908697"/>
                </a:lnTo>
                <a:lnTo>
                  <a:pt x="5500398" y="1039124"/>
                </a:lnTo>
                <a:lnTo>
                  <a:pt x="5480106" y="1039124"/>
                </a:lnTo>
                <a:lnTo>
                  <a:pt x="5480106" y="908697"/>
                </a:lnTo>
                <a:lnTo>
                  <a:pt x="5435601" y="908697"/>
                </a:lnTo>
                <a:cubicBezTo>
                  <a:pt x="5435601" y="908697"/>
                  <a:pt x="5435601" y="889000"/>
                  <a:pt x="5435601" y="889000"/>
                </a:cubicBezTo>
                <a:close/>
                <a:moveTo>
                  <a:pt x="5346700" y="889000"/>
                </a:moveTo>
                <a:lnTo>
                  <a:pt x="5367018" y="889000"/>
                </a:lnTo>
                <a:lnTo>
                  <a:pt x="5367018" y="1039124"/>
                </a:lnTo>
                <a:lnTo>
                  <a:pt x="5346700" y="1039124"/>
                </a:lnTo>
                <a:cubicBezTo>
                  <a:pt x="5346700" y="1039124"/>
                  <a:pt x="5346700" y="889000"/>
                  <a:pt x="5346700" y="889000"/>
                </a:cubicBezTo>
                <a:close/>
                <a:moveTo>
                  <a:pt x="5029201" y="889000"/>
                </a:moveTo>
                <a:lnTo>
                  <a:pt x="5080204" y="889000"/>
                </a:lnTo>
                <a:cubicBezTo>
                  <a:pt x="5112095" y="889000"/>
                  <a:pt x="5127345" y="911557"/>
                  <a:pt x="5127345" y="933710"/>
                </a:cubicBezTo>
                <a:cubicBezTo>
                  <a:pt x="5127345" y="952200"/>
                  <a:pt x="5115937" y="971295"/>
                  <a:pt x="5092400" y="976571"/>
                </a:cubicBezTo>
                <a:lnTo>
                  <a:pt x="5134241" y="1039146"/>
                </a:lnTo>
                <a:lnTo>
                  <a:pt x="5109250" y="1039146"/>
                </a:lnTo>
                <a:lnTo>
                  <a:pt x="5070254" y="978191"/>
                </a:lnTo>
                <a:lnTo>
                  <a:pt x="5049518" y="978191"/>
                </a:lnTo>
                <a:lnTo>
                  <a:pt x="5049518" y="1039146"/>
                </a:lnTo>
                <a:lnTo>
                  <a:pt x="5029201" y="1039146"/>
                </a:lnTo>
                <a:close/>
                <a:moveTo>
                  <a:pt x="4864100" y="889000"/>
                </a:moveTo>
                <a:lnTo>
                  <a:pt x="4957547" y="889000"/>
                </a:lnTo>
                <a:lnTo>
                  <a:pt x="4957547" y="908301"/>
                </a:lnTo>
                <a:lnTo>
                  <a:pt x="4884416" y="908301"/>
                </a:lnTo>
                <a:lnTo>
                  <a:pt x="4884416" y="953200"/>
                </a:lnTo>
                <a:lnTo>
                  <a:pt x="4952092" y="953200"/>
                </a:lnTo>
                <a:lnTo>
                  <a:pt x="4952092" y="972494"/>
                </a:lnTo>
                <a:lnTo>
                  <a:pt x="4884416" y="972494"/>
                </a:lnTo>
                <a:lnTo>
                  <a:pt x="4884416" y="1019818"/>
                </a:lnTo>
                <a:lnTo>
                  <a:pt x="4957547" y="1019818"/>
                </a:lnTo>
                <a:lnTo>
                  <a:pt x="4957547" y="1039126"/>
                </a:lnTo>
                <a:lnTo>
                  <a:pt x="4864100" y="1039126"/>
                </a:lnTo>
                <a:cubicBezTo>
                  <a:pt x="4864100" y="1039126"/>
                  <a:pt x="4864100" y="889000"/>
                  <a:pt x="4864100" y="889000"/>
                </a:cubicBezTo>
                <a:close/>
                <a:moveTo>
                  <a:pt x="4660901" y="889000"/>
                </a:moveTo>
                <a:lnTo>
                  <a:pt x="4684069" y="889000"/>
                </a:lnTo>
                <a:lnTo>
                  <a:pt x="4731598" y="1004180"/>
                </a:lnTo>
                <a:cubicBezTo>
                  <a:pt x="4731598" y="1004180"/>
                  <a:pt x="4778926" y="889000"/>
                  <a:pt x="4778926" y="889000"/>
                </a:cubicBezTo>
                <a:lnTo>
                  <a:pt x="4801074" y="889000"/>
                </a:lnTo>
                <a:lnTo>
                  <a:pt x="4737276" y="1039126"/>
                </a:lnTo>
                <a:lnTo>
                  <a:pt x="4725699" y="1039126"/>
                </a:lnTo>
                <a:close/>
                <a:moveTo>
                  <a:pt x="4572000" y="889000"/>
                </a:moveTo>
                <a:lnTo>
                  <a:pt x="4592318" y="889000"/>
                </a:lnTo>
                <a:lnTo>
                  <a:pt x="4592318" y="1039124"/>
                </a:lnTo>
                <a:lnTo>
                  <a:pt x="4572000" y="1039124"/>
                </a:lnTo>
                <a:cubicBezTo>
                  <a:pt x="4572000" y="1039124"/>
                  <a:pt x="4572000" y="889000"/>
                  <a:pt x="4572000" y="889000"/>
                </a:cubicBezTo>
                <a:close/>
                <a:moveTo>
                  <a:pt x="4381501" y="889000"/>
                </a:moveTo>
                <a:lnTo>
                  <a:pt x="4390642" y="889000"/>
                </a:lnTo>
                <a:lnTo>
                  <a:pt x="4482074" y="996055"/>
                </a:lnTo>
                <a:cubicBezTo>
                  <a:pt x="4482074" y="996055"/>
                  <a:pt x="4482074" y="889000"/>
                  <a:pt x="4482074" y="889000"/>
                </a:cubicBezTo>
                <a:lnTo>
                  <a:pt x="4502188" y="889000"/>
                </a:lnTo>
                <a:lnTo>
                  <a:pt x="4502188" y="1039126"/>
                </a:lnTo>
                <a:lnTo>
                  <a:pt x="4491611" y="1039126"/>
                </a:lnTo>
                <a:lnTo>
                  <a:pt x="4401616" y="932696"/>
                </a:lnTo>
                <a:lnTo>
                  <a:pt x="4401616" y="1039126"/>
                </a:lnTo>
                <a:lnTo>
                  <a:pt x="4381501" y="1039126"/>
                </a:lnTo>
                <a:close/>
                <a:moveTo>
                  <a:pt x="4191001" y="889000"/>
                </a:moveTo>
                <a:lnTo>
                  <a:pt x="4211316" y="889000"/>
                </a:lnTo>
                <a:lnTo>
                  <a:pt x="4211316" y="984898"/>
                </a:lnTo>
                <a:cubicBezTo>
                  <a:pt x="4211316" y="1009082"/>
                  <a:pt x="4223913" y="1021856"/>
                  <a:pt x="4245458" y="1021856"/>
                </a:cubicBezTo>
                <a:cubicBezTo>
                  <a:pt x="4266977" y="1021856"/>
                  <a:pt x="4279383" y="1008247"/>
                  <a:pt x="4279383" y="984898"/>
                </a:cubicBezTo>
                <a:cubicBezTo>
                  <a:pt x="4279383" y="984898"/>
                  <a:pt x="4279383" y="889000"/>
                  <a:pt x="4279383" y="889000"/>
                </a:cubicBezTo>
                <a:lnTo>
                  <a:pt x="4299884" y="889000"/>
                </a:lnTo>
                <a:lnTo>
                  <a:pt x="4299884" y="988555"/>
                </a:lnTo>
                <a:cubicBezTo>
                  <a:pt x="4299884" y="1022068"/>
                  <a:pt x="4277553" y="1041781"/>
                  <a:pt x="4245458" y="1041781"/>
                </a:cubicBezTo>
                <a:cubicBezTo>
                  <a:pt x="4213539" y="1041781"/>
                  <a:pt x="4191001" y="1022068"/>
                  <a:pt x="4191001" y="988555"/>
                </a:cubicBezTo>
                <a:close/>
                <a:moveTo>
                  <a:pt x="3784600" y="889000"/>
                </a:moveTo>
                <a:lnTo>
                  <a:pt x="3878047" y="889000"/>
                </a:lnTo>
                <a:lnTo>
                  <a:pt x="3878047" y="908301"/>
                </a:lnTo>
                <a:lnTo>
                  <a:pt x="3804916" y="908301"/>
                </a:lnTo>
                <a:lnTo>
                  <a:pt x="3804916" y="953200"/>
                </a:lnTo>
                <a:lnTo>
                  <a:pt x="3872565" y="953200"/>
                </a:lnTo>
                <a:lnTo>
                  <a:pt x="3872565" y="972494"/>
                </a:lnTo>
                <a:lnTo>
                  <a:pt x="3804916" y="972494"/>
                </a:lnTo>
                <a:lnTo>
                  <a:pt x="3804916" y="1019818"/>
                </a:lnTo>
                <a:lnTo>
                  <a:pt x="3878047" y="1019818"/>
                </a:lnTo>
                <a:lnTo>
                  <a:pt x="3878047" y="1039126"/>
                </a:lnTo>
                <a:lnTo>
                  <a:pt x="3784600" y="1039126"/>
                </a:lnTo>
                <a:cubicBezTo>
                  <a:pt x="3784600" y="1039126"/>
                  <a:pt x="3784600" y="889000"/>
                  <a:pt x="3784600" y="889000"/>
                </a:cubicBezTo>
                <a:close/>
                <a:moveTo>
                  <a:pt x="3390901" y="889000"/>
                </a:moveTo>
                <a:lnTo>
                  <a:pt x="3400075" y="889000"/>
                </a:lnTo>
                <a:lnTo>
                  <a:pt x="3491476" y="996055"/>
                </a:lnTo>
                <a:cubicBezTo>
                  <a:pt x="3491476" y="996055"/>
                  <a:pt x="3491476" y="889000"/>
                  <a:pt x="3491476" y="889000"/>
                </a:cubicBezTo>
                <a:lnTo>
                  <a:pt x="3511591" y="889000"/>
                </a:lnTo>
                <a:lnTo>
                  <a:pt x="3511591" y="1039126"/>
                </a:lnTo>
                <a:lnTo>
                  <a:pt x="3501014" y="1039126"/>
                </a:lnTo>
                <a:lnTo>
                  <a:pt x="3411016" y="932696"/>
                </a:lnTo>
                <a:lnTo>
                  <a:pt x="3411016" y="1039126"/>
                </a:lnTo>
                <a:lnTo>
                  <a:pt x="3390901" y="1039126"/>
                </a:lnTo>
                <a:close/>
                <a:moveTo>
                  <a:pt x="3225801" y="889000"/>
                </a:moveTo>
                <a:lnTo>
                  <a:pt x="3319246" y="889000"/>
                </a:lnTo>
                <a:lnTo>
                  <a:pt x="3319246" y="908301"/>
                </a:lnTo>
                <a:lnTo>
                  <a:pt x="3246116" y="908301"/>
                </a:lnTo>
                <a:lnTo>
                  <a:pt x="3246116" y="953200"/>
                </a:lnTo>
                <a:lnTo>
                  <a:pt x="3313769" y="953200"/>
                </a:lnTo>
                <a:lnTo>
                  <a:pt x="3313769" y="972494"/>
                </a:lnTo>
                <a:lnTo>
                  <a:pt x="3246116" y="972494"/>
                </a:lnTo>
                <a:lnTo>
                  <a:pt x="3246116" y="1019818"/>
                </a:lnTo>
                <a:lnTo>
                  <a:pt x="3319246" y="1019818"/>
                </a:lnTo>
                <a:lnTo>
                  <a:pt x="3319246" y="1039126"/>
                </a:lnTo>
                <a:lnTo>
                  <a:pt x="3225801" y="1039126"/>
                </a:lnTo>
                <a:cubicBezTo>
                  <a:pt x="3225801" y="1039126"/>
                  <a:pt x="3225801" y="889000"/>
                  <a:pt x="3225801" y="889000"/>
                </a:cubicBezTo>
                <a:close/>
                <a:moveTo>
                  <a:pt x="3124200" y="889000"/>
                </a:moveTo>
                <a:lnTo>
                  <a:pt x="3144518" y="889000"/>
                </a:lnTo>
                <a:lnTo>
                  <a:pt x="3144518" y="1039124"/>
                </a:lnTo>
                <a:lnTo>
                  <a:pt x="3124200" y="1039124"/>
                </a:lnTo>
                <a:cubicBezTo>
                  <a:pt x="3124200" y="1039124"/>
                  <a:pt x="3124200" y="889000"/>
                  <a:pt x="3124200" y="889000"/>
                </a:cubicBezTo>
                <a:close/>
                <a:moveTo>
                  <a:pt x="2489201" y="889000"/>
                </a:moveTo>
                <a:lnTo>
                  <a:pt x="2509728" y="889000"/>
                </a:lnTo>
                <a:lnTo>
                  <a:pt x="2509728" y="952387"/>
                </a:lnTo>
                <a:lnTo>
                  <a:pt x="2585076" y="952387"/>
                </a:lnTo>
                <a:cubicBezTo>
                  <a:pt x="2585076" y="952387"/>
                  <a:pt x="2585076" y="889000"/>
                  <a:pt x="2585076" y="889000"/>
                </a:cubicBezTo>
                <a:lnTo>
                  <a:pt x="2605394" y="889000"/>
                </a:lnTo>
                <a:lnTo>
                  <a:pt x="2605394" y="1039126"/>
                </a:lnTo>
                <a:lnTo>
                  <a:pt x="2585076" y="1039126"/>
                </a:lnTo>
                <a:lnTo>
                  <a:pt x="2585076" y="971875"/>
                </a:lnTo>
                <a:lnTo>
                  <a:pt x="2509728" y="971875"/>
                </a:lnTo>
                <a:lnTo>
                  <a:pt x="2509728" y="1039126"/>
                </a:lnTo>
                <a:lnTo>
                  <a:pt x="2489201" y="1039126"/>
                </a:lnTo>
                <a:close/>
                <a:moveTo>
                  <a:pt x="2311400" y="889000"/>
                </a:moveTo>
                <a:lnTo>
                  <a:pt x="2420705" y="889000"/>
                </a:lnTo>
                <a:lnTo>
                  <a:pt x="2420705" y="908697"/>
                </a:lnTo>
                <a:lnTo>
                  <a:pt x="2376203" y="908697"/>
                </a:lnTo>
                <a:lnTo>
                  <a:pt x="2376203" y="1039124"/>
                </a:lnTo>
                <a:lnTo>
                  <a:pt x="2355906" y="1039124"/>
                </a:lnTo>
                <a:lnTo>
                  <a:pt x="2355906" y="908697"/>
                </a:lnTo>
                <a:lnTo>
                  <a:pt x="2311400" y="908697"/>
                </a:lnTo>
                <a:cubicBezTo>
                  <a:pt x="2311400" y="908697"/>
                  <a:pt x="2311400" y="889000"/>
                  <a:pt x="2311400" y="889000"/>
                </a:cubicBezTo>
                <a:close/>
                <a:moveTo>
                  <a:pt x="2184401" y="889000"/>
                </a:moveTo>
                <a:lnTo>
                  <a:pt x="2204716" y="889000"/>
                </a:lnTo>
                <a:cubicBezTo>
                  <a:pt x="2204716" y="889000"/>
                  <a:pt x="2204716" y="1019429"/>
                  <a:pt x="2204716" y="1019429"/>
                </a:cubicBezTo>
                <a:lnTo>
                  <a:pt x="2285368" y="1019429"/>
                </a:lnTo>
                <a:lnTo>
                  <a:pt x="2285368" y="1039126"/>
                </a:lnTo>
                <a:lnTo>
                  <a:pt x="2184401" y="1039126"/>
                </a:lnTo>
                <a:close/>
                <a:moveTo>
                  <a:pt x="2054627" y="889000"/>
                </a:moveTo>
                <a:cubicBezTo>
                  <a:pt x="2054627" y="889000"/>
                  <a:pt x="2065595" y="889000"/>
                  <a:pt x="2065595" y="889000"/>
                </a:cubicBezTo>
                <a:lnTo>
                  <a:pt x="2125743" y="1039124"/>
                </a:lnTo>
                <a:lnTo>
                  <a:pt x="2103592" y="1039124"/>
                </a:lnTo>
                <a:lnTo>
                  <a:pt x="2088345" y="1000106"/>
                </a:lnTo>
                <a:lnTo>
                  <a:pt x="2031274" y="1000106"/>
                </a:lnTo>
                <a:lnTo>
                  <a:pt x="2016044" y="1039124"/>
                </a:lnTo>
                <a:lnTo>
                  <a:pt x="1993900" y="1039124"/>
                </a:lnTo>
                <a:close/>
                <a:moveTo>
                  <a:pt x="1841501" y="889000"/>
                </a:moveTo>
                <a:lnTo>
                  <a:pt x="1934946" y="889000"/>
                </a:lnTo>
                <a:lnTo>
                  <a:pt x="1934946" y="908301"/>
                </a:lnTo>
                <a:lnTo>
                  <a:pt x="1861816" y="908301"/>
                </a:lnTo>
                <a:lnTo>
                  <a:pt x="1861816" y="953200"/>
                </a:lnTo>
                <a:lnTo>
                  <a:pt x="1929469" y="953200"/>
                </a:lnTo>
                <a:lnTo>
                  <a:pt x="1929469" y="972494"/>
                </a:lnTo>
                <a:lnTo>
                  <a:pt x="1861816" y="972494"/>
                </a:lnTo>
                <a:lnTo>
                  <a:pt x="1861816" y="1019818"/>
                </a:lnTo>
                <a:lnTo>
                  <a:pt x="1934946" y="1019818"/>
                </a:lnTo>
                <a:lnTo>
                  <a:pt x="1934946" y="1039126"/>
                </a:lnTo>
                <a:lnTo>
                  <a:pt x="1841501" y="1039126"/>
                </a:lnTo>
                <a:cubicBezTo>
                  <a:pt x="1841501" y="1039126"/>
                  <a:pt x="1841501" y="889000"/>
                  <a:pt x="1841501" y="889000"/>
                </a:cubicBezTo>
                <a:close/>
                <a:moveTo>
                  <a:pt x="1651001" y="889000"/>
                </a:moveTo>
                <a:lnTo>
                  <a:pt x="1671528" y="889000"/>
                </a:lnTo>
                <a:lnTo>
                  <a:pt x="1671528" y="952387"/>
                </a:lnTo>
                <a:lnTo>
                  <a:pt x="1746898" y="952387"/>
                </a:lnTo>
                <a:cubicBezTo>
                  <a:pt x="1746898" y="952387"/>
                  <a:pt x="1746898" y="889000"/>
                  <a:pt x="1746898" y="889000"/>
                </a:cubicBezTo>
                <a:lnTo>
                  <a:pt x="1767194" y="889000"/>
                </a:lnTo>
                <a:lnTo>
                  <a:pt x="1767194" y="1039126"/>
                </a:lnTo>
                <a:lnTo>
                  <a:pt x="1746898" y="1039126"/>
                </a:lnTo>
                <a:lnTo>
                  <a:pt x="1746898" y="971875"/>
                </a:lnTo>
                <a:lnTo>
                  <a:pt x="1671528" y="971875"/>
                </a:lnTo>
                <a:lnTo>
                  <a:pt x="1671528" y="1039126"/>
                </a:lnTo>
                <a:lnTo>
                  <a:pt x="1651001" y="1039126"/>
                </a:lnTo>
                <a:close/>
                <a:moveTo>
                  <a:pt x="5235039" y="876301"/>
                </a:moveTo>
                <a:cubicBezTo>
                  <a:pt x="5251278" y="876301"/>
                  <a:pt x="5267526" y="882596"/>
                  <a:pt x="5279119" y="898449"/>
                </a:cubicBezTo>
                <a:lnTo>
                  <a:pt x="5265493" y="911455"/>
                </a:lnTo>
                <a:cubicBezTo>
                  <a:pt x="5256764" y="899857"/>
                  <a:pt x="5244990" y="895394"/>
                  <a:pt x="5235249" y="895394"/>
                </a:cubicBezTo>
                <a:cubicBezTo>
                  <a:pt x="5222033" y="895394"/>
                  <a:pt x="5211457" y="903335"/>
                  <a:pt x="5211457" y="915717"/>
                </a:cubicBezTo>
                <a:cubicBezTo>
                  <a:pt x="5211457" y="924857"/>
                  <a:pt x="5217359" y="930937"/>
                  <a:pt x="5224254" y="935011"/>
                </a:cubicBezTo>
                <a:cubicBezTo>
                  <a:pt x="5232394" y="939898"/>
                  <a:pt x="5250266" y="947393"/>
                  <a:pt x="5260632" y="953508"/>
                </a:cubicBezTo>
                <a:cubicBezTo>
                  <a:pt x="5273614" y="961212"/>
                  <a:pt x="5282366" y="972178"/>
                  <a:pt x="5282366" y="988425"/>
                </a:cubicBezTo>
                <a:cubicBezTo>
                  <a:pt x="5282366" y="1014022"/>
                  <a:pt x="5261028" y="1031520"/>
                  <a:pt x="5232795" y="1031520"/>
                </a:cubicBezTo>
                <a:cubicBezTo>
                  <a:pt x="5212078" y="1031520"/>
                  <a:pt x="5191766" y="1021359"/>
                  <a:pt x="5181601" y="1000620"/>
                </a:cubicBezTo>
                <a:lnTo>
                  <a:pt x="5196622" y="988238"/>
                </a:lnTo>
                <a:cubicBezTo>
                  <a:pt x="5204973" y="1004910"/>
                  <a:pt x="5218557" y="1012218"/>
                  <a:pt x="5232585" y="1012218"/>
                </a:cubicBezTo>
                <a:cubicBezTo>
                  <a:pt x="5250266" y="1012218"/>
                  <a:pt x="5260216" y="1001432"/>
                  <a:pt x="5260216" y="989446"/>
                </a:cubicBezTo>
                <a:cubicBezTo>
                  <a:pt x="5260216" y="979285"/>
                  <a:pt x="5252902" y="973198"/>
                  <a:pt x="5244593" y="968527"/>
                </a:cubicBezTo>
                <a:cubicBezTo>
                  <a:pt x="5234619" y="963037"/>
                  <a:pt x="5222425" y="958991"/>
                  <a:pt x="5212269" y="952675"/>
                </a:cubicBezTo>
                <a:cubicBezTo>
                  <a:pt x="5199282" y="944367"/>
                  <a:pt x="5189723" y="933193"/>
                  <a:pt x="5189723" y="916917"/>
                </a:cubicBezTo>
                <a:cubicBezTo>
                  <a:pt x="5189723" y="894381"/>
                  <a:pt x="5207403" y="876301"/>
                  <a:pt x="5235039" y="876301"/>
                </a:cubicBezTo>
                <a:close/>
                <a:moveTo>
                  <a:pt x="3990438" y="876301"/>
                </a:moveTo>
                <a:cubicBezTo>
                  <a:pt x="4006686" y="876301"/>
                  <a:pt x="4022929" y="882596"/>
                  <a:pt x="4034521" y="898449"/>
                </a:cubicBezTo>
                <a:lnTo>
                  <a:pt x="4020890" y="911455"/>
                </a:lnTo>
                <a:cubicBezTo>
                  <a:pt x="4012167" y="899857"/>
                  <a:pt x="4000388" y="895394"/>
                  <a:pt x="3990624" y="895394"/>
                </a:cubicBezTo>
                <a:cubicBezTo>
                  <a:pt x="3977432" y="895394"/>
                  <a:pt x="3966857" y="903335"/>
                  <a:pt x="3966857" y="915717"/>
                </a:cubicBezTo>
                <a:cubicBezTo>
                  <a:pt x="3966857" y="924857"/>
                  <a:pt x="3972753" y="930937"/>
                  <a:pt x="3979652" y="935011"/>
                </a:cubicBezTo>
                <a:cubicBezTo>
                  <a:pt x="3987774" y="939898"/>
                  <a:pt x="4005664" y="947393"/>
                  <a:pt x="4016029" y="953508"/>
                </a:cubicBezTo>
                <a:cubicBezTo>
                  <a:pt x="4029012" y="961212"/>
                  <a:pt x="4037763" y="972178"/>
                  <a:pt x="4037763" y="988425"/>
                </a:cubicBezTo>
                <a:cubicBezTo>
                  <a:pt x="4037763" y="1014022"/>
                  <a:pt x="4016426" y="1031520"/>
                  <a:pt x="3988194" y="1031520"/>
                </a:cubicBezTo>
                <a:cubicBezTo>
                  <a:pt x="3967477" y="1031520"/>
                  <a:pt x="3947161" y="1021359"/>
                  <a:pt x="3937001" y="1000620"/>
                </a:cubicBezTo>
                <a:lnTo>
                  <a:pt x="3952022" y="988238"/>
                </a:lnTo>
                <a:cubicBezTo>
                  <a:pt x="3960354" y="1004910"/>
                  <a:pt x="3973957" y="1012218"/>
                  <a:pt x="3987984" y="1012218"/>
                </a:cubicBezTo>
                <a:cubicBezTo>
                  <a:pt x="4005664" y="1012218"/>
                  <a:pt x="4015614" y="1001432"/>
                  <a:pt x="4015614" y="989446"/>
                </a:cubicBezTo>
                <a:cubicBezTo>
                  <a:pt x="4015614" y="979285"/>
                  <a:pt x="4008300" y="973198"/>
                  <a:pt x="3999968" y="968527"/>
                </a:cubicBezTo>
                <a:cubicBezTo>
                  <a:pt x="3990018" y="963037"/>
                  <a:pt x="3977819" y="958991"/>
                  <a:pt x="3967668" y="952675"/>
                </a:cubicBezTo>
                <a:cubicBezTo>
                  <a:pt x="3954681" y="944367"/>
                  <a:pt x="3945123" y="933193"/>
                  <a:pt x="3945123" y="916917"/>
                </a:cubicBezTo>
                <a:cubicBezTo>
                  <a:pt x="3945123" y="894381"/>
                  <a:pt x="3962803" y="876301"/>
                  <a:pt x="3990438" y="876301"/>
                </a:cubicBezTo>
                <a:close/>
                <a:moveTo>
                  <a:pt x="3659206" y="876301"/>
                </a:moveTo>
                <a:cubicBezTo>
                  <a:pt x="3687254" y="876301"/>
                  <a:pt x="3711434" y="889928"/>
                  <a:pt x="3724028" y="909203"/>
                </a:cubicBezTo>
                <a:lnTo>
                  <a:pt x="3708985" y="921819"/>
                </a:lnTo>
                <a:cubicBezTo>
                  <a:pt x="3697596" y="906383"/>
                  <a:pt x="3680334" y="896014"/>
                  <a:pt x="3659617" y="896014"/>
                </a:cubicBezTo>
                <a:cubicBezTo>
                  <a:pt x="3627941" y="896014"/>
                  <a:pt x="3602343" y="920599"/>
                  <a:pt x="3602343" y="954728"/>
                </a:cubicBezTo>
                <a:cubicBezTo>
                  <a:pt x="3602343" y="988241"/>
                  <a:pt x="3627106" y="1011800"/>
                  <a:pt x="3659418" y="1011800"/>
                </a:cubicBezTo>
                <a:cubicBezTo>
                  <a:pt x="3680123" y="1011800"/>
                  <a:pt x="3698013" y="1001846"/>
                  <a:pt x="3709792" y="986411"/>
                </a:cubicBezTo>
                <a:lnTo>
                  <a:pt x="3724419" y="998811"/>
                </a:lnTo>
                <a:cubicBezTo>
                  <a:pt x="3711024" y="1017512"/>
                  <a:pt x="3687042" y="1031304"/>
                  <a:pt x="3658604" y="1031304"/>
                </a:cubicBezTo>
                <a:cubicBezTo>
                  <a:pt x="3616347" y="1031304"/>
                  <a:pt x="3581400" y="1000433"/>
                  <a:pt x="3581400" y="954520"/>
                </a:cubicBezTo>
                <a:cubicBezTo>
                  <a:pt x="3581400" y="908191"/>
                  <a:pt x="3617155" y="876301"/>
                  <a:pt x="3659206" y="876301"/>
                </a:cubicBezTo>
                <a:close/>
                <a:moveTo>
                  <a:pt x="2998805" y="876301"/>
                </a:moveTo>
                <a:cubicBezTo>
                  <a:pt x="3026852" y="876301"/>
                  <a:pt x="3051039" y="889928"/>
                  <a:pt x="3063626" y="909203"/>
                </a:cubicBezTo>
                <a:lnTo>
                  <a:pt x="3048589" y="921819"/>
                </a:lnTo>
                <a:cubicBezTo>
                  <a:pt x="3037194" y="906383"/>
                  <a:pt x="3019933" y="896014"/>
                  <a:pt x="2999215" y="896014"/>
                </a:cubicBezTo>
                <a:cubicBezTo>
                  <a:pt x="2967520" y="896014"/>
                  <a:pt x="2941923" y="920599"/>
                  <a:pt x="2941923" y="954728"/>
                </a:cubicBezTo>
                <a:cubicBezTo>
                  <a:pt x="2941923" y="988241"/>
                  <a:pt x="2966706" y="1011800"/>
                  <a:pt x="2999017" y="1011800"/>
                </a:cubicBezTo>
                <a:cubicBezTo>
                  <a:pt x="3019721" y="1011800"/>
                  <a:pt x="3037592" y="1001846"/>
                  <a:pt x="3049397" y="986411"/>
                </a:cubicBezTo>
                <a:lnTo>
                  <a:pt x="3064017" y="998811"/>
                </a:lnTo>
                <a:cubicBezTo>
                  <a:pt x="3050622" y="1017512"/>
                  <a:pt x="3026640" y="1031304"/>
                  <a:pt x="2998183" y="1031304"/>
                </a:cubicBezTo>
                <a:cubicBezTo>
                  <a:pt x="2955946" y="1031304"/>
                  <a:pt x="2921000" y="1000433"/>
                  <a:pt x="2921000" y="954520"/>
                </a:cubicBezTo>
                <a:cubicBezTo>
                  <a:pt x="2921000" y="908191"/>
                  <a:pt x="2956754" y="876301"/>
                  <a:pt x="2998805" y="876301"/>
                </a:cubicBezTo>
                <a:close/>
                <a:moveTo>
                  <a:pt x="2809338" y="876301"/>
                </a:moveTo>
                <a:cubicBezTo>
                  <a:pt x="2825582" y="876301"/>
                  <a:pt x="2841825" y="882596"/>
                  <a:pt x="2853423" y="898449"/>
                </a:cubicBezTo>
                <a:lnTo>
                  <a:pt x="2839791" y="911455"/>
                </a:lnTo>
                <a:cubicBezTo>
                  <a:pt x="2831063" y="899857"/>
                  <a:pt x="2819288" y="895394"/>
                  <a:pt x="2809515" y="895394"/>
                </a:cubicBezTo>
                <a:cubicBezTo>
                  <a:pt x="2796332" y="895394"/>
                  <a:pt x="2785756" y="903335"/>
                  <a:pt x="2785756" y="915717"/>
                </a:cubicBezTo>
                <a:cubicBezTo>
                  <a:pt x="2785756" y="924857"/>
                  <a:pt x="2791657" y="930937"/>
                  <a:pt x="2798576" y="935011"/>
                </a:cubicBezTo>
                <a:cubicBezTo>
                  <a:pt x="2806697" y="939898"/>
                  <a:pt x="2824565" y="947393"/>
                  <a:pt x="2834930" y="953508"/>
                </a:cubicBezTo>
                <a:cubicBezTo>
                  <a:pt x="2847913" y="961212"/>
                  <a:pt x="2856665" y="972178"/>
                  <a:pt x="2856665" y="988425"/>
                </a:cubicBezTo>
                <a:cubicBezTo>
                  <a:pt x="2856665" y="1014022"/>
                  <a:pt x="2835327" y="1031520"/>
                  <a:pt x="2807094" y="1031520"/>
                </a:cubicBezTo>
                <a:cubicBezTo>
                  <a:pt x="2786381" y="1031520"/>
                  <a:pt x="2766060" y="1021359"/>
                  <a:pt x="2755900" y="1000620"/>
                </a:cubicBezTo>
                <a:lnTo>
                  <a:pt x="2770917" y="988238"/>
                </a:lnTo>
                <a:cubicBezTo>
                  <a:pt x="2779272" y="1004910"/>
                  <a:pt x="2792856" y="1012218"/>
                  <a:pt x="2806884" y="1012218"/>
                </a:cubicBezTo>
                <a:cubicBezTo>
                  <a:pt x="2824565" y="1012218"/>
                  <a:pt x="2834515" y="1001432"/>
                  <a:pt x="2834515" y="989446"/>
                </a:cubicBezTo>
                <a:cubicBezTo>
                  <a:pt x="2834515" y="979285"/>
                  <a:pt x="2827200" y="973198"/>
                  <a:pt x="2818892" y="968527"/>
                </a:cubicBezTo>
                <a:cubicBezTo>
                  <a:pt x="2808918" y="963037"/>
                  <a:pt x="2796724" y="958991"/>
                  <a:pt x="2786568" y="952675"/>
                </a:cubicBezTo>
                <a:cubicBezTo>
                  <a:pt x="2773580" y="944367"/>
                  <a:pt x="2764022" y="933193"/>
                  <a:pt x="2764022" y="916917"/>
                </a:cubicBezTo>
                <a:cubicBezTo>
                  <a:pt x="2764022" y="894381"/>
                  <a:pt x="2781702" y="876301"/>
                  <a:pt x="2809338" y="876301"/>
                </a:cubicBezTo>
                <a:close/>
                <a:moveTo>
                  <a:pt x="833442" y="685801"/>
                </a:moveTo>
                <a:cubicBezTo>
                  <a:pt x="886926" y="685801"/>
                  <a:pt x="930283" y="729160"/>
                  <a:pt x="930283" y="782645"/>
                </a:cubicBezTo>
                <a:cubicBezTo>
                  <a:pt x="930283" y="836130"/>
                  <a:pt x="886926" y="879489"/>
                  <a:pt x="833442" y="879489"/>
                </a:cubicBezTo>
                <a:cubicBezTo>
                  <a:pt x="779958" y="879489"/>
                  <a:pt x="736601" y="836130"/>
                  <a:pt x="736601" y="782645"/>
                </a:cubicBezTo>
                <a:cubicBezTo>
                  <a:pt x="736601" y="729160"/>
                  <a:pt x="779958" y="685801"/>
                  <a:pt x="833442" y="685801"/>
                </a:cubicBezTo>
                <a:close/>
                <a:moveTo>
                  <a:pt x="902864" y="558801"/>
                </a:moveTo>
                <a:cubicBezTo>
                  <a:pt x="945586" y="558801"/>
                  <a:pt x="980228" y="593435"/>
                  <a:pt x="980228" y="636164"/>
                </a:cubicBezTo>
                <a:cubicBezTo>
                  <a:pt x="980228" y="668372"/>
                  <a:pt x="960543" y="695972"/>
                  <a:pt x="932549" y="707615"/>
                </a:cubicBezTo>
                <a:cubicBezTo>
                  <a:pt x="909755" y="677673"/>
                  <a:pt x="873753" y="658313"/>
                  <a:pt x="833316" y="658313"/>
                </a:cubicBezTo>
                <a:cubicBezTo>
                  <a:pt x="831790" y="658313"/>
                  <a:pt x="830279" y="658348"/>
                  <a:pt x="828767" y="658403"/>
                </a:cubicBezTo>
                <a:cubicBezTo>
                  <a:pt x="826654" y="651355"/>
                  <a:pt x="825501" y="643894"/>
                  <a:pt x="825501" y="636164"/>
                </a:cubicBezTo>
                <a:cubicBezTo>
                  <a:pt x="825501" y="593435"/>
                  <a:pt x="860142" y="558801"/>
                  <a:pt x="902864" y="558801"/>
                </a:cubicBezTo>
                <a:close/>
                <a:moveTo>
                  <a:pt x="641407" y="471338"/>
                </a:moveTo>
                <a:cubicBezTo>
                  <a:pt x="641407" y="471338"/>
                  <a:pt x="641407" y="1168270"/>
                  <a:pt x="641407" y="1168270"/>
                </a:cubicBezTo>
                <a:cubicBezTo>
                  <a:pt x="704775" y="1126196"/>
                  <a:pt x="802946" y="1048232"/>
                  <a:pt x="894478" y="938840"/>
                </a:cubicBezTo>
                <a:cubicBezTo>
                  <a:pt x="980342" y="836147"/>
                  <a:pt x="1048747" y="721317"/>
                  <a:pt x="1097747" y="597444"/>
                </a:cubicBezTo>
                <a:cubicBezTo>
                  <a:pt x="1113947" y="556401"/>
                  <a:pt x="1128029" y="514327"/>
                  <a:pt x="1139992" y="471338"/>
                </a:cubicBezTo>
                <a:close/>
                <a:moveTo>
                  <a:pt x="4741431" y="250706"/>
                </a:moveTo>
                <a:lnTo>
                  <a:pt x="4678665" y="414134"/>
                </a:lnTo>
                <a:cubicBezTo>
                  <a:pt x="4678665" y="414134"/>
                  <a:pt x="4804820" y="414134"/>
                  <a:pt x="4804820" y="414134"/>
                </a:cubicBezTo>
                <a:close/>
                <a:moveTo>
                  <a:pt x="1737990" y="240756"/>
                </a:moveTo>
                <a:lnTo>
                  <a:pt x="1737990" y="601183"/>
                </a:lnTo>
                <a:lnTo>
                  <a:pt x="1803878" y="601183"/>
                </a:lnTo>
                <a:cubicBezTo>
                  <a:pt x="1852345" y="601183"/>
                  <a:pt x="1890952" y="586904"/>
                  <a:pt x="1919750" y="558308"/>
                </a:cubicBezTo>
                <a:cubicBezTo>
                  <a:pt x="1948530" y="529732"/>
                  <a:pt x="1962921" y="483971"/>
                  <a:pt x="1962921" y="420988"/>
                </a:cubicBezTo>
                <a:cubicBezTo>
                  <a:pt x="1962921" y="358025"/>
                  <a:pt x="1948530" y="312245"/>
                  <a:pt x="1919750" y="283631"/>
                </a:cubicBezTo>
                <a:cubicBezTo>
                  <a:pt x="1890952" y="255073"/>
                  <a:pt x="1852345" y="240756"/>
                  <a:pt x="1803878" y="240756"/>
                </a:cubicBezTo>
                <a:close/>
                <a:moveTo>
                  <a:pt x="2308556" y="229295"/>
                </a:moveTo>
                <a:cubicBezTo>
                  <a:pt x="2304406" y="229295"/>
                  <a:pt x="2297392" y="229687"/>
                  <a:pt x="2287442" y="230528"/>
                </a:cubicBezTo>
                <a:cubicBezTo>
                  <a:pt x="2251774" y="234655"/>
                  <a:pt x="2224153" y="250931"/>
                  <a:pt x="2204488" y="279315"/>
                </a:cubicBezTo>
                <a:cubicBezTo>
                  <a:pt x="2184806" y="307699"/>
                  <a:pt x="2174964" y="344241"/>
                  <a:pt x="2174964" y="388998"/>
                </a:cubicBezTo>
                <a:cubicBezTo>
                  <a:pt x="2174964" y="400579"/>
                  <a:pt x="2175998" y="414664"/>
                  <a:pt x="2178082" y="431252"/>
                </a:cubicBezTo>
                <a:cubicBezTo>
                  <a:pt x="2184280" y="483854"/>
                  <a:pt x="2200030" y="525071"/>
                  <a:pt x="2225295" y="554902"/>
                </a:cubicBezTo>
                <a:cubicBezTo>
                  <a:pt x="2250559" y="584734"/>
                  <a:pt x="2283690" y="599660"/>
                  <a:pt x="2324723" y="599660"/>
                </a:cubicBezTo>
                <a:cubicBezTo>
                  <a:pt x="2328855" y="599660"/>
                  <a:pt x="2335905" y="599230"/>
                  <a:pt x="2345855" y="598388"/>
                </a:cubicBezTo>
                <a:cubicBezTo>
                  <a:pt x="2381450" y="594261"/>
                  <a:pt x="2409108" y="577985"/>
                  <a:pt x="2428808" y="549621"/>
                </a:cubicBezTo>
                <a:cubicBezTo>
                  <a:pt x="2448473" y="521256"/>
                  <a:pt x="2458314" y="484675"/>
                  <a:pt x="2458314" y="439937"/>
                </a:cubicBezTo>
                <a:cubicBezTo>
                  <a:pt x="2458314" y="428357"/>
                  <a:pt x="2457263" y="414272"/>
                  <a:pt x="2455197" y="397684"/>
                </a:cubicBezTo>
                <a:cubicBezTo>
                  <a:pt x="2448998" y="345082"/>
                  <a:pt x="2433231" y="303846"/>
                  <a:pt x="2407966" y="274033"/>
                </a:cubicBezTo>
                <a:cubicBezTo>
                  <a:pt x="2382701" y="244202"/>
                  <a:pt x="2349552" y="229295"/>
                  <a:pt x="2308556" y="229295"/>
                </a:cubicBezTo>
                <a:close/>
                <a:moveTo>
                  <a:pt x="5410201" y="215901"/>
                </a:moveTo>
                <a:lnTo>
                  <a:pt x="5692961" y="215901"/>
                </a:lnTo>
                <a:lnTo>
                  <a:pt x="5694805" y="228357"/>
                </a:lnTo>
                <a:lnTo>
                  <a:pt x="5703500" y="302294"/>
                </a:lnTo>
                <a:lnTo>
                  <a:pt x="5691685" y="304155"/>
                </a:lnTo>
                <a:cubicBezTo>
                  <a:pt x="5688371" y="279737"/>
                  <a:pt x="5682380" y="263066"/>
                  <a:pt x="5673672" y="254142"/>
                </a:cubicBezTo>
                <a:cubicBezTo>
                  <a:pt x="5664978" y="245237"/>
                  <a:pt x="5652553" y="240756"/>
                  <a:pt x="5636384" y="240756"/>
                </a:cubicBezTo>
                <a:lnTo>
                  <a:pt x="5497188" y="240756"/>
                </a:lnTo>
                <a:lnTo>
                  <a:pt x="5497188" y="405453"/>
                </a:lnTo>
                <a:lnTo>
                  <a:pt x="5582969" y="405453"/>
                </a:lnTo>
                <a:cubicBezTo>
                  <a:pt x="5599110" y="405453"/>
                  <a:pt x="5611021" y="403383"/>
                  <a:pt x="5618690" y="399225"/>
                </a:cubicBezTo>
                <a:cubicBezTo>
                  <a:pt x="5626344" y="395105"/>
                  <a:pt x="5630172" y="386788"/>
                  <a:pt x="5630172" y="374389"/>
                </a:cubicBezTo>
                <a:lnTo>
                  <a:pt x="5642624" y="374389"/>
                </a:lnTo>
                <a:lnTo>
                  <a:pt x="5642624" y="461371"/>
                </a:lnTo>
                <a:lnTo>
                  <a:pt x="5630172" y="461371"/>
                </a:lnTo>
                <a:cubicBezTo>
                  <a:pt x="5630172" y="448934"/>
                  <a:pt x="5626344" y="440655"/>
                  <a:pt x="5618690" y="436497"/>
                </a:cubicBezTo>
                <a:cubicBezTo>
                  <a:pt x="5611021" y="432358"/>
                  <a:pt x="5599110" y="430307"/>
                  <a:pt x="5582969" y="430307"/>
                </a:cubicBezTo>
                <a:lnTo>
                  <a:pt x="5497188" y="430307"/>
                </a:lnTo>
                <a:lnTo>
                  <a:pt x="5497188" y="601175"/>
                </a:lnTo>
                <a:lnTo>
                  <a:pt x="5642624" y="601175"/>
                </a:lnTo>
                <a:cubicBezTo>
                  <a:pt x="5658765" y="601175"/>
                  <a:pt x="5671176" y="596732"/>
                  <a:pt x="5679884" y="587827"/>
                </a:cubicBezTo>
                <a:cubicBezTo>
                  <a:pt x="5688579" y="578922"/>
                  <a:pt x="5694597" y="562251"/>
                  <a:pt x="5697911" y="537795"/>
                </a:cubicBezTo>
                <a:lnTo>
                  <a:pt x="5709726" y="539656"/>
                </a:lnTo>
                <a:lnTo>
                  <a:pt x="5701004" y="613612"/>
                </a:lnTo>
                <a:cubicBezTo>
                  <a:pt x="5701004" y="613612"/>
                  <a:pt x="5699146" y="626030"/>
                  <a:pt x="5699146" y="626030"/>
                </a:cubicBezTo>
                <a:lnTo>
                  <a:pt x="5410201" y="626030"/>
                </a:lnTo>
                <a:lnTo>
                  <a:pt x="5410201" y="613612"/>
                </a:lnTo>
                <a:cubicBezTo>
                  <a:pt x="5422640" y="613612"/>
                  <a:pt x="5430918" y="609758"/>
                  <a:pt x="5435064" y="602125"/>
                </a:cubicBezTo>
                <a:cubicBezTo>
                  <a:pt x="5439211" y="594454"/>
                  <a:pt x="5441291" y="582530"/>
                  <a:pt x="5441291" y="566371"/>
                </a:cubicBezTo>
                <a:lnTo>
                  <a:pt x="5441291" y="275579"/>
                </a:lnTo>
                <a:cubicBezTo>
                  <a:pt x="5441291" y="259420"/>
                  <a:pt x="5439211" y="247515"/>
                  <a:pt x="5435064" y="239844"/>
                </a:cubicBezTo>
                <a:cubicBezTo>
                  <a:pt x="5430918" y="232192"/>
                  <a:pt x="5422640" y="228357"/>
                  <a:pt x="5410201" y="228357"/>
                </a:cubicBezTo>
                <a:close/>
                <a:moveTo>
                  <a:pt x="4681801" y="215901"/>
                </a:moveTo>
                <a:lnTo>
                  <a:pt x="4788059" y="215901"/>
                </a:lnTo>
                <a:lnTo>
                  <a:pt x="4924122" y="570081"/>
                </a:lnTo>
                <a:cubicBezTo>
                  <a:pt x="4929501" y="584606"/>
                  <a:pt x="4936853" y="595487"/>
                  <a:pt x="4946179" y="602721"/>
                </a:cubicBezTo>
                <a:cubicBezTo>
                  <a:pt x="4955525" y="609993"/>
                  <a:pt x="4967613" y="613620"/>
                  <a:pt x="4982526" y="613620"/>
                </a:cubicBezTo>
                <a:lnTo>
                  <a:pt x="4982526" y="626038"/>
                </a:lnTo>
                <a:lnTo>
                  <a:pt x="4823451" y="626038"/>
                </a:lnTo>
                <a:lnTo>
                  <a:pt x="4823451" y="613620"/>
                </a:lnTo>
                <a:cubicBezTo>
                  <a:pt x="4840461" y="613620"/>
                  <a:pt x="4852445" y="611949"/>
                  <a:pt x="4859486" y="608645"/>
                </a:cubicBezTo>
                <a:cubicBezTo>
                  <a:pt x="4866548" y="605322"/>
                  <a:pt x="4870058" y="600158"/>
                  <a:pt x="4870058" y="593113"/>
                </a:cubicBezTo>
                <a:cubicBezTo>
                  <a:pt x="4870058" y="588138"/>
                  <a:pt x="4868209" y="580467"/>
                  <a:pt x="4864471" y="570081"/>
                </a:cubicBezTo>
                <a:lnTo>
                  <a:pt x="4814146" y="439008"/>
                </a:lnTo>
                <a:lnTo>
                  <a:pt x="4668737" y="439008"/>
                </a:lnTo>
                <a:lnTo>
                  <a:pt x="4618391" y="570081"/>
                </a:lnTo>
                <a:cubicBezTo>
                  <a:pt x="4614674" y="580467"/>
                  <a:pt x="4612804" y="588138"/>
                  <a:pt x="4612804" y="593113"/>
                </a:cubicBezTo>
                <a:cubicBezTo>
                  <a:pt x="4612804" y="600158"/>
                  <a:pt x="4616315" y="605322"/>
                  <a:pt x="4623376" y="608645"/>
                </a:cubicBezTo>
                <a:cubicBezTo>
                  <a:pt x="4630417" y="611949"/>
                  <a:pt x="4642422" y="613620"/>
                  <a:pt x="4659391" y="613620"/>
                </a:cubicBezTo>
                <a:lnTo>
                  <a:pt x="4659391" y="626038"/>
                </a:lnTo>
                <a:lnTo>
                  <a:pt x="4533900" y="626038"/>
                </a:lnTo>
                <a:lnTo>
                  <a:pt x="4533900" y="613620"/>
                </a:lnTo>
                <a:cubicBezTo>
                  <a:pt x="4548813" y="613620"/>
                  <a:pt x="4560901" y="609993"/>
                  <a:pt x="4570247" y="602721"/>
                </a:cubicBezTo>
                <a:cubicBezTo>
                  <a:pt x="4579573" y="595487"/>
                  <a:pt x="4586905" y="584606"/>
                  <a:pt x="4592305" y="570081"/>
                </a:cubicBezTo>
                <a:lnTo>
                  <a:pt x="4711606" y="260029"/>
                </a:lnTo>
                <a:cubicBezTo>
                  <a:pt x="4713268" y="255073"/>
                  <a:pt x="4714098" y="250307"/>
                  <a:pt x="4714098" y="245731"/>
                </a:cubicBezTo>
                <a:cubicBezTo>
                  <a:pt x="4714098" y="239959"/>
                  <a:pt x="4711710" y="235572"/>
                  <a:pt x="4706954" y="232686"/>
                </a:cubicBezTo>
                <a:cubicBezTo>
                  <a:pt x="4702156" y="229800"/>
                  <a:pt x="4693786" y="228338"/>
                  <a:pt x="4681801" y="228338"/>
                </a:cubicBezTo>
                <a:close/>
                <a:moveTo>
                  <a:pt x="3289300" y="215901"/>
                </a:moveTo>
                <a:lnTo>
                  <a:pt x="3366896" y="215901"/>
                </a:lnTo>
                <a:lnTo>
                  <a:pt x="3636651" y="563257"/>
                </a:lnTo>
                <a:lnTo>
                  <a:pt x="3636651" y="275560"/>
                </a:lnTo>
                <a:cubicBezTo>
                  <a:pt x="3636651" y="259420"/>
                  <a:pt x="3634579" y="247515"/>
                  <a:pt x="3630415" y="239844"/>
                </a:cubicBezTo>
                <a:cubicBezTo>
                  <a:pt x="3626289" y="232192"/>
                  <a:pt x="3617999" y="228357"/>
                  <a:pt x="3605602" y="228357"/>
                </a:cubicBezTo>
                <a:lnTo>
                  <a:pt x="3605602" y="215901"/>
                </a:lnTo>
                <a:lnTo>
                  <a:pt x="3692589" y="215901"/>
                </a:lnTo>
                <a:lnTo>
                  <a:pt x="3692589" y="228357"/>
                </a:lnTo>
                <a:cubicBezTo>
                  <a:pt x="3680154" y="228357"/>
                  <a:pt x="3671846" y="232192"/>
                  <a:pt x="3667719" y="239844"/>
                </a:cubicBezTo>
                <a:cubicBezTo>
                  <a:pt x="3663574" y="247515"/>
                  <a:pt x="3661502" y="259420"/>
                  <a:pt x="3661502" y="275560"/>
                </a:cubicBezTo>
                <a:lnTo>
                  <a:pt x="3661502" y="626030"/>
                </a:lnTo>
                <a:lnTo>
                  <a:pt x="3614974" y="626030"/>
                </a:lnTo>
                <a:lnTo>
                  <a:pt x="3345219" y="278673"/>
                </a:lnTo>
                <a:lnTo>
                  <a:pt x="3345219" y="566371"/>
                </a:lnTo>
                <a:cubicBezTo>
                  <a:pt x="3345219" y="582530"/>
                  <a:pt x="3347273" y="594454"/>
                  <a:pt x="3351455" y="602087"/>
                </a:cubicBezTo>
                <a:cubicBezTo>
                  <a:pt x="3355562" y="609777"/>
                  <a:pt x="3363852" y="613612"/>
                  <a:pt x="3376306" y="613612"/>
                </a:cubicBezTo>
                <a:lnTo>
                  <a:pt x="3376306" y="626030"/>
                </a:lnTo>
                <a:lnTo>
                  <a:pt x="3289300" y="626030"/>
                </a:lnTo>
                <a:lnTo>
                  <a:pt x="3289300" y="613612"/>
                </a:lnTo>
                <a:cubicBezTo>
                  <a:pt x="3301734" y="613612"/>
                  <a:pt x="3310006" y="609777"/>
                  <a:pt x="3314151" y="602087"/>
                </a:cubicBezTo>
                <a:cubicBezTo>
                  <a:pt x="3318277" y="594454"/>
                  <a:pt x="3320368" y="582530"/>
                  <a:pt x="3320368" y="566371"/>
                </a:cubicBezTo>
                <a:lnTo>
                  <a:pt x="3320368" y="275560"/>
                </a:lnTo>
                <a:cubicBezTo>
                  <a:pt x="3320368" y="259420"/>
                  <a:pt x="3318277" y="247515"/>
                  <a:pt x="3314151" y="239844"/>
                </a:cubicBezTo>
                <a:cubicBezTo>
                  <a:pt x="3310006" y="232192"/>
                  <a:pt x="3301734" y="228357"/>
                  <a:pt x="3289300" y="228357"/>
                </a:cubicBezTo>
                <a:close/>
                <a:moveTo>
                  <a:pt x="1651001" y="215901"/>
                </a:moveTo>
                <a:lnTo>
                  <a:pt x="1816276" y="215901"/>
                </a:lnTo>
                <a:cubicBezTo>
                  <a:pt x="1846504" y="215901"/>
                  <a:pt x="1876647" y="221104"/>
                  <a:pt x="1906705" y="231452"/>
                </a:cubicBezTo>
                <a:cubicBezTo>
                  <a:pt x="1936712" y="241800"/>
                  <a:pt x="1962921" y="262212"/>
                  <a:pt x="1985298" y="292669"/>
                </a:cubicBezTo>
                <a:cubicBezTo>
                  <a:pt x="2007675" y="323106"/>
                  <a:pt x="2018847" y="365886"/>
                  <a:pt x="2018847" y="420988"/>
                </a:cubicBezTo>
                <a:cubicBezTo>
                  <a:pt x="2018847" y="500111"/>
                  <a:pt x="1997815" y="554055"/>
                  <a:pt x="1955802" y="582841"/>
                </a:cubicBezTo>
                <a:cubicBezTo>
                  <a:pt x="1913755" y="611645"/>
                  <a:pt x="1867247" y="626038"/>
                  <a:pt x="1816276" y="626038"/>
                </a:cubicBezTo>
                <a:lnTo>
                  <a:pt x="1651001" y="626038"/>
                </a:lnTo>
                <a:lnTo>
                  <a:pt x="1651001" y="613601"/>
                </a:lnTo>
                <a:cubicBezTo>
                  <a:pt x="1663433" y="613601"/>
                  <a:pt x="1671692" y="609765"/>
                  <a:pt x="1675864" y="602132"/>
                </a:cubicBezTo>
                <a:cubicBezTo>
                  <a:pt x="1679986" y="594461"/>
                  <a:pt x="1682063" y="582556"/>
                  <a:pt x="1682063" y="566378"/>
                </a:cubicBezTo>
                <a:lnTo>
                  <a:pt x="1682063" y="275561"/>
                </a:lnTo>
                <a:cubicBezTo>
                  <a:pt x="1682063" y="259421"/>
                  <a:pt x="1679986" y="247516"/>
                  <a:pt x="1675864" y="239845"/>
                </a:cubicBezTo>
                <a:cubicBezTo>
                  <a:pt x="1671692" y="232193"/>
                  <a:pt x="1663433" y="228357"/>
                  <a:pt x="1651001" y="228357"/>
                </a:cubicBezTo>
                <a:close/>
                <a:moveTo>
                  <a:pt x="4976253" y="215900"/>
                </a:moveTo>
                <a:lnTo>
                  <a:pt x="5311787" y="215900"/>
                </a:lnTo>
                <a:cubicBezTo>
                  <a:pt x="5311787" y="215900"/>
                  <a:pt x="5313686" y="228336"/>
                  <a:pt x="5313686" y="228336"/>
                </a:cubicBezTo>
                <a:lnTo>
                  <a:pt x="5322372" y="302270"/>
                </a:lnTo>
                <a:lnTo>
                  <a:pt x="5310566" y="304130"/>
                </a:lnTo>
                <a:cubicBezTo>
                  <a:pt x="5307247" y="279714"/>
                  <a:pt x="5301236" y="263006"/>
                  <a:pt x="5292534" y="254101"/>
                </a:cubicBezTo>
                <a:cubicBezTo>
                  <a:pt x="5283848" y="245215"/>
                  <a:pt x="5271414" y="240753"/>
                  <a:pt x="5255282" y="240753"/>
                </a:cubicBezTo>
                <a:lnTo>
                  <a:pt x="5171976" y="240753"/>
                </a:lnTo>
                <a:lnTo>
                  <a:pt x="5171976" y="566353"/>
                </a:lnTo>
                <a:cubicBezTo>
                  <a:pt x="5171976" y="582511"/>
                  <a:pt x="5174073" y="594415"/>
                  <a:pt x="5178217" y="602086"/>
                </a:cubicBezTo>
                <a:cubicBezTo>
                  <a:pt x="5182346" y="609737"/>
                  <a:pt x="5190635" y="613573"/>
                  <a:pt x="5203069" y="613573"/>
                </a:cubicBezTo>
                <a:lnTo>
                  <a:pt x="5203069" y="626009"/>
                </a:lnTo>
                <a:lnTo>
                  <a:pt x="5085004" y="626009"/>
                </a:lnTo>
                <a:lnTo>
                  <a:pt x="5085004" y="613573"/>
                </a:lnTo>
                <a:cubicBezTo>
                  <a:pt x="5097438" y="613573"/>
                  <a:pt x="5105711" y="609737"/>
                  <a:pt x="5109839" y="602086"/>
                </a:cubicBezTo>
                <a:cubicBezTo>
                  <a:pt x="5114000" y="594415"/>
                  <a:pt x="5116081" y="582511"/>
                  <a:pt x="5116081" y="566353"/>
                </a:cubicBezTo>
                <a:lnTo>
                  <a:pt x="5116081" y="240753"/>
                </a:lnTo>
                <a:lnTo>
                  <a:pt x="5032791" y="240753"/>
                </a:lnTo>
                <a:cubicBezTo>
                  <a:pt x="5016642" y="240753"/>
                  <a:pt x="5004225" y="245215"/>
                  <a:pt x="4995523" y="254101"/>
                </a:cubicBezTo>
                <a:cubicBezTo>
                  <a:pt x="4986821" y="263006"/>
                  <a:pt x="4980810" y="279714"/>
                  <a:pt x="4977491" y="304130"/>
                </a:cubicBezTo>
                <a:lnTo>
                  <a:pt x="4965701" y="302270"/>
                </a:lnTo>
                <a:lnTo>
                  <a:pt x="4974387" y="228336"/>
                </a:lnTo>
                <a:close/>
                <a:moveTo>
                  <a:pt x="4176169" y="215900"/>
                </a:moveTo>
                <a:lnTo>
                  <a:pt x="4511688" y="215900"/>
                </a:lnTo>
                <a:cubicBezTo>
                  <a:pt x="4511688" y="215900"/>
                  <a:pt x="4513587" y="228336"/>
                  <a:pt x="4513587" y="228336"/>
                </a:cubicBezTo>
                <a:lnTo>
                  <a:pt x="4522272" y="302270"/>
                </a:lnTo>
                <a:lnTo>
                  <a:pt x="4510466" y="304130"/>
                </a:lnTo>
                <a:cubicBezTo>
                  <a:pt x="4507147" y="279714"/>
                  <a:pt x="4501136" y="263006"/>
                  <a:pt x="4492434" y="254101"/>
                </a:cubicBezTo>
                <a:cubicBezTo>
                  <a:pt x="4483748" y="245215"/>
                  <a:pt x="4471315" y="240753"/>
                  <a:pt x="4455182" y="240753"/>
                </a:cubicBezTo>
                <a:lnTo>
                  <a:pt x="4371876" y="240753"/>
                </a:lnTo>
                <a:lnTo>
                  <a:pt x="4371876" y="566353"/>
                </a:lnTo>
                <a:cubicBezTo>
                  <a:pt x="4371876" y="582511"/>
                  <a:pt x="4373973" y="594415"/>
                  <a:pt x="4378118" y="602086"/>
                </a:cubicBezTo>
                <a:cubicBezTo>
                  <a:pt x="4382246" y="609737"/>
                  <a:pt x="4390535" y="613573"/>
                  <a:pt x="4402969" y="613573"/>
                </a:cubicBezTo>
                <a:lnTo>
                  <a:pt x="4402969" y="626009"/>
                </a:lnTo>
                <a:lnTo>
                  <a:pt x="4284904" y="626009"/>
                </a:lnTo>
                <a:lnTo>
                  <a:pt x="4284904" y="613573"/>
                </a:lnTo>
                <a:cubicBezTo>
                  <a:pt x="4297338" y="613573"/>
                  <a:pt x="4305628" y="609737"/>
                  <a:pt x="4309739" y="602086"/>
                </a:cubicBezTo>
                <a:cubicBezTo>
                  <a:pt x="4313900" y="594415"/>
                  <a:pt x="4315981" y="582511"/>
                  <a:pt x="4315981" y="566353"/>
                </a:cubicBezTo>
                <a:lnTo>
                  <a:pt x="4315981" y="240753"/>
                </a:lnTo>
                <a:lnTo>
                  <a:pt x="4232692" y="240753"/>
                </a:lnTo>
                <a:cubicBezTo>
                  <a:pt x="4216542" y="240753"/>
                  <a:pt x="4204125" y="245215"/>
                  <a:pt x="4195439" y="254101"/>
                </a:cubicBezTo>
                <a:cubicBezTo>
                  <a:pt x="4186721" y="263006"/>
                  <a:pt x="4180727" y="279714"/>
                  <a:pt x="4177391" y="304130"/>
                </a:cubicBezTo>
                <a:lnTo>
                  <a:pt x="4165601" y="302270"/>
                </a:lnTo>
                <a:lnTo>
                  <a:pt x="4174287" y="228336"/>
                </a:lnTo>
                <a:close/>
                <a:moveTo>
                  <a:pt x="2540000" y="215900"/>
                </a:moveTo>
                <a:lnTo>
                  <a:pt x="2698445" y="215900"/>
                </a:lnTo>
                <a:lnTo>
                  <a:pt x="2698445" y="228336"/>
                </a:lnTo>
                <a:cubicBezTo>
                  <a:pt x="2680643" y="228336"/>
                  <a:pt x="2668185" y="230197"/>
                  <a:pt x="2661167" y="233918"/>
                </a:cubicBezTo>
                <a:cubicBezTo>
                  <a:pt x="2654117" y="237658"/>
                  <a:pt x="2650609" y="243449"/>
                  <a:pt x="2650609" y="251310"/>
                </a:cubicBezTo>
                <a:cubicBezTo>
                  <a:pt x="2650609" y="255885"/>
                  <a:pt x="2652057" y="262910"/>
                  <a:pt x="2654954" y="272461"/>
                </a:cubicBezTo>
                <a:lnTo>
                  <a:pt x="2758739" y="585623"/>
                </a:lnTo>
                <a:lnTo>
                  <a:pt x="2874305" y="215900"/>
                </a:lnTo>
                <a:lnTo>
                  <a:pt x="2932732" y="215900"/>
                </a:lnTo>
                <a:lnTo>
                  <a:pt x="3047687" y="585623"/>
                </a:lnTo>
                <a:lnTo>
                  <a:pt x="3152662" y="272461"/>
                </a:lnTo>
                <a:cubicBezTo>
                  <a:pt x="3155978" y="263746"/>
                  <a:pt x="3157652" y="256512"/>
                  <a:pt x="3157652" y="250702"/>
                </a:cubicBezTo>
                <a:cubicBezTo>
                  <a:pt x="3157652" y="243240"/>
                  <a:pt x="3154014" y="237658"/>
                  <a:pt x="3146771" y="233918"/>
                </a:cubicBezTo>
                <a:cubicBezTo>
                  <a:pt x="3139528" y="230197"/>
                  <a:pt x="3127231" y="228336"/>
                  <a:pt x="3109783" y="228336"/>
                </a:cubicBezTo>
                <a:lnTo>
                  <a:pt x="3109783" y="215900"/>
                </a:lnTo>
                <a:lnTo>
                  <a:pt x="3235329" y="215900"/>
                </a:lnTo>
                <a:cubicBezTo>
                  <a:pt x="3235329" y="215900"/>
                  <a:pt x="3235329" y="228336"/>
                  <a:pt x="3235329" y="228336"/>
                </a:cubicBezTo>
                <a:cubicBezTo>
                  <a:pt x="3220424" y="228336"/>
                  <a:pt x="3208610" y="231981"/>
                  <a:pt x="3199951" y="239215"/>
                </a:cubicBezTo>
                <a:cubicBezTo>
                  <a:pt x="3191227" y="246430"/>
                  <a:pt x="3184177" y="257537"/>
                  <a:pt x="3178769" y="272461"/>
                </a:cubicBezTo>
                <a:lnTo>
                  <a:pt x="3060080" y="626007"/>
                </a:lnTo>
                <a:lnTo>
                  <a:pt x="3001685" y="626007"/>
                </a:lnTo>
                <a:lnTo>
                  <a:pt x="2887375" y="256892"/>
                </a:lnTo>
                <a:lnTo>
                  <a:pt x="2772388" y="626007"/>
                </a:lnTo>
                <a:lnTo>
                  <a:pt x="2713993" y="626007"/>
                </a:lnTo>
                <a:lnTo>
                  <a:pt x="2595916" y="272461"/>
                </a:lnTo>
                <a:cubicBezTo>
                  <a:pt x="2590958" y="257936"/>
                  <a:pt x="2584102" y="246962"/>
                  <a:pt x="2575410" y="239500"/>
                </a:cubicBezTo>
                <a:cubicBezTo>
                  <a:pt x="2566718" y="232038"/>
                  <a:pt x="2554904" y="228336"/>
                  <a:pt x="2540000" y="228336"/>
                </a:cubicBezTo>
                <a:close/>
                <a:moveTo>
                  <a:pt x="3936664" y="203201"/>
                </a:moveTo>
                <a:cubicBezTo>
                  <a:pt x="4032493" y="203201"/>
                  <a:pt x="4080172" y="229786"/>
                  <a:pt x="4080172" y="229786"/>
                </a:cubicBezTo>
                <a:lnTo>
                  <a:pt x="4070159" y="300366"/>
                </a:lnTo>
                <a:lnTo>
                  <a:pt x="4057882" y="302244"/>
                </a:lnTo>
                <a:cubicBezTo>
                  <a:pt x="4057882" y="302244"/>
                  <a:pt x="4068290" y="227008"/>
                  <a:pt x="3936041" y="228045"/>
                </a:cubicBezTo>
                <a:cubicBezTo>
                  <a:pt x="3902493" y="228045"/>
                  <a:pt x="3877210" y="234168"/>
                  <a:pt x="3860239" y="246394"/>
                </a:cubicBezTo>
                <a:cubicBezTo>
                  <a:pt x="3843236" y="258601"/>
                  <a:pt x="3834743" y="276129"/>
                  <a:pt x="3834743" y="298899"/>
                </a:cubicBezTo>
                <a:cubicBezTo>
                  <a:pt x="3834743" y="313394"/>
                  <a:pt x="3839301" y="325503"/>
                  <a:pt x="3848418" y="335245"/>
                </a:cubicBezTo>
                <a:cubicBezTo>
                  <a:pt x="3857534" y="344987"/>
                  <a:pt x="3869021" y="352851"/>
                  <a:pt x="3882923" y="358857"/>
                </a:cubicBezTo>
                <a:cubicBezTo>
                  <a:pt x="3896795" y="364862"/>
                  <a:pt x="3915134" y="371396"/>
                  <a:pt x="3937895" y="378419"/>
                </a:cubicBezTo>
                <a:cubicBezTo>
                  <a:pt x="3978494" y="391271"/>
                  <a:pt x="4008958" y="402030"/>
                  <a:pt x="4029257" y="410736"/>
                </a:cubicBezTo>
                <a:cubicBezTo>
                  <a:pt x="4049541" y="419441"/>
                  <a:pt x="4066437" y="431667"/>
                  <a:pt x="4079898" y="447395"/>
                </a:cubicBezTo>
                <a:cubicBezTo>
                  <a:pt x="4093345" y="463143"/>
                  <a:pt x="4100091" y="484074"/>
                  <a:pt x="4100091" y="510150"/>
                </a:cubicBezTo>
                <a:cubicBezTo>
                  <a:pt x="4100091" y="552013"/>
                  <a:pt x="4085490" y="581728"/>
                  <a:pt x="4056302" y="599334"/>
                </a:cubicBezTo>
                <a:cubicBezTo>
                  <a:pt x="4027084" y="616940"/>
                  <a:pt x="3982748" y="625743"/>
                  <a:pt x="3935996" y="625743"/>
                </a:cubicBezTo>
                <a:cubicBezTo>
                  <a:pt x="3831264" y="625743"/>
                  <a:pt x="3771901" y="592174"/>
                  <a:pt x="3771901" y="592174"/>
                </a:cubicBezTo>
                <a:lnTo>
                  <a:pt x="3787778" y="521222"/>
                </a:lnTo>
                <a:lnTo>
                  <a:pt x="3800070" y="519364"/>
                </a:lnTo>
                <a:cubicBezTo>
                  <a:pt x="3792580" y="561873"/>
                  <a:pt x="3842188" y="600879"/>
                  <a:pt x="3926363" y="600879"/>
                </a:cubicBezTo>
                <a:cubicBezTo>
                  <a:pt x="3997334" y="600879"/>
                  <a:pt x="4044147" y="574588"/>
                  <a:pt x="4044147" y="521966"/>
                </a:cubicBezTo>
                <a:cubicBezTo>
                  <a:pt x="4044147" y="506218"/>
                  <a:pt x="4039908" y="493170"/>
                  <a:pt x="4031430" y="482822"/>
                </a:cubicBezTo>
                <a:cubicBezTo>
                  <a:pt x="4022936" y="472454"/>
                  <a:pt x="4011541" y="463964"/>
                  <a:pt x="3997243" y="457333"/>
                </a:cubicBezTo>
                <a:cubicBezTo>
                  <a:pt x="3982946" y="450721"/>
                  <a:pt x="3963178" y="443463"/>
                  <a:pt x="3937895" y="435579"/>
                </a:cubicBezTo>
                <a:lnTo>
                  <a:pt x="3919890" y="429985"/>
                </a:lnTo>
                <a:cubicBezTo>
                  <a:pt x="3886722" y="419636"/>
                  <a:pt x="3861074" y="410403"/>
                  <a:pt x="3842841" y="402363"/>
                </a:cubicBezTo>
                <a:cubicBezTo>
                  <a:pt x="3824609" y="394264"/>
                  <a:pt x="3809384" y="382996"/>
                  <a:pt x="3797168" y="368481"/>
                </a:cubicBezTo>
                <a:cubicBezTo>
                  <a:pt x="3784952" y="353986"/>
                  <a:pt x="3778844" y="335147"/>
                  <a:pt x="3778844" y="311947"/>
                </a:cubicBezTo>
                <a:cubicBezTo>
                  <a:pt x="3778844" y="275483"/>
                  <a:pt x="3793856" y="248253"/>
                  <a:pt x="3823864" y="230236"/>
                </a:cubicBezTo>
                <a:cubicBezTo>
                  <a:pt x="3853918" y="212219"/>
                  <a:pt x="3891508" y="203201"/>
                  <a:pt x="3936664" y="203201"/>
                </a:cubicBezTo>
                <a:close/>
                <a:moveTo>
                  <a:pt x="2316621" y="203200"/>
                </a:moveTo>
                <a:cubicBezTo>
                  <a:pt x="2355986" y="203200"/>
                  <a:pt x="2390476" y="212316"/>
                  <a:pt x="2420109" y="230528"/>
                </a:cubicBezTo>
                <a:cubicBezTo>
                  <a:pt x="2449705" y="248779"/>
                  <a:pt x="2472487" y="273818"/>
                  <a:pt x="2488436" y="305724"/>
                </a:cubicBezTo>
                <a:cubicBezTo>
                  <a:pt x="2504403" y="337629"/>
                  <a:pt x="2512378" y="373877"/>
                  <a:pt x="2512378" y="414448"/>
                </a:cubicBezTo>
                <a:cubicBezTo>
                  <a:pt x="2512378" y="455059"/>
                  <a:pt x="2504403" y="491307"/>
                  <a:pt x="2488436" y="523193"/>
                </a:cubicBezTo>
                <a:cubicBezTo>
                  <a:pt x="2472487" y="555118"/>
                  <a:pt x="2449705" y="580157"/>
                  <a:pt x="2420109" y="598388"/>
                </a:cubicBezTo>
                <a:cubicBezTo>
                  <a:pt x="2390476" y="616640"/>
                  <a:pt x="2355986" y="625736"/>
                  <a:pt x="2316621" y="625736"/>
                </a:cubicBezTo>
                <a:cubicBezTo>
                  <a:pt x="2277256" y="625736"/>
                  <a:pt x="2242784" y="616640"/>
                  <a:pt x="2213188" y="598388"/>
                </a:cubicBezTo>
                <a:cubicBezTo>
                  <a:pt x="2183555" y="580157"/>
                  <a:pt x="2160773" y="555118"/>
                  <a:pt x="2144806" y="523193"/>
                </a:cubicBezTo>
                <a:cubicBezTo>
                  <a:pt x="2128857" y="491307"/>
                  <a:pt x="2120901" y="455059"/>
                  <a:pt x="2120901" y="414448"/>
                </a:cubicBezTo>
                <a:cubicBezTo>
                  <a:pt x="2120901" y="373877"/>
                  <a:pt x="2128857" y="337629"/>
                  <a:pt x="2144806" y="305724"/>
                </a:cubicBezTo>
                <a:cubicBezTo>
                  <a:pt x="2160773" y="273818"/>
                  <a:pt x="2183555" y="248779"/>
                  <a:pt x="2213188" y="230528"/>
                </a:cubicBezTo>
                <a:cubicBezTo>
                  <a:pt x="2242784" y="212316"/>
                  <a:pt x="2277256" y="203200"/>
                  <a:pt x="2316621" y="203200"/>
                </a:cubicBezTo>
                <a:close/>
                <a:moveTo>
                  <a:pt x="1094024" y="165101"/>
                </a:moveTo>
                <a:lnTo>
                  <a:pt x="1094024" y="341715"/>
                </a:lnTo>
                <a:lnTo>
                  <a:pt x="927100" y="341715"/>
                </a:lnTo>
                <a:lnTo>
                  <a:pt x="1052293" y="304307"/>
                </a:lnTo>
                <a:cubicBezTo>
                  <a:pt x="1052293" y="304307"/>
                  <a:pt x="1052293" y="189165"/>
                  <a:pt x="1052293" y="189165"/>
                </a:cubicBezTo>
                <a:close/>
                <a:moveTo>
                  <a:pt x="736600" y="165101"/>
                </a:moveTo>
                <a:lnTo>
                  <a:pt x="778331" y="189165"/>
                </a:lnTo>
                <a:cubicBezTo>
                  <a:pt x="778331" y="189165"/>
                  <a:pt x="778331" y="304307"/>
                  <a:pt x="778331" y="304307"/>
                </a:cubicBezTo>
                <a:lnTo>
                  <a:pt x="903524" y="341715"/>
                </a:lnTo>
                <a:lnTo>
                  <a:pt x="736600" y="341715"/>
                </a:lnTo>
                <a:close/>
                <a:moveTo>
                  <a:pt x="1024469" y="139701"/>
                </a:moveTo>
                <a:cubicBezTo>
                  <a:pt x="1024469" y="139701"/>
                  <a:pt x="1024469" y="283742"/>
                  <a:pt x="1024469" y="283742"/>
                </a:cubicBezTo>
                <a:lnTo>
                  <a:pt x="927101" y="338150"/>
                </a:lnTo>
                <a:lnTo>
                  <a:pt x="927101" y="214707"/>
                </a:lnTo>
                <a:cubicBezTo>
                  <a:pt x="927101" y="202736"/>
                  <a:pt x="933520" y="191674"/>
                  <a:pt x="943919" y="185721"/>
                </a:cubicBezTo>
                <a:close/>
                <a:moveTo>
                  <a:pt x="812800" y="139701"/>
                </a:moveTo>
                <a:lnTo>
                  <a:pt x="893351" y="185721"/>
                </a:lnTo>
                <a:cubicBezTo>
                  <a:pt x="903751" y="191665"/>
                  <a:pt x="910170" y="202736"/>
                  <a:pt x="910170" y="214707"/>
                </a:cubicBezTo>
                <a:lnTo>
                  <a:pt x="910170" y="338150"/>
                </a:lnTo>
                <a:lnTo>
                  <a:pt x="812800" y="283742"/>
                </a:lnTo>
                <a:close/>
                <a:moveTo>
                  <a:pt x="345298" y="114299"/>
                </a:moveTo>
                <a:cubicBezTo>
                  <a:pt x="358506" y="114343"/>
                  <a:pt x="370376" y="116057"/>
                  <a:pt x="378546" y="118252"/>
                </a:cubicBezTo>
                <a:cubicBezTo>
                  <a:pt x="404040" y="125091"/>
                  <a:pt x="417268" y="131094"/>
                  <a:pt x="437833" y="139833"/>
                </a:cubicBezTo>
                <a:cubicBezTo>
                  <a:pt x="453732" y="146558"/>
                  <a:pt x="462845" y="147812"/>
                  <a:pt x="468198" y="149484"/>
                </a:cubicBezTo>
                <a:cubicBezTo>
                  <a:pt x="479214" y="152904"/>
                  <a:pt x="481564" y="160503"/>
                  <a:pt x="478160" y="170496"/>
                </a:cubicBezTo>
                <a:cubicBezTo>
                  <a:pt x="475706" y="177715"/>
                  <a:pt x="467029" y="190064"/>
                  <a:pt x="447519" y="198765"/>
                </a:cubicBezTo>
                <a:cubicBezTo>
                  <a:pt x="428548" y="207238"/>
                  <a:pt x="401231" y="208719"/>
                  <a:pt x="381893" y="202640"/>
                </a:cubicBezTo>
                <a:cubicBezTo>
                  <a:pt x="360583" y="195915"/>
                  <a:pt x="351619" y="182122"/>
                  <a:pt x="337634" y="190101"/>
                </a:cubicBezTo>
                <a:cubicBezTo>
                  <a:pt x="326779" y="196295"/>
                  <a:pt x="326400" y="212253"/>
                  <a:pt x="340179" y="225020"/>
                </a:cubicBezTo>
                <a:lnTo>
                  <a:pt x="422323" y="309180"/>
                </a:lnTo>
                <a:cubicBezTo>
                  <a:pt x="459349" y="345884"/>
                  <a:pt x="485989" y="399610"/>
                  <a:pt x="459750" y="446877"/>
                </a:cubicBezTo>
                <a:cubicBezTo>
                  <a:pt x="436778" y="488330"/>
                  <a:pt x="393104" y="496309"/>
                  <a:pt x="393104" y="496309"/>
                </a:cubicBezTo>
                <a:lnTo>
                  <a:pt x="393104" y="422104"/>
                </a:lnTo>
                <a:cubicBezTo>
                  <a:pt x="409106" y="403676"/>
                  <a:pt x="402011" y="383994"/>
                  <a:pt x="384816" y="364692"/>
                </a:cubicBezTo>
                <a:cubicBezTo>
                  <a:pt x="384014" y="363704"/>
                  <a:pt x="383142" y="362716"/>
                  <a:pt x="382237" y="361804"/>
                </a:cubicBezTo>
                <a:lnTo>
                  <a:pt x="380953" y="360550"/>
                </a:lnTo>
                <a:cubicBezTo>
                  <a:pt x="379921" y="359449"/>
                  <a:pt x="378878" y="358385"/>
                  <a:pt x="377789" y="357321"/>
                </a:cubicBezTo>
                <a:lnTo>
                  <a:pt x="377801" y="357397"/>
                </a:lnTo>
                <a:lnTo>
                  <a:pt x="331284" y="310852"/>
                </a:lnTo>
                <a:cubicBezTo>
                  <a:pt x="331284" y="310852"/>
                  <a:pt x="331284" y="385020"/>
                  <a:pt x="331284" y="385020"/>
                </a:cubicBezTo>
                <a:cubicBezTo>
                  <a:pt x="315316" y="403410"/>
                  <a:pt x="322308" y="422977"/>
                  <a:pt x="339377" y="442241"/>
                </a:cubicBezTo>
                <a:cubicBezTo>
                  <a:pt x="340236" y="443343"/>
                  <a:pt x="341153" y="444369"/>
                  <a:pt x="342139" y="445357"/>
                </a:cubicBezTo>
                <a:lnTo>
                  <a:pt x="393092" y="496309"/>
                </a:lnTo>
                <a:lnTo>
                  <a:pt x="393104" y="496309"/>
                </a:lnTo>
                <a:lnTo>
                  <a:pt x="422323" y="525566"/>
                </a:lnTo>
                <a:cubicBezTo>
                  <a:pt x="459349" y="562232"/>
                  <a:pt x="485989" y="615958"/>
                  <a:pt x="459761" y="663263"/>
                </a:cubicBezTo>
                <a:cubicBezTo>
                  <a:pt x="436778" y="704678"/>
                  <a:pt x="393138" y="712695"/>
                  <a:pt x="393104" y="712695"/>
                </a:cubicBezTo>
                <a:lnTo>
                  <a:pt x="422323" y="741914"/>
                </a:lnTo>
                <a:cubicBezTo>
                  <a:pt x="443197" y="762811"/>
                  <a:pt x="454924" y="781429"/>
                  <a:pt x="454924" y="820603"/>
                </a:cubicBezTo>
                <a:cubicBezTo>
                  <a:pt x="454924" y="879307"/>
                  <a:pt x="393092" y="929081"/>
                  <a:pt x="393092" y="929081"/>
                </a:cubicBezTo>
                <a:cubicBezTo>
                  <a:pt x="393092" y="929081"/>
                  <a:pt x="433855" y="846668"/>
                  <a:pt x="383383" y="795716"/>
                </a:cubicBezTo>
                <a:lnTo>
                  <a:pt x="302041" y="714367"/>
                </a:lnTo>
                <a:cubicBezTo>
                  <a:pt x="265027" y="677701"/>
                  <a:pt x="238387" y="623975"/>
                  <a:pt x="264615" y="576670"/>
                </a:cubicBezTo>
                <a:cubicBezTo>
                  <a:pt x="287609" y="535255"/>
                  <a:pt x="331272" y="527238"/>
                  <a:pt x="331272" y="527238"/>
                </a:cubicBezTo>
                <a:lnTo>
                  <a:pt x="331272" y="601444"/>
                </a:lnTo>
                <a:cubicBezTo>
                  <a:pt x="315270" y="619909"/>
                  <a:pt x="322354" y="639553"/>
                  <a:pt x="339560" y="658855"/>
                </a:cubicBezTo>
                <a:cubicBezTo>
                  <a:pt x="340362" y="659881"/>
                  <a:pt x="341222" y="660831"/>
                  <a:pt x="342139" y="661743"/>
                </a:cubicBezTo>
                <a:lnTo>
                  <a:pt x="343434" y="663035"/>
                </a:lnTo>
                <a:cubicBezTo>
                  <a:pt x="344455" y="664099"/>
                  <a:pt x="345498" y="665162"/>
                  <a:pt x="346587" y="666226"/>
                </a:cubicBezTo>
                <a:lnTo>
                  <a:pt x="346575" y="666188"/>
                </a:lnTo>
                <a:lnTo>
                  <a:pt x="393092" y="712695"/>
                </a:lnTo>
                <a:lnTo>
                  <a:pt x="393092" y="638527"/>
                </a:lnTo>
                <a:cubicBezTo>
                  <a:pt x="409049" y="620137"/>
                  <a:pt x="402079" y="600570"/>
                  <a:pt x="384999" y="581306"/>
                </a:cubicBezTo>
                <a:cubicBezTo>
                  <a:pt x="384140" y="580242"/>
                  <a:pt x="383223" y="579178"/>
                  <a:pt x="382237" y="578190"/>
                </a:cubicBezTo>
                <a:lnTo>
                  <a:pt x="331284" y="527238"/>
                </a:lnTo>
                <a:lnTo>
                  <a:pt x="302041" y="498019"/>
                </a:lnTo>
                <a:cubicBezTo>
                  <a:pt x="265027" y="461315"/>
                  <a:pt x="238387" y="407589"/>
                  <a:pt x="264615" y="360322"/>
                </a:cubicBezTo>
                <a:cubicBezTo>
                  <a:pt x="287598" y="318869"/>
                  <a:pt x="331261" y="310852"/>
                  <a:pt x="331272" y="310852"/>
                </a:cubicBezTo>
                <a:cubicBezTo>
                  <a:pt x="331272" y="310852"/>
                  <a:pt x="302053" y="281633"/>
                  <a:pt x="302053" y="281633"/>
                </a:cubicBezTo>
                <a:cubicBezTo>
                  <a:pt x="281179" y="260774"/>
                  <a:pt x="254000" y="228857"/>
                  <a:pt x="254000" y="191203"/>
                </a:cubicBezTo>
                <a:cubicBezTo>
                  <a:pt x="254000" y="129080"/>
                  <a:pt x="305674" y="114169"/>
                  <a:pt x="345298" y="114299"/>
                </a:cubicBezTo>
                <a:close/>
                <a:moveTo>
                  <a:pt x="641407" y="46367"/>
                </a:moveTo>
                <a:cubicBezTo>
                  <a:pt x="641407" y="46367"/>
                  <a:pt x="641407" y="424971"/>
                  <a:pt x="641407" y="424971"/>
                </a:cubicBezTo>
                <a:lnTo>
                  <a:pt x="1151956" y="424971"/>
                </a:lnTo>
                <a:cubicBezTo>
                  <a:pt x="1177258" y="319243"/>
                  <a:pt x="1190080" y="208078"/>
                  <a:pt x="1190080" y="92733"/>
                </a:cubicBezTo>
                <a:lnTo>
                  <a:pt x="1190080" y="46367"/>
                </a:lnTo>
                <a:close/>
                <a:moveTo>
                  <a:pt x="46367" y="46367"/>
                </a:moveTo>
                <a:cubicBezTo>
                  <a:pt x="46367" y="46367"/>
                  <a:pt x="46367" y="92733"/>
                  <a:pt x="46367" y="92733"/>
                </a:cubicBezTo>
                <a:cubicBezTo>
                  <a:pt x="46367" y="272705"/>
                  <a:pt x="77450" y="442545"/>
                  <a:pt x="138699" y="597444"/>
                </a:cubicBezTo>
                <a:cubicBezTo>
                  <a:pt x="187699" y="721317"/>
                  <a:pt x="256105" y="836147"/>
                  <a:pt x="341969" y="938840"/>
                </a:cubicBezTo>
                <a:cubicBezTo>
                  <a:pt x="433500" y="1048174"/>
                  <a:pt x="531672" y="1126196"/>
                  <a:pt x="595040" y="1168270"/>
                </a:cubicBezTo>
                <a:lnTo>
                  <a:pt x="595040" y="46367"/>
                </a:lnTo>
                <a:close/>
                <a:moveTo>
                  <a:pt x="0" y="0"/>
                </a:moveTo>
                <a:lnTo>
                  <a:pt x="1236447" y="0"/>
                </a:lnTo>
                <a:lnTo>
                  <a:pt x="1236447" y="92733"/>
                </a:lnTo>
                <a:cubicBezTo>
                  <a:pt x="1236447" y="911879"/>
                  <a:pt x="618223" y="1236446"/>
                  <a:pt x="618223" y="1236446"/>
                </a:cubicBezTo>
                <a:cubicBezTo>
                  <a:pt x="618223" y="1236446"/>
                  <a:pt x="0" y="911879"/>
                  <a:pt x="0" y="92733"/>
                </a:cubicBezTo>
                <a:cubicBezTo>
                  <a:pt x="0" y="92733"/>
                  <a:pt x="0" y="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31407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17CB7-5E79-426D-81E3-C2EAB67C9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776" y="402336"/>
            <a:ext cx="11201400" cy="685800"/>
          </a:xfrm>
        </p:spPr>
        <p:txBody>
          <a:bodyPr/>
          <a:lstStyle>
            <a:lvl1pPr>
              <a:defRPr lang="en-US" sz="38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DFDB0-F7E9-4258-9F05-988025CAC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1" y="1517824"/>
            <a:ext cx="11188240" cy="4394026"/>
          </a:xfrm>
        </p:spPr>
        <p:txBody>
          <a:bodyPr/>
          <a:lstStyle>
            <a:lvl1pPr marL="0" indent="0">
              <a:lnSpc>
                <a:spcPts val="41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130000"/>
              <a:buFont typeface="Arial" panose="020B0604020202020204" pitchFamily="34" charset="0"/>
              <a:buNone/>
              <a:defRPr sz="3000">
                <a:solidFill>
                  <a:schemeClr val="accent1"/>
                </a:solidFill>
              </a:defRPr>
            </a:lvl1pPr>
            <a:lvl2pPr marL="6350" indent="0">
              <a:lnSpc>
                <a:spcPts val="4100"/>
              </a:lnSpc>
              <a:spcBef>
                <a:spcPts val="0"/>
              </a:spcBef>
              <a:spcAft>
                <a:spcPts val="0"/>
              </a:spcAft>
              <a:buSzPct val="130000"/>
              <a:buNone/>
              <a:tabLst/>
              <a:defRPr sz="3000">
                <a:solidFill>
                  <a:schemeClr val="accent1"/>
                </a:solidFill>
              </a:defRPr>
            </a:lvl2pPr>
            <a:lvl3pPr marL="6350" indent="0">
              <a:lnSpc>
                <a:spcPts val="4100"/>
              </a:lnSpc>
              <a:spcBef>
                <a:spcPts val="0"/>
              </a:spcBef>
              <a:spcAft>
                <a:spcPts val="0"/>
              </a:spcAft>
              <a:buSzPct val="130000"/>
              <a:buNone/>
              <a:tabLst/>
              <a:defRPr sz="3000">
                <a:solidFill>
                  <a:schemeClr val="accent1"/>
                </a:solidFill>
              </a:defRPr>
            </a:lvl3pPr>
            <a:lvl4pPr marL="6350" indent="0">
              <a:lnSpc>
                <a:spcPts val="4100"/>
              </a:lnSpc>
              <a:spcBef>
                <a:spcPts val="0"/>
              </a:spcBef>
              <a:spcAft>
                <a:spcPts val="0"/>
              </a:spcAft>
              <a:buSzPct val="130000"/>
              <a:buNone/>
              <a:tabLst/>
              <a:defRPr sz="3000">
                <a:solidFill>
                  <a:schemeClr val="accent1"/>
                </a:solidFill>
              </a:defRPr>
            </a:lvl4pPr>
            <a:lvl5pPr marL="6350" indent="0">
              <a:lnSpc>
                <a:spcPts val="4100"/>
              </a:lnSpc>
              <a:spcBef>
                <a:spcPts val="0"/>
              </a:spcBef>
              <a:spcAft>
                <a:spcPts val="0"/>
              </a:spcAft>
              <a:buSzPct val="130000"/>
              <a:buNone/>
              <a:tabLst/>
              <a:defRPr sz="30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23940B-E268-4978-BFB0-38ADD3022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67D03CC-13B7-4D1C-BA10-5EA08EDEA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0A1CD09-D9A2-AC4C-BBE7-78B9181E38B5}"/>
              </a:ext>
            </a:extLst>
          </p:cNvPr>
          <p:cNvSpPr txBox="1"/>
          <p:nvPr userDrawn="1"/>
        </p:nvSpPr>
        <p:spPr>
          <a:xfrm>
            <a:off x="2771775" y="1814512"/>
            <a:ext cx="0" cy="45719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/>
            <a:endParaRPr lang="en-US" dirty="0" err="1"/>
          </a:p>
        </p:txBody>
      </p:sp>
      <p:sp>
        <p:nvSpPr>
          <p:cNvPr id="7" name="Footer Placeholder 7">
            <a:extLst>
              <a:ext uri="{FF2B5EF4-FFF2-40B4-BE49-F238E27FC236}">
                <a16:creationId xmlns:a16="http://schemas.microsoft.com/office/drawing/2014/main" id="{11D9AB56-A8F7-6543-B06D-AEAF12A8E4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976940" y="6211418"/>
            <a:ext cx="5137481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© SUNY Downstate Health Sciences University 2021 – Privileged &amp; Confidential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2362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B545D-6450-476D-8878-C2B01C4845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5300" y="2002631"/>
            <a:ext cx="5359908" cy="2852737"/>
          </a:xfrm>
        </p:spPr>
        <p:txBody>
          <a:bodyPr anchor="ctr" anchorCtr="0"/>
          <a:lstStyle>
            <a:lvl1pPr>
              <a:lnSpc>
                <a:spcPts val="48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  <p:extLst>
      <p:ext uri="{BB962C8B-B14F-4D97-AF65-F5344CB8AC3E}">
        <p14:creationId xmlns:p14="http://schemas.microsoft.com/office/powerpoint/2010/main" val="16860056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B545D-6450-476D-8878-C2B01C4845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5300" y="2002631"/>
            <a:ext cx="5359908" cy="2852737"/>
          </a:xfrm>
        </p:spPr>
        <p:txBody>
          <a:bodyPr anchor="ctr" anchorCtr="0"/>
          <a:lstStyle>
            <a:lvl1pPr>
              <a:lnSpc>
                <a:spcPts val="48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  <p:extLst>
      <p:ext uri="{BB962C8B-B14F-4D97-AF65-F5344CB8AC3E}">
        <p14:creationId xmlns:p14="http://schemas.microsoft.com/office/powerpoint/2010/main" val="37930042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Section Header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B545D-6450-476D-8878-C2B01C4845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5300" y="2002631"/>
            <a:ext cx="5359908" cy="2852737"/>
          </a:xfrm>
        </p:spPr>
        <p:txBody>
          <a:bodyPr anchor="ctr" anchorCtr="0"/>
          <a:lstStyle>
            <a:lvl1pPr>
              <a:lnSpc>
                <a:spcPts val="4800"/>
              </a:lnSpc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  <p:extLst>
      <p:ext uri="{BB962C8B-B14F-4D97-AF65-F5344CB8AC3E}">
        <p14:creationId xmlns:p14="http://schemas.microsoft.com/office/powerpoint/2010/main" val="17737940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Section Header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B545D-6450-476D-8878-C2B01C4845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5300" y="2002631"/>
            <a:ext cx="5359908" cy="2852737"/>
          </a:xfrm>
        </p:spPr>
        <p:txBody>
          <a:bodyPr anchor="ctr" anchorCtr="0"/>
          <a:lstStyle>
            <a:lvl1pPr>
              <a:lnSpc>
                <a:spcPts val="48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  <p:extLst>
      <p:ext uri="{BB962C8B-B14F-4D97-AF65-F5344CB8AC3E}">
        <p14:creationId xmlns:p14="http://schemas.microsoft.com/office/powerpoint/2010/main" val="4694150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Section Header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B545D-6450-476D-8878-C2B01C4845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5300" y="2002631"/>
            <a:ext cx="5359908" cy="2852737"/>
          </a:xfrm>
        </p:spPr>
        <p:txBody>
          <a:bodyPr anchor="ctr" anchorCtr="0"/>
          <a:lstStyle>
            <a:lvl1pPr>
              <a:lnSpc>
                <a:spcPts val="4800"/>
              </a:lnSpc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  <p:extLst>
      <p:ext uri="{BB962C8B-B14F-4D97-AF65-F5344CB8AC3E}">
        <p14:creationId xmlns:p14="http://schemas.microsoft.com/office/powerpoint/2010/main" val="2003624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17CB7-5E79-426D-81E3-C2EAB67C9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776" y="404190"/>
            <a:ext cx="11196970" cy="685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DFDB0-F7E9-4258-9F05-988025CAC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1" y="1373251"/>
            <a:ext cx="11196970" cy="4533773"/>
          </a:xfrm>
        </p:spPr>
        <p:txBody>
          <a:bodyPr/>
          <a:lstStyle>
            <a:lvl2pPr>
              <a:buClr>
                <a:schemeClr val="tx2"/>
              </a:buClr>
              <a:buSzPct val="100000"/>
              <a:defRPr/>
            </a:lvl2pPr>
            <a:lvl3pPr>
              <a:buClr>
                <a:schemeClr val="tx2"/>
              </a:buClr>
              <a:buSzPct val="100000"/>
              <a:defRPr/>
            </a:lvl3pPr>
            <a:lvl4pPr>
              <a:buClr>
                <a:schemeClr val="tx2"/>
              </a:buClr>
              <a:buSzPct val="100000"/>
              <a:defRPr/>
            </a:lvl4pPr>
            <a:lvl5pPr>
              <a:buClr>
                <a:schemeClr val="tx2"/>
              </a:buClr>
              <a:buSzPct val="100000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23940B-E268-4978-BFB0-38ADD3022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67D03CC-13B7-4D1C-BA10-5EA08EDEA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673B11-766B-0F4A-96DF-BDBCAF1DA1A2}"/>
              </a:ext>
            </a:extLst>
          </p:cNvPr>
          <p:cNvSpPr txBox="1"/>
          <p:nvPr userDrawn="1"/>
        </p:nvSpPr>
        <p:spPr>
          <a:xfrm>
            <a:off x="10435590" y="6537960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/>
            <a:endParaRPr lang="en-US" dirty="0" err="1">
              <a:solidFill>
                <a:schemeClr val="accent1"/>
              </a:solidFill>
            </a:endParaRPr>
          </a:p>
        </p:txBody>
      </p:sp>
      <p:sp>
        <p:nvSpPr>
          <p:cNvPr id="7" name="Footer Placeholder 7">
            <a:extLst>
              <a:ext uri="{FF2B5EF4-FFF2-40B4-BE49-F238E27FC236}">
                <a16:creationId xmlns:a16="http://schemas.microsoft.com/office/drawing/2014/main" id="{72784E12-C712-7546-8352-E296760713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976940" y="6211418"/>
            <a:ext cx="5137481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© SUNY Downstate Health Sciences University 2021 – Privileged &amp; Confidential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8897A6-B052-E747-9596-2E4E04979A4A}"/>
              </a:ext>
            </a:extLst>
          </p:cNvPr>
          <p:cNvSpPr txBox="1"/>
          <p:nvPr userDrawn="1"/>
        </p:nvSpPr>
        <p:spPr>
          <a:xfrm>
            <a:off x="12924890" y="4736387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/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16057807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17CB7-5E79-426D-81E3-C2EAB67C9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DFDB0-F7E9-4258-9F05-988025CAC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775" y="2020824"/>
            <a:ext cx="11201400" cy="3891026"/>
          </a:xfrm>
        </p:spPr>
        <p:txBody>
          <a:bodyPr/>
          <a:lstStyle>
            <a:lvl2pPr>
              <a:buSzPct val="100000"/>
              <a:defRPr/>
            </a:lvl2pPr>
            <a:lvl3pPr>
              <a:buSzPct val="100000"/>
              <a:defRPr/>
            </a:lvl3pPr>
            <a:lvl4pPr>
              <a:buSzPct val="100000"/>
              <a:defRPr/>
            </a:lvl4pPr>
            <a:lvl5pPr>
              <a:buSzPct val="100000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23940B-E268-4978-BFB0-38ADD3022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67D03CC-13B7-4D1C-BA10-5EA08EDEA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5052AB9-A6C2-4D7F-B678-73278BC5D49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" y="1373251"/>
            <a:ext cx="11201400" cy="548640"/>
          </a:xfrm>
        </p:spPr>
        <p:txBody>
          <a:bodyPr/>
          <a:lstStyle>
            <a:lvl1pPr>
              <a:lnSpc>
                <a:spcPts val="2600"/>
              </a:lnSpc>
              <a:spcBef>
                <a:spcPts val="0"/>
              </a:spcBef>
              <a:defRPr sz="18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673B11-766B-0F4A-96DF-BDBCAF1DA1A2}"/>
              </a:ext>
            </a:extLst>
          </p:cNvPr>
          <p:cNvSpPr txBox="1"/>
          <p:nvPr userDrawn="1"/>
        </p:nvSpPr>
        <p:spPr>
          <a:xfrm>
            <a:off x="10435590" y="6537960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/>
            <a:endParaRPr lang="en-US" dirty="0" err="1">
              <a:solidFill>
                <a:schemeClr val="accent1"/>
              </a:solidFill>
            </a:endParaRPr>
          </a:p>
        </p:txBody>
      </p:sp>
      <p:sp>
        <p:nvSpPr>
          <p:cNvPr id="7" name="Footer Placeholder 7">
            <a:extLst>
              <a:ext uri="{FF2B5EF4-FFF2-40B4-BE49-F238E27FC236}">
                <a16:creationId xmlns:a16="http://schemas.microsoft.com/office/drawing/2014/main" id="{6F249902-1182-E242-A88B-DFDDD340E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976940" y="6211418"/>
            <a:ext cx="5137481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© SUNY Downstate Health Sciences University 2021 – Privileged &amp; Confidential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564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and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17CB7-5E79-426D-81E3-C2EAB67C9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DFDB0-F7E9-4258-9F05-988025CAC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775" y="2020824"/>
            <a:ext cx="11201400" cy="389102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buSzPct val="100000"/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buSzPct val="100000"/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buSzPct val="100000"/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buSzPct val="100000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23940B-E268-4978-BFB0-38ADD3022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67D03CC-13B7-4D1C-BA10-5EA08EDEA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5052AB9-A6C2-4D7F-B678-73278BC5D49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" y="1373251"/>
            <a:ext cx="11201400" cy="548640"/>
          </a:xfrm>
        </p:spPr>
        <p:txBody>
          <a:bodyPr/>
          <a:lstStyle>
            <a:lvl1pPr>
              <a:lnSpc>
                <a:spcPts val="2600"/>
              </a:lnSpc>
              <a:spcBef>
                <a:spcPts val="0"/>
              </a:spcBef>
              <a:defRPr sz="1800" b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673B11-766B-0F4A-96DF-BDBCAF1DA1A2}"/>
              </a:ext>
            </a:extLst>
          </p:cNvPr>
          <p:cNvSpPr txBox="1"/>
          <p:nvPr userDrawn="1"/>
        </p:nvSpPr>
        <p:spPr>
          <a:xfrm>
            <a:off x="10435590" y="6537960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/>
            <a:endParaRPr lang="en-US" dirty="0" err="1">
              <a:solidFill>
                <a:schemeClr val="bg1"/>
              </a:solidFill>
            </a:endParaRPr>
          </a:p>
        </p:txBody>
      </p:sp>
      <p:sp>
        <p:nvSpPr>
          <p:cNvPr id="7" name="Footer Placeholder 7">
            <a:extLst>
              <a:ext uri="{FF2B5EF4-FFF2-40B4-BE49-F238E27FC236}">
                <a16:creationId xmlns:a16="http://schemas.microsoft.com/office/drawing/2014/main" id="{6F249902-1182-E242-A88B-DFDDD340E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976940" y="6211418"/>
            <a:ext cx="5137481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/>
              <a:t>© SUNY Downstate Health Sciences University 2021 – Privileged &amp; Confidential</a:t>
            </a:r>
            <a:endParaRPr lang="en-US" dirty="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6043F700-CEDA-8E43-B9B9-3EDCAE223C5E}"/>
              </a:ext>
            </a:extLst>
          </p:cNvPr>
          <p:cNvSpPr>
            <a:spLocks noChangeAspect="1"/>
          </p:cNvSpPr>
          <p:nvPr userDrawn="1"/>
        </p:nvSpPr>
        <p:spPr>
          <a:xfrm>
            <a:off x="510067" y="6236276"/>
            <a:ext cx="1591056" cy="344226"/>
          </a:xfrm>
          <a:custGeom>
            <a:avLst/>
            <a:gdLst>
              <a:gd name="connsiteX0" fmla="*/ 2059931 w 5710521"/>
              <a:gd name="connsiteY0" fmla="*/ 924335 h 1236446"/>
              <a:gd name="connsiteX1" fmla="*/ 2038171 w 5710521"/>
              <a:gd name="connsiteY1" fmla="*/ 981014 h 1236446"/>
              <a:gd name="connsiteX2" fmla="*/ 2081447 w 5710521"/>
              <a:gd name="connsiteY2" fmla="*/ 981014 h 1236446"/>
              <a:gd name="connsiteX3" fmla="*/ 5049518 w 5710521"/>
              <a:gd name="connsiteY3" fmla="*/ 908304 h 1236446"/>
              <a:gd name="connsiteX4" fmla="*/ 5049518 w 5710521"/>
              <a:gd name="connsiteY4" fmla="*/ 959096 h 1236446"/>
              <a:gd name="connsiteX5" fmla="*/ 5076343 w 5710521"/>
              <a:gd name="connsiteY5" fmla="*/ 959096 h 1236446"/>
              <a:gd name="connsiteX6" fmla="*/ 5106610 w 5710521"/>
              <a:gd name="connsiteY6" fmla="*/ 933502 h 1236446"/>
              <a:gd name="connsiteX7" fmla="*/ 5080389 w 5710521"/>
              <a:gd name="connsiteY7" fmla="*/ 908304 h 1236446"/>
              <a:gd name="connsiteX8" fmla="*/ 5588001 w 5710521"/>
              <a:gd name="connsiteY8" fmla="*/ 889000 h 1236446"/>
              <a:gd name="connsiteX9" fmla="*/ 5610571 w 5710521"/>
              <a:gd name="connsiteY9" fmla="*/ 889000 h 1236446"/>
              <a:gd name="connsiteX10" fmla="*/ 5648955 w 5710521"/>
              <a:gd name="connsiteY10" fmla="*/ 964973 h 1236446"/>
              <a:gd name="connsiteX11" fmla="*/ 5687980 w 5710521"/>
              <a:gd name="connsiteY11" fmla="*/ 889000 h 1236446"/>
              <a:gd name="connsiteX12" fmla="*/ 5710521 w 5710521"/>
              <a:gd name="connsiteY12" fmla="*/ 889000 h 1236446"/>
              <a:gd name="connsiteX13" fmla="*/ 5659119 w 5710521"/>
              <a:gd name="connsiteY13" fmla="*/ 985086 h 1236446"/>
              <a:gd name="connsiteX14" fmla="*/ 5659119 w 5710521"/>
              <a:gd name="connsiteY14" fmla="*/ 1039124 h 1236446"/>
              <a:gd name="connsiteX15" fmla="*/ 5638801 w 5710521"/>
              <a:gd name="connsiteY15" fmla="*/ 1039124 h 1236446"/>
              <a:gd name="connsiteX16" fmla="*/ 5638801 w 5710521"/>
              <a:gd name="connsiteY16" fmla="*/ 985086 h 1236446"/>
              <a:gd name="connsiteX17" fmla="*/ 5435601 w 5710521"/>
              <a:gd name="connsiteY17" fmla="*/ 889000 h 1236446"/>
              <a:gd name="connsiteX18" fmla="*/ 5544903 w 5710521"/>
              <a:gd name="connsiteY18" fmla="*/ 889000 h 1236446"/>
              <a:gd name="connsiteX19" fmla="*/ 5544903 w 5710521"/>
              <a:gd name="connsiteY19" fmla="*/ 908697 h 1236446"/>
              <a:gd name="connsiteX20" fmla="*/ 5500398 w 5710521"/>
              <a:gd name="connsiteY20" fmla="*/ 908697 h 1236446"/>
              <a:gd name="connsiteX21" fmla="*/ 5500398 w 5710521"/>
              <a:gd name="connsiteY21" fmla="*/ 1039124 h 1236446"/>
              <a:gd name="connsiteX22" fmla="*/ 5480106 w 5710521"/>
              <a:gd name="connsiteY22" fmla="*/ 1039124 h 1236446"/>
              <a:gd name="connsiteX23" fmla="*/ 5480106 w 5710521"/>
              <a:gd name="connsiteY23" fmla="*/ 908697 h 1236446"/>
              <a:gd name="connsiteX24" fmla="*/ 5435601 w 5710521"/>
              <a:gd name="connsiteY24" fmla="*/ 908697 h 1236446"/>
              <a:gd name="connsiteX25" fmla="*/ 5435601 w 5710521"/>
              <a:gd name="connsiteY25" fmla="*/ 889000 h 1236446"/>
              <a:gd name="connsiteX26" fmla="*/ 5346700 w 5710521"/>
              <a:gd name="connsiteY26" fmla="*/ 889000 h 1236446"/>
              <a:gd name="connsiteX27" fmla="*/ 5367018 w 5710521"/>
              <a:gd name="connsiteY27" fmla="*/ 889000 h 1236446"/>
              <a:gd name="connsiteX28" fmla="*/ 5367018 w 5710521"/>
              <a:gd name="connsiteY28" fmla="*/ 1039124 h 1236446"/>
              <a:gd name="connsiteX29" fmla="*/ 5346700 w 5710521"/>
              <a:gd name="connsiteY29" fmla="*/ 1039124 h 1236446"/>
              <a:gd name="connsiteX30" fmla="*/ 5346700 w 5710521"/>
              <a:gd name="connsiteY30" fmla="*/ 889000 h 1236446"/>
              <a:gd name="connsiteX31" fmla="*/ 5029201 w 5710521"/>
              <a:gd name="connsiteY31" fmla="*/ 889000 h 1236446"/>
              <a:gd name="connsiteX32" fmla="*/ 5080204 w 5710521"/>
              <a:gd name="connsiteY32" fmla="*/ 889000 h 1236446"/>
              <a:gd name="connsiteX33" fmla="*/ 5127345 w 5710521"/>
              <a:gd name="connsiteY33" fmla="*/ 933710 h 1236446"/>
              <a:gd name="connsiteX34" fmla="*/ 5092400 w 5710521"/>
              <a:gd name="connsiteY34" fmla="*/ 976571 h 1236446"/>
              <a:gd name="connsiteX35" fmla="*/ 5134241 w 5710521"/>
              <a:gd name="connsiteY35" fmla="*/ 1039146 h 1236446"/>
              <a:gd name="connsiteX36" fmla="*/ 5109250 w 5710521"/>
              <a:gd name="connsiteY36" fmla="*/ 1039146 h 1236446"/>
              <a:gd name="connsiteX37" fmla="*/ 5070254 w 5710521"/>
              <a:gd name="connsiteY37" fmla="*/ 978191 h 1236446"/>
              <a:gd name="connsiteX38" fmla="*/ 5049518 w 5710521"/>
              <a:gd name="connsiteY38" fmla="*/ 978191 h 1236446"/>
              <a:gd name="connsiteX39" fmla="*/ 5049518 w 5710521"/>
              <a:gd name="connsiteY39" fmla="*/ 1039146 h 1236446"/>
              <a:gd name="connsiteX40" fmla="*/ 5029201 w 5710521"/>
              <a:gd name="connsiteY40" fmla="*/ 1039146 h 1236446"/>
              <a:gd name="connsiteX41" fmla="*/ 4864100 w 5710521"/>
              <a:gd name="connsiteY41" fmla="*/ 889000 h 1236446"/>
              <a:gd name="connsiteX42" fmla="*/ 4957547 w 5710521"/>
              <a:gd name="connsiteY42" fmla="*/ 889000 h 1236446"/>
              <a:gd name="connsiteX43" fmla="*/ 4957547 w 5710521"/>
              <a:gd name="connsiteY43" fmla="*/ 908301 h 1236446"/>
              <a:gd name="connsiteX44" fmla="*/ 4884416 w 5710521"/>
              <a:gd name="connsiteY44" fmla="*/ 908301 h 1236446"/>
              <a:gd name="connsiteX45" fmla="*/ 4884416 w 5710521"/>
              <a:gd name="connsiteY45" fmla="*/ 953200 h 1236446"/>
              <a:gd name="connsiteX46" fmla="*/ 4952092 w 5710521"/>
              <a:gd name="connsiteY46" fmla="*/ 953200 h 1236446"/>
              <a:gd name="connsiteX47" fmla="*/ 4952092 w 5710521"/>
              <a:gd name="connsiteY47" fmla="*/ 972494 h 1236446"/>
              <a:gd name="connsiteX48" fmla="*/ 4884416 w 5710521"/>
              <a:gd name="connsiteY48" fmla="*/ 972494 h 1236446"/>
              <a:gd name="connsiteX49" fmla="*/ 4884416 w 5710521"/>
              <a:gd name="connsiteY49" fmla="*/ 1019818 h 1236446"/>
              <a:gd name="connsiteX50" fmla="*/ 4957547 w 5710521"/>
              <a:gd name="connsiteY50" fmla="*/ 1019818 h 1236446"/>
              <a:gd name="connsiteX51" fmla="*/ 4957547 w 5710521"/>
              <a:gd name="connsiteY51" fmla="*/ 1039126 h 1236446"/>
              <a:gd name="connsiteX52" fmla="*/ 4864100 w 5710521"/>
              <a:gd name="connsiteY52" fmla="*/ 1039126 h 1236446"/>
              <a:gd name="connsiteX53" fmla="*/ 4864100 w 5710521"/>
              <a:gd name="connsiteY53" fmla="*/ 889000 h 1236446"/>
              <a:gd name="connsiteX54" fmla="*/ 4660901 w 5710521"/>
              <a:gd name="connsiteY54" fmla="*/ 889000 h 1236446"/>
              <a:gd name="connsiteX55" fmla="*/ 4684069 w 5710521"/>
              <a:gd name="connsiteY55" fmla="*/ 889000 h 1236446"/>
              <a:gd name="connsiteX56" fmla="*/ 4731598 w 5710521"/>
              <a:gd name="connsiteY56" fmla="*/ 1004180 h 1236446"/>
              <a:gd name="connsiteX57" fmla="*/ 4778926 w 5710521"/>
              <a:gd name="connsiteY57" fmla="*/ 889000 h 1236446"/>
              <a:gd name="connsiteX58" fmla="*/ 4801074 w 5710521"/>
              <a:gd name="connsiteY58" fmla="*/ 889000 h 1236446"/>
              <a:gd name="connsiteX59" fmla="*/ 4737276 w 5710521"/>
              <a:gd name="connsiteY59" fmla="*/ 1039126 h 1236446"/>
              <a:gd name="connsiteX60" fmla="*/ 4725699 w 5710521"/>
              <a:gd name="connsiteY60" fmla="*/ 1039126 h 1236446"/>
              <a:gd name="connsiteX61" fmla="*/ 4572000 w 5710521"/>
              <a:gd name="connsiteY61" fmla="*/ 889000 h 1236446"/>
              <a:gd name="connsiteX62" fmla="*/ 4592318 w 5710521"/>
              <a:gd name="connsiteY62" fmla="*/ 889000 h 1236446"/>
              <a:gd name="connsiteX63" fmla="*/ 4592318 w 5710521"/>
              <a:gd name="connsiteY63" fmla="*/ 1039124 h 1236446"/>
              <a:gd name="connsiteX64" fmla="*/ 4572000 w 5710521"/>
              <a:gd name="connsiteY64" fmla="*/ 1039124 h 1236446"/>
              <a:gd name="connsiteX65" fmla="*/ 4572000 w 5710521"/>
              <a:gd name="connsiteY65" fmla="*/ 889000 h 1236446"/>
              <a:gd name="connsiteX66" fmla="*/ 4381501 w 5710521"/>
              <a:gd name="connsiteY66" fmla="*/ 889000 h 1236446"/>
              <a:gd name="connsiteX67" fmla="*/ 4390642 w 5710521"/>
              <a:gd name="connsiteY67" fmla="*/ 889000 h 1236446"/>
              <a:gd name="connsiteX68" fmla="*/ 4482074 w 5710521"/>
              <a:gd name="connsiteY68" fmla="*/ 996055 h 1236446"/>
              <a:gd name="connsiteX69" fmla="*/ 4482074 w 5710521"/>
              <a:gd name="connsiteY69" fmla="*/ 889000 h 1236446"/>
              <a:gd name="connsiteX70" fmla="*/ 4502188 w 5710521"/>
              <a:gd name="connsiteY70" fmla="*/ 889000 h 1236446"/>
              <a:gd name="connsiteX71" fmla="*/ 4502188 w 5710521"/>
              <a:gd name="connsiteY71" fmla="*/ 1039126 h 1236446"/>
              <a:gd name="connsiteX72" fmla="*/ 4491611 w 5710521"/>
              <a:gd name="connsiteY72" fmla="*/ 1039126 h 1236446"/>
              <a:gd name="connsiteX73" fmla="*/ 4401616 w 5710521"/>
              <a:gd name="connsiteY73" fmla="*/ 932696 h 1236446"/>
              <a:gd name="connsiteX74" fmla="*/ 4401616 w 5710521"/>
              <a:gd name="connsiteY74" fmla="*/ 1039126 h 1236446"/>
              <a:gd name="connsiteX75" fmla="*/ 4381501 w 5710521"/>
              <a:gd name="connsiteY75" fmla="*/ 1039126 h 1236446"/>
              <a:gd name="connsiteX76" fmla="*/ 4191001 w 5710521"/>
              <a:gd name="connsiteY76" fmla="*/ 889000 h 1236446"/>
              <a:gd name="connsiteX77" fmla="*/ 4211316 w 5710521"/>
              <a:gd name="connsiteY77" fmla="*/ 889000 h 1236446"/>
              <a:gd name="connsiteX78" fmla="*/ 4211316 w 5710521"/>
              <a:gd name="connsiteY78" fmla="*/ 984898 h 1236446"/>
              <a:gd name="connsiteX79" fmla="*/ 4245458 w 5710521"/>
              <a:gd name="connsiteY79" fmla="*/ 1021856 h 1236446"/>
              <a:gd name="connsiteX80" fmla="*/ 4279383 w 5710521"/>
              <a:gd name="connsiteY80" fmla="*/ 984898 h 1236446"/>
              <a:gd name="connsiteX81" fmla="*/ 4279383 w 5710521"/>
              <a:gd name="connsiteY81" fmla="*/ 889000 h 1236446"/>
              <a:gd name="connsiteX82" fmla="*/ 4299884 w 5710521"/>
              <a:gd name="connsiteY82" fmla="*/ 889000 h 1236446"/>
              <a:gd name="connsiteX83" fmla="*/ 4299884 w 5710521"/>
              <a:gd name="connsiteY83" fmla="*/ 988555 h 1236446"/>
              <a:gd name="connsiteX84" fmla="*/ 4245458 w 5710521"/>
              <a:gd name="connsiteY84" fmla="*/ 1041781 h 1236446"/>
              <a:gd name="connsiteX85" fmla="*/ 4191001 w 5710521"/>
              <a:gd name="connsiteY85" fmla="*/ 988555 h 1236446"/>
              <a:gd name="connsiteX86" fmla="*/ 3784600 w 5710521"/>
              <a:gd name="connsiteY86" fmla="*/ 889000 h 1236446"/>
              <a:gd name="connsiteX87" fmla="*/ 3878047 w 5710521"/>
              <a:gd name="connsiteY87" fmla="*/ 889000 h 1236446"/>
              <a:gd name="connsiteX88" fmla="*/ 3878047 w 5710521"/>
              <a:gd name="connsiteY88" fmla="*/ 908301 h 1236446"/>
              <a:gd name="connsiteX89" fmla="*/ 3804916 w 5710521"/>
              <a:gd name="connsiteY89" fmla="*/ 908301 h 1236446"/>
              <a:gd name="connsiteX90" fmla="*/ 3804916 w 5710521"/>
              <a:gd name="connsiteY90" fmla="*/ 953200 h 1236446"/>
              <a:gd name="connsiteX91" fmla="*/ 3872565 w 5710521"/>
              <a:gd name="connsiteY91" fmla="*/ 953200 h 1236446"/>
              <a:gd name="connsiteX92" fmla="*/ 3872565 w 5710521"/>
              <a:gd name="connsiteY92" fmla="*/ 972494 h 1236446"/>
              <a:gd name="connsiteX93" fmla="*/ 3804916 w 5710521"/>
              <a:gd name="connsiteY93" fmla="*/ 972494 h 1236446"/>
              <a:gd name="connsiteX94" fmla="*/ 3804916 w 5710521"/>
              <a:gd name="connsiteY94" fmla="*/ 1019818 h 1236446"/>
              <a:gd name="connsiteX95" fmla="*/ 3878047 w 5710521"/>
              <a:gd name="connsiteY95" fmla="*/ 1019818 h 1236446"/>
              <a:gd name="connsiteX96" fmla="*/ 3878047 w 5710521"/>
              <a:gd name="connsiteY96" fmla="*/ 1039126 h 1236446"/>
              <a:gd name="connsiteX97" fmla="*/ 3784600 w 5710521"/>
              <a:gd name="connsiteY97" fmla="*/ 1039126 h 1236446"/>
              <a:gd name="connsiteX98" fmla="*/ 3784600 w 5710521"/>
              <a:gd name="connsiteY98" fmla="*/ 889000 h 1236446"/>
              <a:gd name="connsiteX99" fmla="*/ 3390901 w 5710521"/>
              <a:gd name="connsiteY99" fmla="*/ 889000 h 1236446"/>
              <a:gd name="connsiteX100" fmla="*/ 3400075 w 5710521"/>
              <a:gd name="connsiteY100" fmla="*/ 889000 h 1236446"/>
              <a:gd name="connsiteX101" fmla="*/ 3491476 w 5710521"/>
              <a:gd name="connsiteY101" fmla="*/ 996055 h 1236446"/>
              <a:gd name="connsiteX102" fmla="*/ 3491476 w 5710521"/>
              <a:gd name="connsiteY102" fmla="*/ 889000 h 1236446"/>
              <a:gd name="connsiteX103" fmla="*/ 3511591 w 5710521"/>
              <a:gd name="connsiteY103" fmla="*/ 889000 h 1236446"/>
              <a:gd name="connsiteX104" fmla="*/ 3511591 w 5710521"/>
              <a:gd name="connsiteY104" fmla="*/ 1039126 h 1236446"/>
              <a:gd name="connsiteX105" fmla="*/ 3501014 w 5710521"/>
              <a:gd name="connsiteY105" fmla="*/ 1039126 h 1236446"/>
              <a:gd name="connsiteX106" fmla="*/ 3411016 w 5710521"/>
              <a:gd name="connsiteY106" fmla="*/ 932696 h 1236446"/>
              <a:gd name="connsiteX107" fmla="*/ 3411016 w 5710521"/>
              <a:gd name="connsiteY107" fmla="*/ 1039126 h 1236446"/>
              <a:gd name="connsiteX108" fmla="*/ 3390901 w 5710521"/>
              <a:gd name="connsiteY108" fmla="*/ 1039126 h 1236446"/>
              <a:gd name="connsiteX109" fmla="*/ 3225801 w 5710521"/>
              <a:gd name="connsiteY109" fmla="*/ 889000 h 1236446"/>
              <a:gd name="connsiteX110" fmla="*/ 3319246 w 5710521"/>
              <a:gd name="connsiteY110" fmla="*/ 889000 h 1236446"/>
              <a:gd name="connsiteX111" fmla="*/ 3319246 w 5710521"/>
              <a:gd name="connsiteY111" fmla="*/ 908301 h 1236446"/>
              <a:gd name="connsiteX112" fmla="*/ 3246116 w 5710521"/>
              <a:gd name="connsiteY112" fmla="*/ 908301 h 1236446"/>
              <a:gd name="connsiteX113" fmla="*/ 3246116 w 5710521"/>
              <a:gd name="connsiteY113" fmla="*/ 953200 h 1236446"/>
              <a:gd name="connsiteX114" fmla="*/ 3313769 w 5710521"/>
              <a:gd name="connsiteY114" fmla="*/ 953200 h 1236446"/>
              <a:gd name="connsiteX115" fmla="*/ 3313769 w 5710521"/>
              <a:gd name="connsiteY115" fmla="*/ 972494 h 1236446"/>
              <a:gd name="connsiteX116" fmla="*/ 3246116 w 5710521"/>
              <a:gd name="connsiteY116" fmla="*/ 972494 h 1236446"/>
              <a:gd name="connsiteX117" fmla="*/ 3246116 w 5710521"/>
              <a:gd name="connsiteY117" fmla="*/ 1019818 h 1236446"/>
              <a:gd name="connsiteX118" fmla="*/ 3319246 w 5710521"/>
              <a:gd name="connsiteY118" fmla="*/ 1019818 h 1236446"/>
              <a:gd name="connsiteX119" fmla="*/ 3319246 w 5710521"/>
              <a:gd name="connsiteY119" fmla="*/ 1039126 h 1236446"/>
              <a:gd name="connsiteX120" fmla="*/ 3225801 w 5710521"/>
              <a:gd name="connsiteY120" fmla="*/ 1039126 h 1236446"/>
              <a:gd name="connsiteX121" fmla="*/ 3225801 w 5710521"/>
              <a:gd name="connsiteY121" fmla="*/ 889000 h 1236446"/>
              <a:gd name="connsiteX122" fmla="*/ 3124200 w 5710521"/>
              <a:gd name="connsiteY122" fmla="*/ 889000 h 1236446"/>
              <a:gd name="connsiteX123" fmla="*/ 3144518 w 5710521"/>
              <a:gd name="connsiteY123" fmla="*/ 889000 h 1236446"/>
              <a:gd name="connsiteX124" fmla="*/ 3144518 w 5710521"/>
              <a:gd name="connsiteY124" fmla="*/ 1039124 h 1236446"/>
              <a:gd name="connsiteX125" fmla="*/ 3124200 w 5710521"/>
              <a:gd name="connsiteY125" fmla="*/ 1039124 h 1236446"/>
              <a:gd name="connsiteX126" fmla="*/ 3124200 w 5710521"/>
              <a:gd name="connsiteY126" fmla="*/ 889000 h 1236446"/>
              <a:gd name="connsiteX127" fmla="*/ 2489201 w 5710521"/>
              <a:gd name="connsiteY127" fmla="*/ 889000 h 1236446"/>
              <a:gd name="connsiteX128" fmla="*/ 2509728 w 5710521"/>
              <a:gd name="connsiteY128" fmla="*/ 889000 h 1236446"/>
              <a:gd name="connsiteX129" fmla="*/ 2509728 w 5710521"/>
              <a:gd name="connsiteY129" fmla="*/ 952387 h 1236446"/>
              <a:gd name="connsiteX130" fmla="*/ 2585076 w 5710521"/>
              <a:gd name="connsiteY130" fmla="*/ 952387 h 1236446"/>
              <a:gd name="connsiteX131" fmla="*/ 2585076 w 5710521"/>
              <a:gd name="connsiteY131" fmla="*/ 889000 h 1236446"/>
              <a:gd name="connsiteX132" fmla="*/ 2605394 w 5710521"/>
              <a:gd name="connsiteY132" fmla="*/ 889000 h 1236446"/>
              <a:gd name="connsiteX133" fmla="*/ 2605394 w 5710521"/>
              <a:gd name="connsiteY133" fmla="*/ 1039126 h 1236446"/>
              <a:gd name="connsiteX134" fmla="*/ 2585076 w 5710521"/>
              <a:gd name="connsiteY134" fmla="*/ 1039126 h 1236446"/>
              <a:gd name="connsiteX135" fmla="*/ 2585076 w 5710521"/>
              <a:gd name="connsiteY135" fmla="*/ 971875 h 1236446"/>
              <a:gd name="connsiteX136" fmla="*/ 2509728 w 5710521"/>
              <a:gd name="connsiteY136" fmla="*/ 971875 h 1236446"/>
              <a:gd name="connsiteX137" fmla="*/ 2509728 w 5710521"/>
              <a:gd name="connsiteY137" fmla="*/ 1039126 h 1236446"/>
              <a:gd name="connsiteX138" fmla="*/ 2489201 w 5710521"/>
              <a:gd name="connsiteY138" fmla="*/ 1039126 h 1236446"/>
              <a:gd name="connsiteX139" fmla="*/ 2311400 w 5710521"/>
              <a:gd name="connsiteY139" fmla="*/ 889000 h 1236446"/>
              <a:gd name="connsiteX140" fmla="*/ 2420705 w 5710521"/>
              <a:gd name="connsiteY140" fmla="*/ 889000 h 1236446"/>
              <a:gd name="connsiteX141" fmla="*/ 2420705 w 5710521"/>
              <a:gd name="connsiteY141" fmla="*/ 908697 h 1236446"/>
              <a:gd name="connsiteX142" fmla="*/ 2376203 w 5710521"/>
              <a:gd name="connsiteY142" fmla="*/ 908697 h 1236446"/>
              <a:gd name="connsiteX143" fmla="*/ 2376203 w 5710521"/>
              <a:gd name="connsiteY143" fmla="*/ 1039124 h 1236446"/>
              <a:gd name="connsiteX144" fmla="*/ 2355906 w 5710521"/>
              <a:gd name="connsiteY144" fmla="*/ 1039124 h 1236446"/>
              <a:gd name="connsiteX145" fmla="*/ 2355906 w 5710521"/>
              <a:gd name="connsiteY145" fmla="*/ 908697 h 1236446"/>
              <a:gd name="connsiteX146" fmla="*/ 2311400 w 5710521"/>
              <a:gd name="connsiteY146" fmla="*/ 908697 h 1236446"/>
              <a:gd name="connsiteX147" fmla="*/ 2311400 w 5710521"/>
              <a:gd name="connsiteY147" fmla="*/ 889000 h 1236446"/>
              <a:gd name="connsiteX148" fmla="*/ 2184401 w 5710521"/>
              <a:gd name="connsiteY148" fmla="*/ 889000 h 1236446"/>
              <a:gd name="connsiteX149" fmla="*/ 2204716 w 5710521"/>
              <a:gd name="connsiteY149" fmla="*/ 889000 h 1236446"/>
              <a:gd name="connsiteX150" fmla="*/ 2204716 w 5710521"/>
              <a:gd name="connsiteY150" fmla="*/ 1019429 h 1236446"/>
              <a:gd name="connsiteX151" fmla="*/ 2285368 w 5710521"/>
              <a:gd name="connsiteY151" fmla="*/ 1019429 h 1236446"/>
              <a:gd name="connsiteX152" fmla="*/ 2285368 w 5710521"/>
              <a:gd name="connsiteY152" fmla="*/ 1039126 h 1236446"/>
              <a:gd name="connsiteX153" fmla="*/ 2184401 w 5710521"/>
              <a:gd name="connsiteY153" fmla="*/ 1039126 h 1236446"/>
              <a:gd name="connsiteX154" fmla="*/ 2054627 w 5710521"/>
              <a:gd name="connsiteY154" fmla="*/ 889000 h 1236446"/>
              <a:gd name="connsiteX155" fmla="*/ 2065595 w 5710521"/>
              <a:gd name="connsiteY155" fmla="*/ 889000 h 1236446"/>
              <a:gd name="connsiteX156" fmla="*/ 2125743 w 5710521"/>
              <a:gd name="connsiteY156" fmla="*/ 1039124 h 1236446"/>
              <a:gd name="connsiteX157" fmla="*/ 2103592 w 5710521"/>
              <a:gd name="connsiteY157" fmla="*/ 1039124 h 1236446"/>
              <a:gd name="connsiteX158" fmla="*/ 2088345 w 5710521"/>
              <a:gd name="connsiteY158" fmla="*/ 1000106 h 1236446"/>
              <a:gd name="connsiteX159" fmla="*/ 2031274 w 5710521"/>
              <a:gd name="connsiteY159" fmla="*/ 1000106 h 1236446"/>
              <a:gd name="connsiteX160" fmla="*/ 2016044 w 5710521"/>
              <a:gd name="connsiteY160" fmla="*/ 1039124 h 1236446"/>
              <a:gd name="connsiteX161" fmla="*/ 1993900 w 5710521"/>
              <a:gd name="connsiteY161" fmla="*/ 1039124 h 1236446"/>
              <a:gd name="connsiteX162" fmla="*/ 1841501 w 5710521"/>
              <a:gd name="connsiteY162" fmla="*/ 889000 h 1236446"/>
              <a:gd name="connsiteX163" fmla="*/ 1934946 w 5710521"/>
              <a:gd name="connsiteY163" fmla="*/ 889000 h 1236446"/>
              <a:gd name="connsiteX164" fmla="*/ 1934946 w 5710521"/>
              <a:gd name="connsiteY164" fmla="*/ 908301 h 1236446"/>
              <a:gd name="connsiteX165" fmla="*/ 1861816 w 5710521"/>
              <a:gd name="connsiteY165" fmla="*/ 908301 h 1236446"/>
              <a:gd name="connsiteX166" fmla="*/ 1861816 w 5710521"/>
              <a:gd name="connsiteY166" fmla="*/ 953200 h 1236446"/>
              <a:gd name="connsiteX167" fmla="*/ 1929469 w 5710521"/>
              <a:gd name="connsiteY167" fmla="*/ 953200 h 1236446"/>
              <a:gd name="connsiteX168" fmla="*/ 1929469 w 5710521"/>
              <a:gd name="connsiteY168" fmla="*/ 972494 h 1236446"/>
              <a:gd name="connsiteX169" fmla="*/ 1861816 w 5710521"/>
              <a:gd name="connsiteY169" fmla="*/ 972494 h 1236446"/>
              <a:gd name="connsiteX170" fmla="*/ 1861816 w 5710521"/>
              <a:gd name="connsiteY170" fmla="*/ 1019818 h 1236446"/>
              <a:gd name="connsiteX171" fmla="*/ 1934946 w 5710521"/>
              <a:gd name="connsiteY171" fmla="*/ 1019818 h 1236446"/>
              <a:gd name="connsiteX172" fmla="*/ 1934946 w 5710521"/>
              <a:gd name="connsiteY172" fmla="*/ 1039126 h 1236446"/>
              <a:gd name="connsiteX173" fmla="*/ 1841501 w 5710521"/>
              <a:gd name="connsiteY173" fmla="*/ 1039126 h 1236446"/>
              <a:gd name="connsiteX174" fmla="*/ 1841501 w 5710521"/>
              <a:gd name="connsiteY174" fmla="*/ 889000 h 1236446"/>
              <a:gd name="connsiteX175" fmla="*/ 1651001 w 5710521"/>
              <a:gd name="connsiteY175" fmla="*/ 889000 h 1236446"/>
              <a:gd name="connsiteX176" fmla="*/ 1671528 w 5710521"/>
              <a:gd name="connsiteY176" fmla="*/ 889000 h 1236446"/>
              <a:gd name="connsiteX177" fmla="*/ 1671528 w 5710521"/>
              <a:gd name="connsiteY177" fmla="*/ 952387 h 1236446"/>
              <a:gd name="connsiteX178" fmla="*/ 1746898 w 5710521"/>
              <a:gd name="connsiteY178" fmla="*/ 952387 h 1236446"/>
              <a:gd name="connsiteX179" fmla="*/ 1746898 w 5710521"/>
              <a:gd name="connsiteY179" fmla="*/ 889000 h 1236446"/>
              <a:gd name="connsiteX180" fmla="*/ 1767194 w 5710521"/>
              <a:gd name="connsiteY180" fmla="*/ 889000 h 1236446"/>
              <a:gd name="connsiteX181" fmla="*/ 1767194 w 5710521"/>
              <a:gd name="connsiteY181" fmla="*/ 1039126 h 1236446"/>
              <a:gd name="connsiteX182" fmla="*/ 1746898 w 5710521"/>
              <a:gd name="connsiteY182" fmla="*/ 1039126 h 1236446"/>
              <a:gd name="connsiteX183" fmla="*/ 1746898 w 5710521"/>
              <a:gd name="connsiteY183" fmla="*/ 971875 h 1236446"/>
              <a:gd name="connsiteX184" fmla="*/ 1671528 w 5710521"/>
              <a:gd name="connsiteY184" fmla="*/ 971875 h 1236446"/>
              <a:gd name="connsiteX185" fmla="*/ 1671528 w 5710521"/>
              <a:gd name="connsiteY185" fmla="*/ 1039126 h 1236446"/>
              <a:gd name="connsiteX186" fmla="*/ 1651001 w 5710521"/>
              <a:gd name="connsiteY186" fmla="*/ 1039126 h 1236446"/>
              <a:gd name="connsiteX187" fmla="*/ 5235039 w 5710521"/>
              <a:gd name="connsiteY187" fmla="*/ 876301 h 1236446"/>
              <a:gd name="connsiteX188" fmla="*/ 5279119 w 5710521"/>
              <a:gd name="connsiteY188" fmla="*/ 898449 h 1236446"/>
              <a:gd name="connsiteX189" fmla="*/ 5265493 w 5710521"/>
              <a:gd name="connsiteY189" fmla="*/ 911455 h 1236446"/>
              <a:gd name="connsiteX190" fmla="*/ 5235249 w 5710521"/>
              <a:gd name="connsiteY190" fmla="*/ 895394 h 1236446"/>
              <a:gd name="connsiteX191" fmla="*/ 5211457 w 5710521"/>
              <a:gd name="connsiteY191" fmla="*/ 915717 h 1236446"/>
              <a:gd name="connsiteX192" fmla="*/ 5224254 w 5710521"/>
              <a:gd name="connsiteY192" fmla="*/ 935011 h 1236446"/>
              <a:gd name="connsiteX193" fmla="*/ 5260632 w 5710521"/>
              <a:gd name="connsiteY193" fmla="*/ 953508 h 1236446"/>
              <a:gd name="connsiteX194" fmla="*/ 5282366 w 5710521"/>
              <a:gd name="connsiteY194" fmla="*/ 988425 h 1236446"/>
              <a:gd name="connsiteX195" fmla="*/ 5232795 w 5710521"/>
              <a:gd name="connsiteY195" fmla="*/ 1031520 h 1236446"/>
              <a:gd name="connsiteX196" fmla="*/ 5181601 w 5710521"/>
              <a:gd name="connsiteY196" fmla="*/ 1000620 h 1236446"/>
              <a:gd name="connsiteX197" fmla="*/ 5196622 w 5710521"/>
              <a:gd name="connsiteY197" fmla="*/ 988238 h 1236446"/>
              <a:gd name="connsiteX198" fmla="*/ 5232585 w 5710521"/>
              <a:gd name="connsiteY198" fmla="*/ 1012218 h 1236446"/>
              <a:gd name="connsiteX199" fmla="*/ 5260216 w 5710521"/>
              <a:gd name="connsiteY199" fmla="*/ 989446 h 1236446"/>
              <a:gd name="connsiteX200" fmla="*/ 5244593 w 5710521"/>
              <a:gd name="connsiteY200" fmla="*/ 968527 h 1236446"/>
              <a:gd name="connsiteX201" fmla="*/ 5212269 w 5710521"/>
              <a:gd name="connsiteY201" fmla="*/ 952675 h 1236446"/>
              <a:gd name="connsiteX202" fmla="*/ 5189723 w 5710521"/>
              <a:gd name="connsiteY202" fmla="*/ 916917 h 1236446"/>
              <a:gd name="connsiteX203" fmla="*/ 5235039 w 5710521"/>
              <a:gd name="connsiteY203" fmla="*/ 876301 h 1236446"/>
              <a:gd name="connsiteX204" fmla="*/ 3990438 w 5710521"/>
              <a:gd name="connsiteY204" fmla="*/ 876301 h 1236446"/>
              <a:gd name="connsiteX205" fmla="*/ 4034521 w 5710521"/>
              <a:gd name="connsiteY205" fmla="*/ 898449 h 1236446"/>
              <a:gd name="connsiteX206" fmla="*/ 4020890 w 5710521"/>
              <a:gd name="connsiteY206" fmla="*/ 911455 h 1236446"/>
              <a:gd name="connsiteX207" fmla="*/ 3990624 w 5710521"/>
              <a:gd name="connsiteY207" fmla="*/ 895394 h 1236446"/>
              <a:gd name="connsiteX208" fmla="*/ 3966857 w 5710521"/>
              <a:gd name="connsiteY208" fmla="*/ 915717 h 1236446"/>
              <a:gd name="connsiteX209" fmla="*/ 3979652 w 5710521"/>
              <a:gd name="connsiteY209" fmla="*/ 935011 h 1236446"/>
              <a:gd name="connsiteX210" fmla="*/ 4016029 w 5710521"/>
              <a:gd name="connsiteY210" fmla="*/ 953508 h 1236446"/>
              <a:gd name="connsiteX211" fmla="*/ 4037763 w 5710521"/>
              <a:gd name="connsiteY211" fmla="*/ 988425 h 1236446"/>
              <a:gd name="connsiteX212" fmla="*/ 3988194 w 5710521"/>
              <a:gd name="connsiteY212" fmla="*/ 1031520 h 1236446"/>
              <a:gd name="connsiteX213" fmla="*/ 3937001 w 5710521"/>
              <a:gd name="connsiteY213" fmla="*/ 1000620 h 1236446"/>
              <a:gd name="connsiteX214" fmla="*/ 3952022 w 5710521"/>
              <a:gd name="connsiteY214" fmla="*/ 988238 h 1236446"/>
              <a:gd name="connsiteX215" fmla="*/ 3987984 w 5710521"/>
              <a:gd name="connsiteY215" fmla="*/ 1012218 h 1236446"/>
              <a:gd name="connsiteX216" fmla="*/ 4015614 w 5710521"/>
              <a:gd name="connsiteY216" fmla="*/ 989446 h 1236446"/>
              <a:gd name="connsiteX217" fmla="*/ 3999968 w 5710521"/>
              <a:gd name="connsiteY217" fmla="*/ 968527 h 1236446"/>
              <a:gd name="connsiteX218" fmla="*/ 3967668 w 5710521"/>
              <a:gd name="connsiteY218" fmla="*/ 952675 h 1236446"/>
              <a:gd name="connsiteX219" fmla="*/ 3945123 w 5710521"/>
              <a:gd name="connsiteY219" fmla="*/ 916917 h 1236446"/>
              <a:gd name="connsiteX220" fmla="*/ 3990438 w 5710521"/>
              <a:gd name="connsiteY220" fmla="*/ 876301 h 1236446"/>
              <a:gd name="connsiteX221" fmla="*/ 3659206 w 5710521"/>
              <a:gd name="connsiteY221" fmla="*/ 876301 h 1236446"/>
              <a:gd name="connsiteX222" fmla="*/ 3724028 w 5710521"/>
              <a:gd name="connsiteY222" fmla="*/ 909203 h 1236446"/>
              <a:gd name="connsiteX223" fmla="*/ 3708985 w 5710521"/>
              <a:gd name="connsiteY223" fmla="*/ 921819 h 1236446"/>
              <a:gd name="connsiteX224" fmla="*/ 3659617 w 5710521"/>
              <a:gd name="connsiteY224" fmla="*/ 896014 h 1236446"/>
              <a:gd name="connsiteX225" fmla="*/ 3602343 w 5710521"/>
              <a:gd name="connsiteY225" fmla="*/ 954728 h 1236446"/>
              <a:gd name="connsiteX226" fmla="*/ 3659418 w 5710521"/>
              <a:gd name="connsiteY226" fmla="*/ 1011800 h 1236446"/>
              <a:gd name="connsiteX227" fmla="*/ 3709792 w 5710521"/>
              <a:gd name="connsiteY227" fmla="*/ 986411 h 1236446"/>
              <a:gd name="connsiteX228" fmla="*/ 3724419 w 5710521"/>
              <a:gd name="connsiteY228" fmla="*/ 998811 h 1236446"/>
              <a:gd name="connsiteX229" fmla="*/ 3658604 w 5710521"/>
              <a:gd name="connsiteY229" fmla="*/ 1031304 h 1236446"/>
              <a:gd name="connsiteX230" fmla="*/ 3581400 w 5710521"/>
              <a:gd name="connsiteY230" fmla="*/ 954520 h 1236446"/>
              <a:gd name="connsiteX231" fmla="*/ 3659206 w 5710521"/>
              <a:gd name="connsiteY231" fmla="*/ 876301 h 1236446"/>
              <a:gd name="connsiteX232" fmla="*/ 2998805 w 5710521"/>
              <a:gd name="connsiteY232" fmla="*/ 876301 h 1236446"/>
              <a:gd name="connsiteX233" fmla="*/ 3063626 w 5710521"/>
              <a:gd name="connsiteY233" fmla="*/ 909203 h 1236446"/>
              <a:gd name="connsiteX234" fmla="*/ 3048589 w 5710521"/>
              <a:gd name="connsiteY234" fmla="*/ 921819 h 1236446"/>
              <a:gd name="connsiteX235" fmla="*/ 2999215 w 5710521"/>
              <a:gd name="connsiteY235" fmla="*/ 896014 h 1236446"/>
              <a:gd name="connsiteX236" fmla="*/ 2941923 w 5710521"/>
              <a:gd name="connsiteY236" fmla="*/ 954728 h 1236446"/>
              <a:gd name="connsiteX237" fmla="*/ 2999017 w 5710521"/>
              <a:gd name="connsiteY237" fmla="*/ 1011800 h 1236446"/>
              <a:gd name="connsiteX238" fmla="*/ 3049397 w 5710521"/>
              <a:gd name="connsiteY238" fmla="*/ 986411 h 1236446"/>
              <a:gd name="connsiteX239" fmla="*/ 3064017 w 5710521"/>
              <a:gd name="connsiteY239" fmla="*/ 998811 h 1236446"/>
              <a:gd name="connsiteX240" fmla="*/ 2998183 w 5710521"/>
              <a:gd name="connsiteY240" fmla="*/ 1031304 h 1236446"/>
              <a:gd name="connsiteX241" fmla="*/ 2921000 w 5710521"/>
              <a:gd name="connsiteY241" fmla="*/ 954520 h 1236446"/>
              <a:gd name="connsiteX242" fmla="*/ 2998805 w 5710521"/>
              <a:gd name="connsiteY242" fmla="*/ 876301 h 1236446"/>
              <a:gd name="connsiteX243" fmla="*/ 2809338 w 5710521"/>
              <a:gd name="connsiteY243" fmla="*/ 876301 h 1236446"/>
              <a:gd name="connsiteX244" fmla="*/ 2853423 w 5710521"/>
              <a:gd name="connsiteY244" fmla="*/ 898449 h 1236446"/>
              <a:gd name="connsiteX245" fmla="*/ 2839791 w 5710521"/>
              <a:gd name="connsiteY245" fmla="*/ 911455 h 1236446"/>
              <a:gd name="connsiteX246" fmla="*/ 2809515 w 5710521"/>
              <a:gd name="connsiteY246" fmla="*/ 895394 h 1236446"/>
              <a:gd name="connsiteX247" fmla="*/ 2785756 w 5710521"/>
              <a:gd name="connsiteY247" fmla="*/ 915717 h 1236446"/>
              <a:gd name="connsiteX248" fmla="*/ 2798576 w 5710521"/>
              <a:gd name="connsiteY248" fmla="*/ 935011 h 1236446"/>
              <a:gd name="connsiteX249" fmla="*/ 2834930 w 5710521"/>
              <a:gd name="connsiteY249" fmla="*/ 953508 h 1236446"/>
              <a:gd name="connsiteX250" fmla="*/ 2856665 w 5710521"/>
              <a:gd name="connsiteY250" fmla="*/ 988425 h 1236446"/>
              <a:gd name="connsiteX251" fmla="*/ 2807094 w 5710521"/>
              <a:gd name="connsiteY251" fmla="*/ 1031520 h 1236446"/>
              <a:gd name="connsiteX252" fmla="*/ 2755900 w 5710521"/>
              <a:gd name="connsiteY252" fmla="*/ 1000620 h 1236446"/>
              <a:gd name="connsiteX253" fmla="*/ 2770917 w 5710521"/>
              <a:gd name="connsiteY253" fmla="*/ 988238 h 1236446"/>
              <a:gd name="connsiteX254" fmla="*/ 2806884 w 5710521"/>
              <a:gd name="connsiteY254" fmla="*/ 1012218 h 1236446"/>
              <a:gd name="connsiteX255" fmla="*/ 2834515 w 5710521"/>
              <a:gd name="connsiteY255" fmla="*/ 989446 h 1236446"/>
              <a:gd name="connsiteX256" fmla="*/ 2818892 w 5710521"/>
              <a:gd name="connsiteY256" fmla="*/ 968527 h 1236446"/>
              <a:gd name="connsiteX257" fmla="*/ 2786568 w 5710521"/>
              <a:gd name="connsiteY257" fmla="*/ 952675 h 1236446"/>
              <a:gd name="connsiteX258" fmla="*/ 2764022 w 5710521"/>
              <a:gd name="connsiteY258" fmla="*/ 916917 h 1236446"/>
              <a:gd name="connsiteX259" fmla="*/ 2809338 w 5710521"/>
              <a:gd name="connsiteY259" fmla="*/ 876301 h 1236446"/>
              <a:gd name="connsiteX260" fmla="*/ 833442 w 5710521"/>
              <a:gd name="connsiteY260" fmla="*/ 685801 h 1236446"/>
              <a:gd name="connsiteX261" fmla="*/ 930283 w 5710521"/>
              <a:gd name="connsiteY261" fmla="*/ 782645 h 1236446"/>
              <a:gd name="connsiteX262" fmla="*/ 833442 w 5710521"/>
              <a:gd name="connsiteY262" fmla="*/ 879489 h 1236446"/>
              <a:gd name="connsiteX263" fmla="*/ 736601 w 5710521"/>
              <a:gd name="connsiteY263" fmla="*/ 782645 h 1236446"/>
              <a:gd name="connsiteX264" fmla="*/ 833442 w 5710521"/>
              <a:gd name="connsiteY264" fmla="*/ 685801 h 1236446"/>
              <a:gd name="connsiteX265" fmla="*/ 902864 w 5710521"/>
              <a:gd name="connsiteY265" fmla="*/ 558801 h 1236446"/>
              <a:gd name="connsiteX266" fmla="*/ 980228 w 5710521"/>
              <a:gd name="connsiteY266" fmla="*/ 636164 h 1236446"/>
              <a:gd name="connsiteX267" fmla="*/ 932549 w 5710521"/>
              <a:gd name="connsiteY267" fmla="*/ 707615 h 1236446"/>
              <a:gd name="connsiteX268" fmla="*/ 833316 w 5710521"/>
              <a:gd name="connsiteY268" fmla="*/ 658313 h 1236446"/>
              <a:gd name="connsiteX269" fmla="*/ 828767 w 5710521"/>
              <a:gd name="connsiteY269" fmla="*/ 658403 h 1236446"/>
              <a:gd name="connsiteX270" fmla="*/ 825501 w 5710521"/>
              <a:gd name="connsiteY270" fmla="*/ 636164 h 1236446"/>
              <a:gd name="connsiteX271" fmla="*/ 902864 w 5710521"/>
              <a:gd name="connsiteY271" fmla="*/ 558801 h 1236446"/>
              <a:gd name="connsiteX272" fmla="*/ 641407 w 5710521"/>
              <a:gd name="connsiteY272" fmla="*/ 471338 h 1236446"/>
              <a:gd name="connsiteX273" fmla="*/ 641407 w 5710521"/>
              <a:gd name="connsiteY273" fmla="*/ 1168270 h 1236446"/>
              <a:gd name="connsiteX274" fmla="*/ 894478 w 5710521"/>
              <a:gd name="connsiteY274" fmla="*/ 938840 h 1236446"/>
              <a:gd name="connsiteX275" fmla="*/ 1097747 w 5710521"/>
              <a:gd name="connsiteY275" fmla="*/ 597444 h 1236446"/>
              <a:gd name="connsiteX276" fmla="*/ 1139992 w 5710521"/>
              <a:gd name="connsiteY276" fmla="*/ 471338 h 1236446"/>
              <a:gd name="connsiteX277" fmla="*/ 4741431 w 5710521"/>
              <a:gd name="connsiteY277" fmla="*/ 250706 h 1236446"/>
              <a:gd name="connsiteX278" fmla="*/ 4678665 w 5710521"/>
              <a:gd name="connsiteY278" fmla="*/ 414134 h 1236446"/>
              <a:gd name="connsiteX279" fmla="*/ 4804820 w 5710521"/>
              <a:gd name="connsiteY279" fmla="*/ 414134 h 1236446"/>
              <a:gd name="connsiteX280" fmla="*/ 1737990 w 5710521"/>
              <a:gd name="connsiteY280" fmla="*/ 240756 h 1236446"/>
              <a:gd name="connsiteX281" fmla="*/ 1737990 w 5710521"/>
              <a:gd name="connsiteY281" fmla="*/ 601183 h 1236446"/>
              <a:gd name="connsiteX282" fmla="*/ 1803878 w 5710521"/>
              <a:gd name="connsiteY282" fmla="*/ 601183 h 1236446"/>
              <a:gd name="connsiteX283" fmla="*/ 1919750 w 5710521"/>
              <a:gd name="connsiteY283" fmla="*/ 558308 h 1236446"/>
              <a:gd name="connsiteX284" fmla="*/ 1962921 w 5710521"/>
              <a:gd name="connsiteY284" fmla="*/ 420988 h 1236446"/>
              <a:gd name="connsiteX285" fmla="*/ 1919750 w 5710521"/>
              <a:gd name="connsiteY285" fmla="*/ 283631 h 1236446"/>
              <a:gd name="connsiteX286" fmla="*/ 1803878 w 5710521"/>
              <a:gd name="connsiteY286" fmla="*/ 240756 h 1236446"/>
              <a:gd name="connsiteX287" fmla="*/ 2308556 w 5710521"/>
              <a:gd name="connsiteY287" fmla="*/ 229295 h 1236446"/>
              <a:gd name="connsiteX288" fmla="*/ 2287442 w 5710521"/>
              <a:gd name="connsiteY288" fmla="*/ 230528 h 1236446"/>
              <a:gd name="connsiteX289" fmla="*/ 2204488 w 5710521"/>
              <a:gd name="connsiteY289" fmla="*/ 279315 h 1236446"/>
              <a:gd name="connsiteX290" fmla="*/ 2174964 w 5710521"/>
              <a:gd name="connsiteY290" fmla="*/ 388998 h 1236446"/>
              <a:gd name="connsiteX291" fmla="*/ 2178082 w 5710521"/>
              <a:gd name="connsiteY291" fmla="*/ 431252 h 1236446"/>
              <a:gd name="connsiteX292" fmla="*/ 2225295 w 5710521"/>
              <a:gd name="connsiteY292" fmla="*/ 554902 h 1236446"/>
              <a:gd name="connsiteX293" fmla="*/ 2324723 w 5710521"/>
              <a:gd name="connsiteY293" fmla="*/ 599660 h 1236446"/>
              <a:gd name="connsiteX294" fmla="*/ 2345855 w 5710521"/>
              <a:gd name="connsiteY294" fmla="*/ 598388 h 1236446"/>
              <a:gd name="connsiteX295" fmla="*/ 2428808 w 5710521"/>
              <a:gd name="connsiteY295" fmla="*/ 549621 h 1236446"/>
              <a:gd name="connsiteX296" fmla="*/ 2458314 w 5710521"/>
              <a:gd name="connsiteY296" fmla="*/ 439937 h 1236446"/>
              <a:gd name="connsiteX297" fmla="*/ 2455197 w 5710521"/>
              <a:gd name="connsiteY297" fmla="*/ 397684 h 1236446"/>
              <a:gd name="connsiteX298" fmla="*/ 2407966 w 5710521"/>
              <a:gd name="connsiteY298" fmla="*/ 274033 h 1236446"/>
              <a:gd name="connsiteX299" fmla="*/ 2308556 w 5710521"/>
              <a:gd name="connsiteY299" fmla="*/ 229295 h 1236446"/>
              <a:gd name="connsiteX300" fmla="*/ 5410201 w 5710521"/>
              <a:gd name="connsiteY300" fmla="*/ 215901 h 1236446"/>
              <a:gd name="connsiteX301" fmla="*/ 5692961 w 5710521"/>
              <a:gd name="connsiteY301" fmla="*/ 215901 h 1236446"/>
              <a:gd name="connsiteX302" fmla="*/ 5694805 w 5710521"/>
              <a:gd name="connsiteY302" fmla="*/ 228357 h 1236446"/>
              <a:gd name="connsiteX303" fmla="*/ 5703500 w 5710521"/>
              <a:gd name="connsiteY303" fmla="*/ 302294 h 1236446"/>
              <a:gd name="connsiteX304" fmla="*/ 5691685 w 5710521"/>
              <a:gd name="connsiteY304" fmla="*/ 304155 h 1236446"/>
              <a:gd name="connsiteX305" fmla="*/ 5673672 w 5710521"/>
              <a:gd name="connsiteY305" fmla="*/ 254142 h 1236446"/>
              <a:gd name="connsiteX306" fmla="*/ 5636384 w 5710521"/>
              <a:gd name="connsiteY306" fmla="*/ 240756 h 1236446"/>
              <a:gd name="connsiteX307" fmla="*/ 5497188 w 5710521"/>
              <a:gd name="connsiteY307" fmla="*/ 240756 h 1236446"/>
              <a:gd name="connsiteX308" fmla="*/ 5497188 w 5710521"/>
              <a:gd name="connsiteY308" fmla="*/ 405453 h 1236446"/>
              <a:gd name="connsiteX309" fmla="*/ 5582969 w 5710521"/>
              <a:gd name="connsiteY309" fmla="*/ 405453 h 1236446"/>
              <a:gd name="connsiteX310" fmla="*/ 5618690 w 5710521"/>
              <a:gd name="connsiteY310" fmla="*/ 399225 h 1236446"/>
              <a:gd name="connsiteX311" fmla="*/ 5630172 w 5710521"/>
              <a:gd name="connsiteY311" fmla="*/ 374389 h 1236446"/>
              <a:gd name="connsiteX312" fmla="*/ 5642624 w 5710521"/>
              <a:gd name="connsiteY312" fmla="*/ 374389 h 1236446"/>
              <a:gd name="connsiteX313" fmla="*/ 5642624 w 5710521"/>
              <a:gd name="connsiteY313" fmla="*/ 461371 h 1236446"/>
              <a:gd name="connsiteX314" fmla="*/ 5630172 w 5710521"/>
              <a:gd name="connsiteY314" fmla="*/ 461371 h 1236446"/>
              <a:gd name="connsiteX315" fmla="*/ 5618690 w 5710521"/>
              <a:gd name="connsiteY315" fmla="*/ 436497 h 1236446"/>
              <a:gd name="connsiteX316" fmla="*/ 5582969 w 5710521"/>
              <a:gd name="connsiteY316" fmla="*/ 430307 h 1236446"/>
              <a:gd name="connsiteX317" fmla="*/ 5497188 w 5710521"/>
              <a:gd name="connsiteY317" fmla="*/ 430307 h 1236446"/>
              <a:gd name="connsiteX318" fmla="*/ 5497188 w 5710521"/>
              <a:gd name="connsiteY318" fmla="*/ 601175 h 1236446"/>
              <a:gd name="connsiteX319" fmla="*/ 5642624 w 5710521"/>
              <a:gd name="connsiteY319" fmla="*/ 601175 h 1236446"/>
              <a:gd name="connsiteX320" fmla="*/ 5679884 w 5710521"/>
              <a:gd name="connsiteY320" fmla="*/ 587827 h 1236446"/>
              <a:gd name="connsiteX321" fmla="*/ 5697911 w 5710521"/>
              <a:gd name="connsiteY321" fmla="*/ 537795 h 1236446"/>
              <a:gd name="connsiteX322" fmla="*/ 5709726 w 5710521"/>
              <a:gd name="connsiteY322" fmla="*/ 539656 h 1236446"/>
              <a:gd name="connsiteX323" fmla="*/ 5701004 w 5710521"/>
              <a:gd name="connsiteY323" fmla="*/ 613612 h 1236446"/>
              <a:gd name="connsiteX324" fmla="*/ 5699146 w 5710521"/>
              <a:gd name="connsiteY324" fmla="*/ 626030 h 1236446"/>
              <a:gd name="connsiteX325" fmla="*/ 5410201 w 5710521"/>
              <a:gd name="connsiteY325" fmla="*/ 626030 h 1236446"/>
              <a:gd name="connsiteX326" fmla="*/ 5410201 w 5710521"/>
              <a:gd name="connsiteY326" fmla="*/ 613612 h 1236446"/>
              <a:gd name="connsiteX327" fmla="*/ 5435064 w 5710521"/>
              <a:gd name="connsiteY327" fmla="*/ 602125 h 1236446"/>
              <a:gd name="connsiteX328" fmla="*/ 5441291 w 5710521"/>
              <a:gd name="connsiteY328" fmla="*/ 566371 h 1236446"/>
              <a:gd name="connsiteX329" fmla="*/ 5441291 w 5710521"/>
              <a:gd name="connsiteY329" fmla="*/ 275579 h 1236446"/>
              <a:gd name="connsiteX330" fmla="*/ 5435064 w 5710521"/>
              <a:gd name="connsiteY330" fmla="*/ 239844 h 1236446"/>
              <a:gd name="connsiteX331" fmla="*/ 5410201 w 5710521"/>
              <a:gd name="connsiteY331" fmla="*/ 228357 h 1236446"/>
              <a:gd name="connsiteX332" fmla="*/ 4681801 w 5710521"/>
              <a:gd name="connsiteY332" fmla="*/ 215901 h 1236446"/>
              <a:gd name="connsiteX333" fmla="*/ 4788059 w 5710521"/>
              <a:gd name="connsiteY333" fmla="*/ 215901 h 1236446"/>
              <a:gd name="connsiteX334" fmla="*/ 4924122 w 5710521"/>
              <a:gd name="connsiteY334" fmla="*/ 570081 h 1236446"/>
              <a:gd name="connsiteX335" fmla="*/ 4946179 w 5710521"/>
              <a:gd name="connsiteY335" fmla="*/ 602721 h 1236446"/>
              <a:gd name="connsiteX336" fmla="*/ 4982526 w 5710521"/>
              <a:gd name="connsiteY336" fmla="*/ 613620 h 1236446"/>
              <a:gd name="connsiteX337" fmla="*/ 4982526 w 5710521"/>
              <a:gd name="connsiteY337" fmla="*/ 626038 h 1236446"/>
              <a:gd name="connsiteX338" fmla="*/ 4823451 w 5710521"/>
              <a:gd name="connsiteY338" fmla="*/ 626038 h 1236446"/>
              <a:gd name="connsiteX339" fmla="*/ 4823451 w 5710521"/>
              <a:gd name="connsiteY339" fmla="*/ 613620 h 1236446"/>
              <a:gd name="connsiteX340" fmla="*/ 4859486 w 5710521"/>
              <a:gd name="connsiteY340" fmla="*/ 608645 h 1236446"/>
              <a:gd name="connsiteX341" fmla="*/ 4870058 w 5710521"/>
              <a:gd name="connsiteY341" fmla="*/ 593113 h 1236446"/>
              <a:gd name="connsiteX342" fmla="*/ 4864471 w 5710521"/>
              <a:gd name="connsiteY342" fmla="*/ 570081 h 1236446"/>
              <a:gd name="connsiteX343" fmla="*/ 4814146 w 5710521"/>
              <a:gd name="connsiteY343" fmla="*/ 439008 h 1236446"/>
              <a:gd name="connsiteX344" fmla="*/ 4668737 w 5710521"/>
              <a:gd name="connsiteY344" fmla="*/ 439008 h 1236446"/>
              <a:gd name="connsiteX345" fmla="*/ 4618391 w 5710521"/>
              <a:gd name="connsiteY345" fmla="*/ 570081 h 1236446"/>
              <a:gd name="connsiteX346" fmla="*/ 4612804 w 5710521"/>
              <a:gd name="connsiteY346" fmla="*/ 593113 h 1236446"/>
              <a:gd name="connsiteX347" fmla="*/ 4623376 w 5710521"/>
              <a:gd name="connsiteY347" fmla="*/ 608645 h 1236446"/>
              <a:gd name="connsiteX348" fmla="*/ 4659391 w 5710521"/>
              <a:gd name="connsiteY348" fmla="*/ 613620 h 1236446"/>
              <a:gd name="connsiteX349" fmla="*/ 4659391 w 5710521"/>
              <a:gd name="connsiteY349" fmla="*/ 626038 h 1236446"/>
              <a:gd name="connsiteX350" fmla="*/ 4533900 w 5710521"/>
              <a:gd name="connsiteY350" fmla="*/ 626038 h 1236446"/>
              <a:gd name="connsiteX351" fmla="*/ 4533900 w 5710521"/>
              <a:gd name="connsiteY351" fmla="*/ 613620 h 1236446"/>
              <a:gd name="connsiteX352" fmla="*/ 4570247 w 5710521"/>
              <a:gd name="connsiteY352" fmla="*/ 602721 h 1236446"/>
              <a:gd name="connsiteX353" fmla="*/ 4592305 w 5710521"/>
              <a:gd name="connsiteY353" fmla="*/ 570081 h 1236446"/>
              <a:gd name="connsiteX354" fmla="*/ 4711606 w 5710521"/>
              <a:gd name="connsiteY354" fmla="*/ 260029 h 1236446"/>
              <a:gd name="connsiteX355" fmla="*/ 4714098 w 5710521"/>
              <a:gd name="connsiteY355" fmla="*/ 245731 h 1236446"/>
              <a:gd name="connsiteX356" fmla="*/ 4706954 w 5710521"/>
              <a:gd name="connsiteY356" fmla="*/ 232686 h 1236446"/>
              <a:gd name="connsiteX357" fmla="*/ 4681801 w 5710521"/>
              <a:gd name="connsiteY357" fmla="*/ 228338 h 1236446"/>
              <a:gd name="connsiteX358" fmla="*/ 3289300 w 5710521"/>
              <a:gd name="connsiteY358" fmla="*/ 215901 h 1236446"/>
              <a:gd name="connsiteX359" fmla="*/ 3366896 w 5710521"/>
              <a:gd name="connsiteY359" fmla="*/ 215901 h 1236446"/>
              <a:gd name="connsiteX360" fmla="*/ 3636651 w 5710521"/>
              <a:gd name="connsiteY360" fmla="*/ 563257 h 1236446"/>
              <a:gd name="connsiteX361" fmla="*/ 3636651 w 5710521"/>
              <a:gd name="connsiteY361" fmla="*/ 275560 h 1236446"/>
              <a:gd name="connsiteX362" fmla="*/ 3630415 w 5710521"/>
              <a:gd name="connsiteY362" fmla="*/ 239844 h 1236446"/>
              <a:gd name="connsiteX363" fmla="*/ 3605602 w 5710521"/>
              <a:gd name="connsiteY363" fmla="*/ 228357 h 1236446"/>
              <a:gd name="connsiteX364" fmla="*/ 3605602 w 5710521"/>
              <a:gd name="connsiteY364" fmla="*/ 215901 h 1236446"/>
              <a:gd name="connsiteX365" fmla="*/ 3692589 w 5710521"/>
              <a:gd name="connsiteY365" fmla="*/ 215901 h 1236446"/>
              <a:gd name="connsiteX366" fmla="*/ 3692589 w 5710521"/>
              <a:gd name="connsiteY366" fmla="*/ 228357 h 1236446"/>
              <a:gd name="connsiteX367" fmla="*/ 3667719 w 5710521"/>
              <a:gd name="connsiteY367" fmla="*/ 239844 h 1236446"/>
              <a:gd name="connsiteX368" fmla="*/ 3661502 w 5710521"/>
              <a:gd name="connsiteY368" fmla="*/ 275560 h 1236446"/>
              <a:gd name="connsiteX369" fmla="*/ 3661502 w 5710521"/>
              <a:gd name="connsiteY369" fmla="*/ 626030 h 1236446"/>
              <a:gd name="connsiteX370" fmla="*/ 3614974 w 5710521"/>
              <a:gd name="connsiteY370" fmla="*/ 626030 h 1236446"/>
              <a:gd name="connsiteX371" fmla="*/ 3345219 w 5710521"/>
              <a:gd name="connsiteY371" fmla="*/ 278673 h 1236446"/>
              <a:gd name="connsiteX372" fmla="*/ 3345219 w 5710521"/>
              <a:gd name="connsiteY372" fmla="*/ 566371 h 1236446"/>
              <a:gd name="connsiteX373" fmla="*/ 3351455 w 5710521"/>
              <a:gd name="connsiteY373" fmla="*/ 602087 h 1236446"/>
              <a:gd name="connsiteX374" fmla="*/ 3376306 w 5710521"/>
              <a:gd name="connsiteY374" fmla="*/ 613612 h 1236446"/>
              <a:gd name="connsiteX375" fmla="*/ 3376306 w 5710521"/>
              <a:gd name="connsiteY375" fmla="*/ 626030 h 1236446"/>
              <a:gd name="connsiteX376" fmla="*/ 3289300 w 5710521"/>
              <a:gd name="connsiteY376" fmla="*/ 626030 h 1236446"/>
              <a:gd name="connsiteX377" fmla="*/ 3289300 w 5710521"/>
              <a:gd name="connsiteY377" fmla="*/ 613612 h 1236446"/>
              <a:gd name="connsiteX378" fmla="*/ 3314151 w 5710521"/>
              <a:gd name="connsiteY378" fmla="*/ 602087 h 1236446"/>
              <a:gd name="connsiteX379" fmla="*/ 3320368 w 5710521"/>
              <a:gd name="connsiteY379" fmla="*/ 566371 h 1236446"/>
              <a:gd name="connsiteX380" fmla="*/ 3320368 w 5710521"/>
              <a:gd name="connsiteY380" fmla="*/ 275560 h 1236446"/>
              <a:gd name="connsiteX381" fmla="*/ 3314151 w 5710521"/>
              <a:gd name="connsiteY381" fmla="*/ 239844 h 1236446"/>
              <a:gd name="connsiteX382" fmla="*/ 3289300 w 5710521"/>
              <a:gd name="connsiteY382" fmla="*/ 228357 h 1236446"/>
              <a:gd name="connsiteX383" fmla="*/ 1651001 w 5710521"/>
              <a:gd name="connsiteY383" fmla="*/ 215901 h 1236446"/>
              <a:gd name="connsiteX384" fmla="*/ 1816276 w 5710521"/>
              <a:gd name="connsiteY384" fmla="*/ 215901 h 1236446"/>
              <a:gd name="connsiteX385" fmla="*/ 1906705 w 5710521"/>
              <a:gd name="connsiteY385" fmla="*/ 231452 h 1236446"/>
              <a:gd name="connsiteX386" fmla="*/ 1985298 w 5710521"/>
              <a:gd name="connsiteY386" fmla="*/ 292669 h 1236446"/>
              <a:gd name="connsiteX387" fmla="*/ 2018847 w 5710521"/>
              <a:gd name="connsiteY387" fmla="*/ 420988 h 1236446"/>
              <a:gd name="connsiteX388" fmla="*/ 1955802 w 5710521"/>
              <a:gd name="connsiteY388" fmla="*/ 582841 h 1236446"/>
              <a:gd name="connsiteX389" fmla="*/ 1816276 w 5710521"/>
              <a:gd name="connsiteY389" fmla="*/ 626038 h 1236446"/>
              <a:gd name="connsiteX390" fmla="*/ 1651001 w 5710521"/>
              <a:gd name="connsiteY390" fmla="*/ 626038 h 1236446"/>
              <a:gd name="connsiteX391" fmla="*/ 1651001 w 5710521"/>
              <a:gd name="connsiteY391" fmla="*/ 613601 h 1236446"/>
              <a:gd name="connsiteX392" fmla="*/ 1675864 w 5710521"/>
              <a:gd name="connsiteY392" fmla="*/ 602132 h 1236446"/>
              <a:gd name="connsiteX393" fmla="*/ 1682063 w 5710521"/>
              <a:gd name="connsiteY393" fmla="*/ 566378 h 1236446"/>
              <a:gd name="connsiteX394" fmla="*/ 1682063 w 5710521"/>
              <a:gd name="connsiteY394" fmla="*/ 275561 h 1236446"/>
              <a:gd name="connsiteX395" fmla="*/ 1675864 w 5710521"/>
              <a:gd name="connsiteY395" fmla="*/ 239845 h 1236446"/>
              <a:gd name="connsiteX396" fmla="*/ 1651001 w 5710521"/>
              <a:gd name="connsiteY396" fmla="*/ 228357 h 1236446"/>
              <a:gd name="connsiteX397" fmla="*/ 4976253 w 5710521"/>
              <a:gd name="connsiteY397" fmla="*/ 215900 h 1236446"/>
              <a:gd name="connsiteX398" fmla="*/ 5311787 w 5710521"/>
              <a:gd name="connsiteY398" fmla="*/ 215900 h 1236446"/>
              <a:gd name="connsiteX399" fmla="*/ 5313686 w 5710521"/>
              <a:gd name="connsiteY399" fmla="*/ 228336 h 1236446"/>
              <a:gd name="connsiteX400" fmla="*/ 5322372 w 5710521"/>
              <a:gd name="connsiteY400" fmla="*/ 302270 h 1236446"/>
              <a:gd name="connsiteX401" fmla="*/ 5310566 w 5710521"/>
              <a:gd name="connsiteY401" fmla="*/ 304130 h 1236446"/>
              <a:gd name="connsiteX402" fmla="*/ 5292534 w 5710521"/>
              <a:gd name="connsiteY402" fmla="*/ 254101 h 1236446"/>
              <a:gd name="connsiteX403" fmla="*/ 5255282 w 5710521"/>
              <a:gd name="connsiteY403" fmla="*/ 240753 h 1236446"/>
              <a:gd name="connsiteX404" fmla="*/ 5171976 w 5710521"/>
              <a:gd name="connsiteY404" fmla="*/ 240753 h 1236446"/>
              <a:gd name="connsiteX405" fmla="*/ 5171976 w 5710521"/>
              <a:gd name="connsiteY405" fmla="*/ 566353 h 1236446"/>
              <a:gd name="connsiteX406" fmla="*/ 5178217 w 5710521"/>
              <a:gd name="connsiteY406" fmla="*/ 602086 h 1236446"/>
              <a:gd name="connsiteX407" fmla="*/ 5203069 w 5710521"/>
              <a:gd name="connsiteY407" fmla="*/ 613573 h 1236446"/>
              <a:gd name="connsiteX408" fmla="*/ 5203069 w 5710521"/>
              <a:gd name="connsiteY408" fmla="*/ 626009 h 1236446"/>
              <a:gd name="connsiteX409" fmla="*/ 5085004 w 5710521"/>
              <a:gd name="connsiteY409" fmla="*/ 626009 h 1236446"/>
              <a:gd name="connsiteX410" fmla="*/ 5085004 w 5710521"/>
              <a:gd name="connsiteY410" fmla="*/ 613573 h 1236446"/>
              <a:gd name="connsiteX411" fmla="*/ 5109839 w 5710521"/>
              <a:gd name="connsiteY411" fmla="*/ 602086 h 1236446"/>
              <a:gd name="connsiteX412" fmla="*/ 5116081 w 5710521"/>
              <a:gd name="connsiteY412" fmla="*/ 566353 h 1236446"/>
              <a:gd name="connsiteX413" fmla="*/ 5116081 w 5710521"/>
              <a:gd name="connsiteY413" fmla="*/ 240753 h 1236446"/>
              <a:gd name="connsiteX414" fmla="*/ 5032791 w 5710521"/>
              <a:gd name="connsiteY414" fmla="*/ 240753 h 1236446"/>
              <a:gd name="connsiteX415" fmla="*/ 4995523 w 5710521"/>
              <a:gd name="connsiteY415" fmla="*/ 254101 h 1236446"/>
              <a:gd name="connsiteX416" fmla="*/ 4977491 w 5710521"/>
              <a:gd name="connsiteY416" fmla="*/ 304130 h 1236446"/>
              <a:gd name="connsiteX417" fmla="*/ 4965701 w 5710521"/>
              <a:gd name="connsiteY417" fmla="*/ 302270 h 1236446"/>
              <a:gd name="connsiteX418" fmla="*/ 4974387 w 5710521"/>
              <a:gd name="connsiteY418" fmla="*/ 228336 h 1236446"/>
              <a:gd name="connsiteX419" fmla="*/ 4176169 w 5710521"/>
              <a:gd name="connsiteY419" fmla="*/ 215900 h 1236446"/>
              <a:gd name="connsiteX420" fmla="*/ 4511688 w 5710521"/>
              <a:gd name="connsiteY420" fmla="*/ 215900 h 1236446"/>
              <a:gd name="connsiteX421" fmla="*/ 4513587 w 5710521"/>
              <a:gd name="connsiteY421" fmla="*/ 228336 h 1236446"/>
              <a:gd name="connsiteX422" fmla="*/ 4522272 w 5710521"/>
              <a:gd name="connsiteY422" fmla="*/ 302270 h 1236446"/>
              <a:gd name="connsiteX423" fmla="*/ 4510466 w 5710521"/>
              <a:gd name="connsiteY423" fmla="*/ 304130 h 1236446"/>
              <a:gd name="connsiteX424" fmla="*/ 4492434 w 5710521"/>
              <a:gd name="connsiteY424" fmla="*/ 254101 h 1236446"/>
              <a:gd name="connsiteX425" fmla="*/ 4455182 w 5710521"/>
              <a:gd name="connsiteY425" fmla="*/ 240753 h 1236446"/>
              <a:gd name="connsiteX426" fmla="*/ 4371876 w 5710521"/>
              <a:gd name="connsiteY426" fmla="*/ 240753 h 1236446"/>
              <a:gd name="connsiteX427" fmla="*/ 4371876 w 5710521"/>
              <a:gd name="connsiteY427" fmla="*/ 566353 h 1236446"/>
              <a:gd name="connsiteX428" fmla="*/ 4378118 w 5710521"/>
              <a:gd name="connsiteY428" fmla="*/ 602086 h 1236446"/>
              <a:gd name="connsiteX429" fmla="*/ 4402969 w 5710521"/>
              <a:gd name="connsiteY429" fmla="*/ 613573 h 1236446"/>
              <a:gd name="connsiteX430" fmla="*/ 4402969 w 5710521"/>
              <a:gd name="connsiteY430" fmla="*/ 626009 h 1236446"/>
              <a:gd name="connsiteX431" fmla="*/ 4284904 w 5710521"/>
              <a:gd name="connsiteY431" fmla="*/ 626009 h 1236446"/>
              <a:gd name="connsiteX432" fmla="*/ 4284904 w 5710521"/>
              <a:gd name="connsiteY432" fmla="*/ 613573 h 1236446"/>
              <a:gd name="connsiteX433" fmla="*/ 4309739 w 5710521"/>
              <a:gd name="connsiteY433" fmla="*/ 602086 h 1236446"/>
              <a:gd name="connsiteX434" fmla="*/ 4315981 w 5710521"/>
              <a:gd name="connsiteY434" fmla="*/ 566353 h 1236446"/>
              <a:gd name="connsiteX435" fmla="*/ 4315981 w 5710521"/>
              <a:gd name="connsiteY435" fmla="*/ 240753 h 1236446"/>
              <a:gd name="connsiteX436" fmla="*/ 4232692 w 5710521"/>
              <a:gd name="connsiteY436" fmla="*/ 240753 h 1236446"/>
              <a:gd name="connsiteX437" fmla="*/ 4195439 w 5710521"/>
              <a:gd name="connsiteY437" fmla="*/ 254101 h 1236446"/>
              <a:gd name="connsiteX438" fmla="*/ 4177391 w 5710521"/>
              <a:gd name="connsiteY438" fmla="*/ 304130 h 1236446"/>
              <a:gd name="connsiteX439" fmla="*/ 4165601 w 5710521"/>
              <a:gd name="connsiteY439" fmla="*/ 302270 h 1236446"/>
              <a:gd name="connsiteX440" fmla="*/ 4174287 w 5710521"/>
              <a:gd name="connsiteY440" fmla="*/ 228336 h 1236446"/>
              <a:gd name="connsiteX441" fmla="*/ 2540000 w 5710521"/>
              <a:gd name="connsiteY441" fmla="*/ 215900 h 1236446"/>
              <a:gd name="connsiteX442" fmla="*/ 2698445 w 5710521"/>
              <a:gd name="connsiteY442" fmla="*/ 215900 h 1236446"/>
              <a:gd name="connsiteX443" fmla="*/ 2698445 w 5710521"/>
              <a:gd name="connsiteY443" fmla="*/ 228336 h 1236446"/>
              <a:gd name="connsiteX444" fmla="*/ 2661167 w 5710521"/>
              <a:gd name="connsiteY444" fmla="*/ 233918 h 1236446"/>
              <a:gd name="connsiteX445" fmla="*/ 2650609 w 5710521"/>
              <a:gd name="connsiteY445" fmla="*/ 251310 h 1236446"/>
              <a:gd name="connsiteX446" fmla="*/ 2654954 w 5710521"/>
              <a:gd name="connsiteY446" fmla="*/ 272461 h 1236446"/>
              <a:gd name="connsiteX447" fmla="*/ 2758739 w 5710521"/>
              <a:gd name="connsiteY447" fmla="*/ 585623 h 1236446"/>
              <a:gd name="connsiteX448" fmla="*/ 2874305 w 5710521"/>
              <a:gd name="connsiteY448" fmla="*/ 215900 h 1236446"/>
              <a:gd name="connsiteX449" fmla="*/ 2932732 w 5710521"/>
              <a:gd name="connsiteY449" fmla="*/ 215900 h 1236446"/>
              <a:gd name="connsiteX450" fmla="*/ 3047687 w 5710521"/>
              <a:gd name="connsiteY450" fmla="*/ 585623 h 1236446"/>
              <a:gd name="connsiteX451" fmla="*/ 3152662 w 5710521"/>
              <a:gd name="connsiteY451" fmla="*/ 272461 h 1236446"/>
              <a:gd name="connsiteX452" fmla="*/ 3157652 w 5710521"/>
              <a:gd name="connsiteY452" fmla="*/ 250702 h 1236446"/>
              <a:gd name="connsiteX453" fmla="*/ 3146771 w 5710521"/>
              <a:gd name="connsiteY453" fmla="*/ 233918 h 1236446"/>
              <a:gd name="connsiteX454" fmla="*/ 3109783 w 5710521"/>
              <a:gd name="connsiteY454" fmla="*/ 228336 h 1236446"/>
              <a:gd name="connsiteX455" fmla="*/ 3109783 w 5710521"/>
              <a:gd name="connsiteY455" fmla="*/ 215900 h 1236446"/>
              <a:gd name="connsiteX456" fmla="*/ 3235329 w 5710521"/>
              <a:gd name="connsiteY456" fmla="*/ 215900 h 1236446"/>
              <a:gd name="connsiteX457" fmla="*/ 3235329 w 5710521"/>
              <a:gd name="connsiteY457" fmla="*/ 228336 h 1236446"/>
              <a:gd name="connsiteX458" fmla="*/ 3199951 w 5710521"/>
              <a:gd name="connsiteY458" fmla="*/ 239215 h 1236446"/>
              <a:gd name="connsiteX459" fmla="*/ 3178769 w 5710521"/>
              <a:gd name="connsiteY459" fmla="*/ 272461 h 1236446"/>
              <a:gd name="connsiteX460" fmla="*/ 3060080 w 5710521"/>
              <a:gd name="connsiteY460" fmla="*/ 626007 h 1236446"/>
              <a:gd name="connsiteX461" fmla="*/ 3001685 w 5710521"/>
              <a:gd name="connsiteY461" fmla="*/ 626007 h 1236446"/>
              <a:gd name="connsiteX462" fmla="*/ 2887375 w 5710521"/>
              <a:gd name="connsiteY462" fmla="*/ 256892 h 1236446"/>
              <a:gd name="connsiteX463" fmla="*/ 2772388 w 5710521"/>
              <a:gd name="connsiteY463" fmla="*/ 626007 h 1236446"/>
              <a:gd name="connsiteX464" fmla="*/ 2713993 w 5710521"/>
              <a:gd name="connsiteY464" fmla="*/ 626007 h 1236446"/>
              <a:gd name="connsiteX465" fmla="*/ 2595916 w 5710521"/>
              <a:gd name="connsiteY465" fmla="*/ 272461 h 1236446"/>
              <a:gd name="connsiteX466" fmla="*/ 2575410 w 5710521"/>
              <a:gd name="connsiteY466" fmla="*/ 239500 h 1236446"/>
              <a:gd name="connsiteX467" fmla="*/ 2540000 w 5710521"/>
              <a:gd name="connsiteY467" fmla="*/ 228336 h 1236446"/>
              <a:gd name="connsiteX468" fmla="*/ 3936664 w 5710521"/>
              <a:gd name="connsiteY468" fmla="*/ 203201 h 1236446"/>
              <a:gd name="connsiteX469" fmla="*/ 4080172 w 5710521"/>
              <a:gd name="connsiteY469" fmla="*/ 229786 h 1236446"/>
              <a:gd name="connsiteX470" fmla="*/ 4070159 w 5710521"/>
              <a:gd name="connsiteY470" fmla="*/ 300366 h 1236446"/>
              <a:gd name="connsiteX471" fmla="*/ 4057882 w 5710521"/>
              <a:gd name="connsiteY471" fmla="*/ 302244 h 1236446"/>
              <a:gd name="connsiteX472" fmla="*/ 3936041 w 5710521"/>
              <a:gd name="connsiteY472" fmla="*/ 228045 h 1236446"/>
              <a:gd name="connsiteX473" fmla="*/ 3860239 w 5710521"/>
              <a:gd name="connsiteY473" fmla="*/ 246394 h 1236446"/>
              <a:gd name="connsiteX474" fmla="*/ 3834743 w 5710521"/>
              <a:gd name="connsiteY474" fmla="*/ 298899 h 1236446"/>
              <a:gd name="connsiteX475" fmla="*/ 3848418 w 5710521"/>
              <a:gd name="connsiteY475" fmla="*/ 335245 h 1236446"/>
              <a:gd name="connsiteX476" fmla="*/ 3882923 w 5710521"/>
              <a:gd name="connsiteY476" fmla="*/ 358857 h 1236446"/>
              <a:gd name="connsiteX477" fmla="*/ 3937895 w 5710521"/>
              <a:gd name="connsiteY477" fmla="*/ 378419 h 1236446"/>
              <a:gd name="connsiteX478" fmla="*/ 4029257 w 5710521"/>
              <a:gd name="connsiteY478" fmla="*/ 410736 h 1236446"/>
              <a:gd name="connsiteX479" fmla="*/ 4079898 w 5710521"/>
              <a:gd name="connsiteY479" fmla="*/ 447395 h 1236446"/>
              <a:gd name="connsiteX480" fmla="*/ 4100091 w 5710521"/>
              <a:gd name="connsiteY480" fmla="*/ 510150 h 1236446"/>
              <a:gd name="connsiteX481" fmla="*/ 4056302 w 5710521"/>
              <a:gd name="connsiteY481" fmla="*/ 599334 h 1236446"/>
              <a:gd name="connsiteX482" fmla="*/ 3935996 w 5710521"/>
              <a:gd name="connsiteY482" fmla="*/ 625743 h 1236446"/>
              <a:gd name="connsiteX483" fmla="*/ 3771901 w 5710521"/>
              <a:gd name="connsiteY483" fmla="*/ 592174 h 1236446"/>
              <a:gd name="connsiteX484" fmla="*/ 3787778 w 5710521"/>
              <a:gd name="connsiteY484" fmla="*/ 521222 h 1236446"/>
              <a:gd name="connsiteX485" fmla="*/ 3800070 w 5710521"/>
              <a:gd name="connsiteY485" fmla="*/ 519364 h 1236446"/>
              <a:gd name="connsiteX486" fmla="*/ 3926363 w 5710521"/>
              <a:gd name="connsiteY486" fmla="*/ 600879 h 1236446"/>
              <a:gd name="connsiteX487" fmla="*/ 4044147 w 5710521"/>
              <a:gd name="connsiteY487" fmla="*/ 521966 h 1236446"/>
              <a:gd name="connsiteX488" fmla="*/ 4031430 w 5710521"/>
              <a:gd name="connsiteY488" fmla="*/ 482822 h 1236446"/>
              <a:gd name="connsiteX489" fmla="*/ 3997243 w 5710521"/>
              <a:gd name="connsiteY489" fmla="*/ 457333 h 1236446"/>
              <a:gd name="connsiteX490" fmla="*/ 3937895 w 5710521"/>
              <a:gd name="connsiteY490" fmla="*/ 435579 h 1236446"/>
              <a:gd name="connsiteX491" fmla="*/ 3919890 w 5710521"/>
              <a:gd name="connsiteY491" fmla="*/ 429985 h 1236446"/>
              <a:gd name="connsiteX492" fmla="*/ 3842841 w 5710521"/>
              <a:gd name="connsiteY492" fmla="*/ 402363 h 1236446"/>
              <a:gd name="connsiteX493" fmla="*/ 3797168 w 5710521"/>
              <a:gd name="connsiteY493" fmla="*/ 368481 h 1236446"/>
              <a:gd name="connsiteX494" fmla="*/ 3778844 w 5710521"/>
              <a:gd name="connsiteY494" fmla="*/ 311947 h 1236446"/>
              <a:gd name="connsiteX495" fmla="*/ 3823864 w 5710521"/>
              <a:gd name="connsiteY495" fmla="*/ 230236 h 1236446"/>
              <a:gd name="connsiteX496" fmla="*/ 3936664 w 5710521"/>
              <a:gd name="connsiteY496" fmla="*/ 203201 h 1236446"/>
              <a:gd name="connsiteX497" fmla="*/ 2316621 w 5710521"/>
              <a:gd name="connsiteY497" fmla="*/ 203200 h 1236446"/>
              <a:gd name="connsiteX498" fmla="*/ 2420109 w 5710521"/>
              <a:gd name="connsiteY498" fmla="*/ 230528 h 1236446"/>
              <a:gd name="connsiteX499" fmla="*/ 2488436 w 5710521"/>
              <a:gd name="connsiteY499" fmla="*/ 305724 h 1236446"/>
              <a:gd name="connsiteX500" fmla="*/ 2512378 w 5710521"/>
              <a:gd name="connsiteY500" fmla="*/ 414448 h 1236446"/>
              <a:gd name="connsiteX501" fmla="*/ 2488436 w 5710521"/>
              <a:gd name="connsiteY501" fmla="*/ 523193 h 1236446"/>
              <a:gd name="connsiteX502" fmla="*/ 2420109 w 5710521"/>
              <a:gd name="connsiteY502" fmla="*/ 598388 h 1236446"/>
              <a:gd name="connsiteX503" fmla="*/ 2316621 w 5710521"/>
              <a:gd name="connsiteY503" fmla="*/ 625736 h 1236446"/>
              <a:gd name="connsiteX504" fmla="*/ 2213188 w 5710521"/>
              <a:gd name="connsiteY504" fmla="*/ 598388 h 1236446"/>
              <a:gd name="connsiteX505" fmla="*/ 2144806 w 5710521"/>
              <a:gd name="connsiteY505" fmla="*/ 523193 h 1236446"/>
              <a:gd name="connsiteX506" fmla="*/ 2120901 w 5710521"/>
              <a:gd name="connsiteY506" fmla="*/ 414448 h 1236446"/>
              <a:gd name="connsiteX507" fmla="*/ 2144806 w 5710521"/>
              <a:gd name="connsiteY507" fmla="*/ 305724 h 1236446"/>
              <a:gd name="connsiteX508" fmla="*/ 2213188 w 5710521"/>
              <a:gd name="connsiteY508" fmla="*/ 230528 h 1236446"/>
              <a:gd name="connsiteX509" fmla="*/ 2316621 w 5710521"/>
              <a:gd name="connsiteY509" fmla="*/ 203200 h 1236446"/>
              <a:gd name="connsiteX510" fmla="*/ 1094024 w 5710521"/>
              <a:gd name="connsiteY510" fmla="*/ 165101 h 1236446"/>
              <a:gd name="connsiteX511" fmla="*/ 1094024 w 5710521"/>
              <a:gd name="connsiteY511" fmla="*/ 341715 h 1236446"/>
              <a:gd name="connsiteX512" fmla="*/ 927100 w 5710521"/>
              <a:gd name="connsiteY512" fmla="*/ 341715 h 1236446"/>
              <a:gd name="connsiteX513" fmla="*/ 1052293 w 5710521"/>
              <a:gd name="connsiteY513" fmla="*/ 304307 h 1236446"/>
              <a:gd name="connsiteX514" fmla="*/ 1052293 w 5710521"/>
              <a:gd name="connsiteY514" fmla="*/ 189165 h 1236446"/>
              <a:gd name="connsiteX515" fmla="*/ 736600 w 5710521"/>
              <a:gd name="connsiteY515" fmla="*/ 165101 h 1236446"/>
              <a:gd name="connsiteX516" fmla="*/ 778331 w 5710521"/>
              <a:gd name="connsiteY516" fmla="*/ 189165 h 1236446"/>
              <a:gd name="connsiteX517" fmla="*/ 778331 w 5710521"/>
              <a:gd name="connsiteY517" fmla="*/ 304307 h 1236446"/>
              <a:gd name="connsiteX518" fmla="*/ 903524 w 5710521"/>
              <a:gd name="connsiteY518" fmla="*/ 341715 h 1236446"/>
              <a:gd name="connsiteX519" fmla="*/ 736600 w 5710521"/>
              <a:gd name="connsiteY519" fmla="*/ 341715 h 1236446"/>
              <a:gd name="connsiteX520" fmla="*/ 1024469 w 5710521"/>
              <a:gd name="connsiteY520" fmla="*/ 139701 h 1236446"/>
              <a:gd name="connsiteX521" fmla="*/ 1024469 w 5710521"/>
              <a:gd name="connsiteY521" fmla="*/ 283742 h 1236446"/>
              <a:gd name="connsiteX522" fmla="*/ 927101 w 5710521"/>
              <a:gd name="connsiteY522" fmla="*/ 338150 h 1236446"/>
              <a:gd name="connsiteX523" fmla="*/ 927101 w 5710521"/>
              <a:gd name="connsiteY523" fmla="*/ 214707 h 1236446"/>
              <a:gd name="connsiteX524" fmla="*/ 943919 w 5710521"/>
              <a:gd name="connsiteY524" fmla="*/ 185721 h 1236446"/>
              <a:gd name="connsiteX525" fmla="*/ 812800 w 5710521"/>
              <a:gd name="connsiteY525" fmla="*/ 139701 h 1236446"/>
              <a:gd name="connsiteX526" fmla="*/ 893351 w 5710521"/>
              <a:gd name="connsiteY526" fmla="*/ 185721 h 1236446"/>
              <a:gd name="connsiteX527" fmla="*/ 910170 w 5710521"/>
              <a:gd name="connsiteY527" fmla="*/ 214707 h 1236446"/>
              <a:gd name="connsiteX528" fmla="*/ 910170 w 5710521"/>
              <a:gd name="connsiteY528" fmla="*/ 338150 h 1236446"/>
              <a:gd name="connsiteX529" fmla="*/ 812800 w 5710521"/>
              <a:gd name="connsiteY529" fmla="*/ 283742 h 1236446"/>
              <a:gd name="connsiteX530" fmla="*/ 345298 w 5710521"/>
              <a:gd name="connsiteY530" fmla="*/ 114299 h 1236446"/>
              <a:gd name="connsiteX531" fmla="*/ 378546 w 5710521"/>
              <a:gd name="connsiteY531" fmla="*/ 118252 h 1236446"/>
              <a:gd name="connsiteX532" fmla="*/ 437833 w 5710521"/>
              <a:gd name="connsiteY532" fmla="*/ 139833 h 1236446"/>
              <a:gd name="connsiteX533" fmla="*/ 468198 w 5710521"/>
              <a:gd name="connsiteY533" fmla="*/ 149484 h 1236446"/>
              <a:gd name="connsiteX534" fmla="*/ 478160 w 5710521"/>
              <a:gd name="connsiteY534" fmla="*/ 170496 h 1236446"/>
              <a:gd name="connsiteX535" fmla="*/ 447519 w 5710521"/>
              <a:gd name="connsiteY535" fmla="*/ 198765 h 1236446"/>
              <a:gd name="connsiteX536" fmla="*/ 381893 w 5710521"/>
              <a:gd name="connsiteY536" fmla="*/ 202640 h 1236446"/>
              <a:gd name="connsiteX537" fmla="*/ 337634 w 5710521"/>
              <a:gd name="connsiteY537" fmla="*/ 190101 h 1236446"/>
              <a:gd name="connsiteX538" fmla="*/ 340179 w 5710521"/>
              <a:gd name="connsiteY538" fmla="*/ 225020 h 1236446"/>
              <a:gd name="connsiteX539" fmla="*/ 422323 w 5710521"/>
              <a:gd name="connsiteY539" fmla="*/ 309180 h 1236446"/>
              <a:gd name="connsiteX540" fmla="*/ 459750 w 5710521"/>
              <a:gd name="connsiteY540" fmla="*/ 446877 h 1236446"/>
              <a:gd name="connsiteX541" fmla="*/ 393104 w 5710521"/>
              <a:gd name="connsiteY541" fmla="*/ 496309 h 1236446"/>
              <a:gd name="connsiteX542" fmla="*/ 393104 w 5710521"/>
              <a:gd name="connsiteY542" fmla="*/ 422104 h 1236446"/>
              <a:gd name="connsiteX543" fmla="*/ 384816 w 5710521"/>
              <a:gd name="connsiteY543" fmla="*/ 364692 h 1236446"/>
              <a:gd name="connsiteX544" fmla="*/ 382237 w 5710521"/>
              <a:gd name="connsiteY544" fmla="*/ 361804 h 1236446"/>
              <a:gd name="connsiteX545" fmla="*/ 380953 w 5710521"/>
              <a:gd name="connsiteY545" fmla="*/ 360550 h 1236446"/>
              <a:gd name="connsiteX546" fmla="*/ 377789 w 5710521"/>
              <a:gd name="connsiteY546" fmla="*/ 357321 h 1236446"/>
              <a:gd name="connsiteX547" fmla="*/ 377801 w 5710521"/>
              <a:gd name="connsiteY547" fmla="*/ 357397 h 1236446"/>
              <a:gd name="connsiteX548" fmla="*/ 331284 w 5710521"/>
              <a:gd name="connsiteY548" fmla="*/ 310852 h 1236446"/>
              <a:gd name="connsiteX549" fmla="*/ 331284 w 5710521"/>
              <a:gd name="connsiteY549" fmla="*/ 385020 h 1236446"/>
              <a:gd name="connsiteX550" fmla="*/ 339377 w 5710521"/>
              <a:gd name="connsiteY550" fmla="*/ 442241 h 1236446"/>
              <a:gd name="connsiteX551" fmla="*/ 342139 w 5710521"/>
              <a:gd name="connsiteY551" fmla="*/ 445357 h 1236446"/>
              <a:gd name="connsiteX552" fmla="*/ 393092 w 5710521"/>
              <a:gd name="connsiteY552" fmla="*/ 496309 h 1236446"/>
              <a:gd name="connsiteX553" fmla="*/ 393104 w 5710521"/>
              <a:gd name="connsiteY553" fmla="*/ 496309 h 1236446"/>
              <a:gd name="connsiteX554" fmla="*/ 422323 w 5710521"/>
              <a:gd name="connsiteY554" fmla="*/ 525566 h 1236446"/>
              <a:gd name="connsiteX555" fmla="*/ 459761 w 5710521"/>
              <a:gd name="connsiteY555" fmla="*/ 663263 h 1236446"/>
              <a:gd name="connsiteX556" fmla="*/ 393104 w 5710521"/>
              <a:gd name="connsiteY556" fmla="*/ 712695 h 1236446"/>
              <a:gd name="connsiteX557" fmla="*/ 422323 w 5710521"/>
              <a:gd name="connsiteY557" fmla="*/ 741914 h 1236446"/>
              <a:gd name="connsiteX558" fmla="*/ 454924 w 5710521"/>
              <a:gd name="connsiteY558" fmla="*/ 820603 h 1236446"/>
              <a:gd name="connsiteX559" fmla="*/ 393092 w 5710521"/>
              <a:gd name="connsiteY559" fmla="*/ 929081 h 1236446"/>
              <a:gd name="connsiteX560" fmla="*/ 383383 w 5710521"/>
              <a:gd name="connsiteY560" fmla="*/ 795716 h 1236446"/>
              <a:gd name="connsiteX561" fmla="*/ 302041 w 5710521"/>
              <a:gd name="connsiteY561" fmla="*/ 714367 h 1236446"/>
              <a:gd name="connsiteX562" fmla="*/ 264615 w 5710521"/>
              <a:gd name="connsiteY562" fmla="*/ 576670 h 1236446"/>
              <a:gd name="connsiteX563" fmla="*/ 331272 w 5710521"/>
              <a:gd name="connsiteY563" fmla="*/ 527238 h 1236446"/>
              <a:gd name="connsiteX564" fmla="*/ 331272 w 5710521"/>
              <a:gd name="connsiteY564" fmla="*/ 601444 h 1236446"/>
              <a:gd name="connsiteX565" fmla="*/ 339560 w 5710521"/>
              <a:gd name="connsiteY565" fmla="*/ 658855 h 1236446"/>
              <a:gd name="connsiteX566" fmla="*/ 342139 w 5710521"/>
              <a:gd name="connsiteY566" fmla="*/ 661743 h 1236446"/>
              <a:gd name="connsiteX567" fmla="*/ 343434 w 5710521"/>
              <a:gd name="connsiteY567" fmla="*/ 663035 h 1236446"/>
              <a:gd name="connsiteX568" fmla="*/ 346587 w 5710521"/>
              <a:gd name="connsiteY568" fmla="*/ 666226 h 1236446"/>
              <a:gd name="connsiteX569" fmla="*/ 346575 w 5710521"/>
              <a:gd name="connsiteY569" fmla="*/ 666188 h 1236446"/>
              <a:gd name="connsiteX570" fmla="*/ 393092 w 5710521"/>
              <a:gd name="connsiteY570" fmla="*/ 712695 h 1236446"/>
              <a:gd name="connsiteX571" fmla="*/ 393092 w 5710521"/>
              <a:gd name="connsiteY571" fmla="*/ 638527 h 1236446"/>
              <a:gd name="connsiteX572" fmla="*/ 384999 w 5710521"/>
              <a:gd name="connsiteY572" fmla="*/ 581306 h 1236446"/>
              <a:gd name="connsiteX573" fmla="*/ 382237 w 5710521"/>
              <a:gd name="connsiteY573" fmla="*/ 578190 h 1236446"/>
              <a:gd name="connsiteX574" fmla="*/ 331284 w 5710521"/>
              <a:gd name="connsiteY574" fmla="*/ 527238 h 1236446"/>
              <a:gd name="connsiteX575" fmla="*/ 302041 w 5710521"/>
              <a:gd name="connsiteY575" fmla="*/ 498019 h 1236446"/>
              <a:gd name="connsiteX576" fmla="*/ 264615 w 5710521"/>
              <a:gd name="connsiteY576" fmla="*/ 360322 h 1236446"/>
              <a:gd name="connsiteX577" fmla="*/ 331272 w 5710521"/>
              <a:gd name="connsiteY577" fmla="*/ 310852 h 1236446"/>
              <a:gd name="connsiteX578" fmla="*/ 302053 w 5710521"/>
              <a:gd name="connsiteY578" fmla="*/ 281633 h 1236446"/>
              <a:gd name="connsiteX579" fmla="*/ 254000 w 5710521"/>
              <a:gd name="connsiteY579" fmla="*/ 191203 h 1236446"/>
              <a:gd name="connsiteX580" fmla="*/ 345298 w 5710521"/>
              <a:gd name="connsiteY580" fmla="*/ 114299 h 1236446"/>
              <a:gd name="connsiteX581" fmla="*/ 641407 w 5710521"/>
              <a:gd name="connsiteY581" fmla="*/ 46367 h 1236446"/>
              <a:gd name="connsiteX582" fmla="*/ 641407 w 5710521"/>
              <a:gd name="connsiteY582" fmla="*/ 424971 h 1236446"/>
              <a:gd name="connsiteX583" fmla="*/ 1151956 w 5710521"/>
              <a:gd name="connsiteY583" fmla="*/ 424971 h 1236446"/>
              <a:gd name="connsiteX584" fmla="*/ 1190080 w 5710521"/>
              <a:gd name="connsiteY584" fmla="*/ 92733 h 1236446"/>
              <a:gd name="connsiteX585" fmla="*/ 1190080 w 5710521"/>
              <a:gd name="connsiteY585" fmla="*/ 46367 h 1236446"/>
              <a:gd name="connsiteX586" fmla="*/ 46367 w 5710521"/>
              <a:gd name="connsiteY586" fmla="*/ 46367 h 1236446"/>
              <a:gd name="connsiteX587" fmla="*/ 46367 w 5710521"/>
              <a:gd name="connsiteY587" fmla="*/ 92733 h 1236446"/>
              <a:gd name="connsiteX588" fmla="*/ 138699 w 5710521"/>
              <a:gd name="connsiteY588" fmla="*/ 597444 h 1236446"/>
              <a:gd name="connsiteX589" fmla="*/ 341969 w 5710521"/>
              <a:gd name="connsiteY589" fmla="*/ 938840 h 1236446"/>
              <a:gd name="connsiteX590" fmla="*/ 595040 w 5710521"/>
              <a:gd name="connsiteY590" fmla="*/ 1168270 h 1236446"/>
              <a:gd name="connsiteX591" fmla="*/ 595040 w 5710521"/>
              <a:gd name="connsiteY591" fmla="*/ 46367 h 1236446"/>
              <a:gd name="connsiteX592" fmla="*/ 0 w 5710521"/>
              <a:gd name="connsiteY592" fmla="*/ 0 h 1236446"/>
              <a:gd name="connsiteX593" fmla="*/ 1236447 w 5710521"/>
              <a:gd name="connsiteY593" fmla="*/ 0 h 1236446"/>
              <a:gd name="connsiteX594" fmla="*/ 1236447 w 5710521"/>
              <a:gd name="connsiteY594" fmla="*/ 92733 h 1236446"/>
              <a:gd name="connsiteX595" fmla="*/ 618223 w 5710521"/>
              <a:gd name="connsiteY595" fmla="*/ 1236446 h 1236446"/>
              <a:gd name="connsiteX596" fmla="*/ 0 w 5710521"/>
              <a:gd name="connsiteY596" fmla="*/ 92733 h 1236446"/>
              <a:gd name="connsiteX597" fmla="*/ 0 w 5710521"/>
              <a:gd name="connsiteY597" fmla="*/ 0 h 1236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</a:cxnLst>
            <a:rect l="l" t="t" r="r" b="b"/>
            <a:pathLst>
              <a:path w="5710521" h="1236446">
                <a:moveTo>
                  <a:pt x="2059931" y="924335"/>
                </a:moveTo>
                <a:lnTo>
                  <a:pt x="2038171" y="981014"/>
                </a:lnTo>
                <a:cubicBezTo>
                  <a:pt x="2038171" y="981014"/>
                  <a:pt x="2081447" y="981014"/>
                  <a:pt x="2081447" y="981014"/>
                </a:cubicBezTo>
                <a:close/>
                <a:moveTo>
                  <a:pt x="5049518" y="908304"/>
                </a:moveTo>
                <a:lnTo>
                  <a:pt x="5049518" y="959096"/>
                </a:lnTo>
                <a:cubicBezTo>
                  <a:pt x="5049518" y="959096"/>
                  <a:pt x="5076343" y="959096"/>
                  <a:pt x="5076343" y="959096"/>
                </a:cubicBezTo>
                <a:cubicBezTo>
                  <a:pt x="5098275" y="959096"/>
                  <a:pt x="5106610" y="946299"/>
                  <a:pt x="5106610" y="933502"/>
                </a:cubicBezTo>
                <a:cubicBezTo>
                  <a:pt x="5106610" y="920100"/>
                  <a:pt x="5097890" y="908304"/>
                  <a:pt x="5080389" y="908304"/>
                </a:cubicBezTo>
                <a:close/>
                <a:moveTo>
                  <a:pt x="5588001" y="889000"/>
                </a:moveTo>
                <a:lnTo>
                  <a:pt x="5610571" y="889000"/>
                </a:lnTo>
                <a:lnTo>
                  <a:pt x="5648955" y="964973"/>
                </a:lnTo>
                <a:lnTo>
                  <a:pt x="5687980" y="889000"/>
                </a:lnTo>
                <a:cubicBezTo>
                  <a:pt x="5687980" y="889000"/>
                  <a:pt x="5710521" y="889000"/>
                  <a:pt x="5710521" y="889000"/>
                </a:cubicBezTo>
                <a:lnTo>
                  <a:pt x="5659119" y="985086"/>
                </a:lnTo>
                <a:lnTo>
                  <a:pt x="5659119" y="1039124"/>
                </a:lnTo>
                <a:lnTo>
                  <a:pt x="5638801" y="1039124"/>
                </a:lnTo>
                <a:lnTo>
                  <a:pt x="5638801" y="985086"/>
                </a:lnTo>
                <a:close/>
                <a:moveTo>
                  <a:pt x="5435601" y="889000"/>
                </a:moveTo>
                <a:lnTo>
                  <a:pt x="5544903" y="889000"/>
                </a:lnTo>
                <a:lnTo>
                  <a:pt x="5544903" y="908697"/>
                </a:lnTo>
                <a:lnTo>
                  <a:pt x="5500398" y="908697"/>
                </a:lnTo>
                <a:lnTo>
                  <a:pt x="5500398" y="1039124"/>
                </a:lnTo>
                <a:lnTo>
                  <a:pt x="5480106" y="1039124"/>
                </a:lnTo>
                <a:lnTo>
                  <a:pt x="5480106" y="908697"/>
                </a:lnTo>
                <a:lnTo>
                  <a:pt x="5435601" y="908697"/>
                </a:lnTo>
                <a:cubicBezTo>
                  <a:pt x="5435601" y="908697"/>
                  <a:pt x="5435601" y="889000"/>
                  <a:pt x="5435601" y="889000"/>
                </a:cubicBezTo>
                <a:close/>
                <a:moveTo>
                  <a:pt x="5346700" y="889000"/>
                </a:moveTo>
                <a:lnTo>
                  <a:pt x="5367018" y="889000"/>
                </a:lnTo>
                <a:lnTo>
                  <a:pt x="5367018" y="1039124"/>
                </a:lnTo>
                <a:lnTo>
                  <a:pt x="5346700" y="1039124"/>
                </a:lnTo>
                <a:cubicBezTo>
                  <a:pt x="5346700" y="1039124"/>
                  <a:pt x="5346700" y="889000"/>
                  <a:pt x="5346700" y="889000"/>
                </a:cubicBezTo>
                <a:close/>
                <a:moveTo>
                  <a:pt x="5029201" y="889000"/>
                </a:moveTo>
                <a:lnTo>
                  <a:pt x="5080204" y="889000"/>
                </a:lnTo>
                <a:cubicBezTo>
                  <a:pt x="5112095" y="889000"/>
                  <a:pt x="5127345" y="911557"/>
                  <a:pt x="5127345" y="933710"/>
                </a:cubicBezTo>
                <a:cubicBezTo>
                  <a:pt x="5127345" y="952200"/>
                  <a:pt x="5115937" y="971295"/>
                  <a:pt x="5092400" y="976571"/>
                </a:cubicBezTo>
                <a:lnTo>
                  <a:pt x="5134241" y="1039146"/>
                </a:lnTo>
                <a:lnTo>
                  <a:pt x="5109250" y="1039146"/>
                </a:lnTo>
                <a:lnTo>
                  <a:pt x="5070254" y="978191"/>
                </a:lnTo>
                <a:lnTo>
                  <a:pt x="5049518" y="978191"/>
                </a:lnTo>
                <a:lnTo>
                  <a:pt x="5049518" y="1039146"/>
                </a:lnTo>
                <a:lnTo>
                  <a:pt x="5029201" y="1039146"/>
                </a:lnTo>
                <a:close/>
                <a:moveTo>
                  <a:pt x="4864100" y="889000"/>
                </a:moveTo>
                <a:lnTo>
                  <a:pt x="4957547" y="889000"/>
                </a:lnTo>
                <a:lnTo>
                  <a:pt x="4957547" y="908301"/>
                </a:lnTo>
                <a:lnTo>
                  <a:pt x="4884416" y="908301"/>
                </a:lnTo>
                <a:lnTo>
                  <a:pt x="4884416" y="953200"/>
                </a:lnTo>
                <a:lnTo>
                  <a:pt x="4952092" y="953200"/>
                </a:lnTo>
                <a:lnTo>
                  <a:pt x="4952092" y="972494"/>
                </a:lnTo>
                <a:lnTo>
                  <a:pt x="4884416" y="972494"/>
                </a:lnTo>
                <a:lnTo>
                  <a:pt x="4884416" y="1019818"/>
                </a:lnTo>
                <a:lnTo>
                  <a:pt x="4957547" y="1019818"/>
                </a:lnTo>
                <a:lnTo>
                  <a:pt x="4957547" y="1039126"/>
                </a:lnTo>
                <a:lnTo>
                  <a:pt x="4864100" y="1039126"/>
                </a:lnTo>
                <a:cubicBezTo>
                  <a:pt x="4864100" y="1039126"/>
                  <a:pt x="4864100" y="889000"/>
                  <a:pt x="4864100" y="889000"/>
                </a:cubicBezTo>
                <a:close/>
                <a:moveTo>
                  <a:pt x="4660901" y="889000"/>
                </a:moveTo>
                <a:lnTo>
                  <a:pt x="4684069" y="889000"/>
                </a:lnTo>
                <a:lnTo>
                  <a:pt x="4731598" y="1004180"/>
                </a:lnTo>
                <a:cubicBezTo>
                  <a:pt x="4731598" y="1004180"/>
                  <a:pt x="4778926" y="889000"/>
                  <a:pt x="4778926" y="889000"/>
                </a:cubicBezTo>
                <a:lnTo>
                  <a:pt x="4801074" y="889000"/>
                </a:lnTo>
                <a:lnTo>
                  <a:pt x="4737276" y="1039126"/>
                </a:lnTo>
                <a:lnTo>
                  <a:pt x="4725699" y="1039126"/>
                </a:lnTo>
                <a:close/>
                <a:moveTo>
                  <a:pt x="4572000" y="889000"/>
                </a:moveTo>
                <a:lnTo>
                  <a:pt x="4592318" y="889000"/>
                </a:lnTo>
                <a:lnTo>
                  <a:pt x="4592318" y="1039124"/>
                </a:lnTo>
                <a:lnTo>
                  <a:pt x="4572000" y="1039124"/>
                </a:lnTo>
                <a:cubicBezTo>
                  <a:pt x="4572000" y="1039124"/>
                  <a:pt x="4572000" y="889000"/>
                  <a:pt x="4572000" y="889000"/>
                </a:cubicBezTo>
                <a:close/>
                <a:moveTo>
                  <a:pt x="4381501" y="889000"/>
                </a:moveTo>
                <a:lnTo>
                  <a:pt x="4390642" y="889000"/>
                </a:lnTo>
                <a:lnTo>
                  <a:pt x="4482074" y="996055"/>
                </a:lnTo>
                <a:cubicBezTo>
                  <a:pt x="4482074" y="996055"/>
                  <a:pt x="4482074" y="889000"/>
                  <a:pt x="4482074" y="889000"/>
                </a:cubicBezTo>
                <a:lnTo>
                  <a:pt x="4502188" y="889000"/>
                </a:lnTo>
                <a:lnTo>
                  <a:pt x="4502188" y="1039126"/>
                </a:lnTo>
                <a:lnTo>
                  <a:pt x="4491611" y="1039126"/>
                </a:lnTo>
                <a:lnTo>
                  <a:pt x="4401616" y="932696"/>
                </a:lnTo>
                <a:lnTo>
                  <a:pt x="4401616" y="1039126"/>
                </a:lnTo>
                <a:lnTo>
                  <a:pt x="4381501" y="1039126"/>
                </a:lnTo>
                <a:close/>
                <a:moveTo>
                  <a:pt x="4191001" y="889000"/>
                </a:moveTo>
                <a:lnTo>
                  <a:pt x="4211316" y="889000"/>
                </a:lnTo>
                <a:lnTo>
                  <a:pt x="4211316" y="984898"/>
                </a:lnTo>
                <a:cubicBezTo>
                  <a:pt x="4211316" y="1009082"/>
                  <a:pt x="4223913" y="1021856"/>
                  <a:pt x="4245458" y="1021856"/>
                </a:cubicBezTo>
                <a:cubicBezTo>
                  <a:pt x="4266977" y="1021856"/>
                  <a:pt x="4279383" y="1008247"/>
                  <a:pt x="4279383" y="984898"/>
                </a:cubicBezTo>
                <a:cubicBezTo>
                  <a:pt x="4279383" y="984898"/>
                  <a:pt x="4279383" y="889000"/>
                  <a:pt x="4279383" y="889000"/>
                </a:cubicBezTo>
                <a:lnTo>
                  <a:pt x="4299884" y="889000"/>
                </a:lnTo>
                <a:lnTo>
                  <a:pt x="4299884" y="988555"/>
                </a:lnTo>
                <a:cubicBezTo>
                  <a:pt x="4299884" y="1022068"/>
                  <a:pt x="4277553" y="1041781"/>
                  <a:pt x="4245458" y="1041781"/>
                </a:cubicBezTo>
                <a:cubicBezTo>
                  <a:pt x="4213539" y="1041781"/>
                  <a:pt x="4191001" y="1022068"/>
                  <a:pt x="4191001" y="988555"/>
                </a:cubicBezTo>
                <a:close/>
                <a:moveTo>
                  <a:pt x="3784600" y="889000"/>
                </a:moveTo>
                <a:lnTo>
                  <a:pt x="3878047" y="889000"/>
                </a:lnTo>
                <a:lnTo>
                  <a:pt x="3878047" y="908301"/>
                </a:lnTo>
                <a:lnTo>
                  <a:pt x="3804916" y="908301"/>
                </a:lnTo>
                <a:lnTo>
                  <a:pt x="3804916" y="953200"/>
                </a:lnTo>
                <a:lnTo>
                  <a:pt x="3872565" y="953200"/>
                </a:lnTo>
                <a:lnTo>
                  <a:pt x="3872565" y="972494"/>
                </a:lnTo>
                <a:lnTo>
                  <a:pt x="3804916" y="972494"/>
                </a:lnTo>
                <a:lnTo>
                  <a:pt x="3804916" y="1019818"/>
                </a:lnTo>
                <a:lnTo>
                  <a:pt x="3878047" y="1019818"/>
                </a:lnTo>
                <a:lnTo>
                  <a:pt x="3878047" y="1039126"/>
                </a:lnTo>
                <a:lnTo>
                  <a:pt x="3784600" y="1039126"/>
                </a:lnTo>
                <a:cubicBezTo>
                  <a:pt x="3784600" y="1039126"/>
                  <a:pt x="3784600" y="889000"/>
                  <a:pt x="3784600" y="889000"/>
                </a:cubicBezTo>
                <a:close/>
                <a:moveTo>
                  <a:pt x="3390901" y="889000"/>
                </a:moveTo>
                <a:lnTo>
                  <a:pt x="3400075" y="889000"/>
                </a:lnTo>
                <a:lnTo>
                  <a:pt x="3491476" y="996055"/>
                </a:lnTo>
                <a:cubicBezTo>
                  <a:pt x="3491476" y="996055"/>
                  <a:pt x="3491476" y="889000"/>
                  <a:pt x="3491476" y="889000"/>
                </a:cubicBezTo>
                <a:lnTo>
                  <a:pt x="3511591" y="889000"/>
                </a:lnTo>
                <a:lnTo>
                  <a:pt x="3511591" y="1039126"/>
                </a:lnTo>
                <a:lnTo>
                  <a:pt x="3501014" y="1039126"/>
                </a:lnTo>
                <a:lnTo>
                  <a:pt x="3411016" y="932696"/>
                </a:lnTo>
                <a:lnTo>
                  <a:pt x="3411016" y="1039126"/>
                </a:lnTo>
                <a:lnTo>
                  <a:pt x="3390901" y="1039126"/>
                </a:lnTo>
                <a:close/>
                <a:moveTo>
                  <a:pt x="3225801" y="889000"/>
                </a:moveTo>
                <a:lnTo>
                  <a:pt x="3319246" y="889000"/>
                </a:lnTo>
                <a:lnTo>
                  <a:pt x="3319246" y="908301"/>
                </a:lnTo>
                <a:lnTo>
                  <a:pt x="3246116" y="908301"/>
                </a:lnTo>
                <a:lnTo>
                  <a:pt x="3246116" y="953200"/>
                </a:lnTo>
                <a:lnTo>
                  <a:pt x="3313769" y="953200"/>
                </a:lnTo>
                <a:lnTo>
                  <a:pt x="3313769" y="972494"/>
                </a:lnTo>
                <a:lnTo>
                  <a:pt x="3246116" y="972494"/>
                </a:lnTo>
                <a:lnTo>
                  <a:pt x="3246116" y="1019818"/>
                </a:lnTo>
                <a:lnTo>
                  <a:pt x="3319246" y="1019818"/>
                </a:lnTo>
                <a:lnTo>
                  <a:pt x="3319246" y="1039126"/>
                </a:lnTo>
                <a:lnTo>
                  <a:pt x="3225801" y="1039126"/>
                </a:lnTo>
                <a:cubicBezTo>
                  <a:pt x="3225801" y="1039126"/>
                  <a:pt x="3225801" y="889000"/>
                  <a:pt x="3225801" y="889000"/>
                </a:cubicBezTo>
                <a:close/>
                <a:moveTo>
                  <a:pt x="3124200" y="889000"/>
                </a:moveTo>
                <a:lnTo>
                  <a:pt x="3144518" y="889000"/>
                </a:lnTo>
                <a:lnTo>
                  <a:pt x="3144518" y="1039124"/>
                </a:lnTo>
                <a:lnTo>
                  <a:pt x="3124200" y="1039124"/>
                </a:lnTo>
                <a:cubicBezTo>
                  <a:pt x="3124200" y="1039124"/>
                  <a:pt x="3124200" y="889000"/>
                  <a:pt x="3124200" y="889000"/>
                </a:cubicBezTo>
                <a:close/>
                <a:moveTo>
                  <a:pt x="2489201" y="889000"/>
                </a:moveTo>
                <a:lnTo>
                  <a:pt x="2509728" y="889000"/>
                </a:lnTo>
                <a:lnTo>
                  <a:pt x="2509728" y="952387"/>
                </a:lnTo>
                <a:lnTo>
                  <a:pt x="2585076" y="952387"/>
                </a:lnTo>
                <a:cubicBezTo>
                  <a:pt x="2585076" y="952387"/>
                  <a:pt x="2585076" y="889000"/>
                  <a:pt x="2585076" y="889000"/>
                </a:cubicBezTo>
                <a:lnTo>
                  <a:pt x="2605394" y="889000"/>
                </a:lnTo>
                <a:lnTo>
                  <a:pt x="2605394" y="1039126"/>
                </a:lnTo>
                <a:lnTo>
                  <a:pt x="2585076" y="1039126"/>
                </a:lnTo>
                <a:lnTo>
                  <a:pt x="2585076" y="971875"/>
                </a:lnTo>
                <a:lnTo>
                  <a:pt x="2509728" y="971875"/>
                </a:lnTo>
                <a:lnTo>
                  <a:pt x="2509728" y="1039126"/>
                </a:lnTo>
                <a:lnTo>
                  <a:pt x="2489201" y="1039126"/>
                </a:lnTo>
                <a:close/>
                <a:moveTo>
                  <a:pt x="2311400" y="889000"/>
                </a:moveTo>
                <a:lnTo>
                  <a:pt x="2420705" y="889000"/>
                </a:lnTo>
                <a:lnTo>
                  <a:pt x="2420705" y="908697"/>
                </a:lnTo>
                <a:lnTo>
                  <a:pt x="2376203" y="908697"/>
                </a:lnTo>
                <a:lnTo>
                  <a:pt x="2376203" y="1039124"/>
                </a:lnTo>
                <a:lnTo>
                  <a:pt x="2355906" y="1039124"/>
                </a:lnTo>
                <a:lnTo>
                  <a:pt x="2355906" y="908697"/>
                </a:lnTo>
                <a:lnTo>
                  <a:pt x="2311400" y="908697"/>
                </a:lnTo>
                <a:cubicBezTo>
                  <a:pt x="2311400" y="908697"/>
                  <a:pt x="2311400" y="889000"/>
                  <a:pt x="2311400" y="889000"/>
                </a:cubicBezTo>
                <a:close/>
                <a:moveTo>
                  <a:pt x="2184401" y="889000"/>
                </a:moveTo>
                <a:lnTo>
                  <a:pt x="2204716" y="889000"/>
                </a:lnTo>
                <a:cubicBezTo>
                  <a:pt x="2204716" y="889000"/>
                  <a:pt x="2204716" y="1019429"/>
                  <a:pt x="2204716" y="1019429"/>
                </a:cubicBezTo>
                <a:lnTo>
                  <a:pt x="2285368" y="1019429"/>
                </a:lnTo>
                <a:lnTo>
                  <a:pt x="2285368" y="1039126"/>
                </a:lnTo>
                <a:lnTo>
                  <a:pt x="2184401" y="1039126"/>
                </a:lnTo>
                <a:close/>
                <a:moveTo>
                  <a:pt x="2054627" y="889000"/>
                </a:moveTo>
                <a:cubicBezTo>
                  <a:pt x="2054627" y="889000"/>
                  <a:pt x="2065595" y="889000"/>
                  <a:pt x="2065595" y="889000"/>
                </a:cubicBezTo>
                <a:lnTo>
                  <a:pt x="2125743" y="1039124"/>
                </a:lnTo>
                <a:lnTo>
                  <a:pt x="2103592" y="1039124"/>
                </a:lnTo>
                <a:lnTo>
                  <a:pt x="2088345" y="1000106"/>
                </a:lnTo>
                <a:lnTo>
                  <a:pt x="2031274" y="1000106"/>
                </a:lnTo>
                <a:lnTo>
                  <a:pt x="2016044" y="1039124"/>
                </a:lnTo>
                <a:lnTo>
                  <a:pt x="1993900" y="1039124"/>
                </a:lnTo>
                <a:close/>
                <a:moveTo>
                  <a:pt x="1841501" y="889000"/>
                </a:moveTo>
                <a:lnTo>
                  <a:pt x="1934946" y="889000"/>
                </a:lnTo>
                <a:lnTo>
                  <a:pt x="1934946" y="908301"/>
                </a:lnTo>
                <a:lnTo>
                  <a:pt x="1861816" y="908301"/>
                </a:lnTo>
                <a:lnTo>
                  <a:pt x="1861816" y="953200"/>
                </a:lnTo>
                <a:lnTo>
                  <a:pt x="1929469" y="953200"/>
                </a:lnTo>
                <a:lnTo>
                  <a:pt x="1929469" y="972494"/>
                </a:lnTo>
                <a:lnTo>
                  <a:pt x="1861816" y="972494"/>
                </a:lnTo>
                <a:lnTo>
                  <a:pt x="1861816" y="1019818"/>
                </a:lnTo>
                <a:lnTo>
                  <a:pt x="1934946" y="1019818"/>
                </a:lnTo>
                <a:lnTo>
                  <a:pt x="1934946" y="1039126"/>
                </a:lnTo>
                <a:lnTo>
                  <a:pt x="1841501" y="1039126"/>
                </a:lnTo>
                <a:cubicBezTo>
                  <a:pt x="1841501" y="1039126"/>
                  <a:pt x="1841501" y="889000"/>
                  <a:pt x="1841501" y="889000"/>
                </a:cubicBezTo>
                <a:close/>
                <a:moveTo>
                  <a:pt x="1651001" y="889000"/>
                </a:moveTo>
                <a:lnTo>
                  <a:pt x="1671528" y="889000"/>
                </a:lnTo>
                <a:lnTo>
                  <a:pt x="1671528" y="952387"/>
                </a:lnTo>
                <a:lnTo>
                  <a:pt x="1746898" y="952387"/>
                </a:lnTo>
                <a:cubicBezTo>
                  <a:pt x="1746898" y="952387"/>
                  <a:pt x="1746898" y="889000"/>
                  <a:pt x="1746898" y="889000"/>
                </a:cubicBezTo>
                <a:lnTo>
                  <a:pt x="1767194" y="889000"/>
                </a:lnTo>
                <a:lnTo>
                  <a:pt x="1767194" y="1039126"/>
                </a:lnTo>
                <a:lnTo>
                  <a:pt x="1746898" y="1039126"/>
                </a:lnTo>
                <a:lnTo>
                  <a:pt x="1746898" y="971875"/>
                </a:lnTo>
                <a:lnTo>
                  <a:pt x="1671528" y="971875"/>
                </a:lnTo>
                <a:lnTo>
                  <a:pt x="1671528" y="1039126"/>
                </a:lnTo>
                <a:lnTo>
                  <a:pt x="1651001" y="1039126"/>
                </a:lnTo>
                <a:close/>
                <a:moveTo>
                  <a:pt x="5235039" y="876301"/>
                </a:moveTo>
                <a:cubicBezTo>
                  <a:pt x="5251278" y="876301"/>
                  <a:pt x="5267526" y="882596"/>
                  <a:pt x="5279119" y="898449"/>
                </a:cubicBezTo>
                <a:lnTo>
                  <a:pt x="5265493" y="911455"/>
                </a:lnTo>
                <a:cubicBezTo>
                  <a:pt x="5256764" y="899857"/>
                  <a:pt x="5244990" y="895394"/>
                  <a:pt x="5235249" y="895394"/>
                </a:cubicBezTo>
                <a:cubicBezTo>
                  <a:pt x="5222033" y="895394"/>
                  <a:pt x="5211457" y="903335"/>
                  <a:pt x="5211457" y="915717"/>
                </a:cubicBezTo>
                <a:cubicBezTo>
                  <a:pt x="5211457" y="924857"/>
                  <a:pt x="5217359" y="930937"/>
                  <a:pt x="5224254" y="935011"/>
                </a:cubicBezTo>
                <a:cubicBezTo>
                  <a:pt x="5232394" y="939898"/>
                  <a:pt x="5250266" y="947393"/>
                  <a:pt x="5260632" y="953508"/>
                </a:cubicBezTo>
                <a:cubicBezTo>
                  <a:pt x="5273614" y="961212"/>
                  <a:pt x="5282366" y="972178"/>
                  <a:pt x="5282366" y="988425"/>
                </a:cubicBezTo>
                <a:cubicBezTo>
                  <a:pt x="5282366" y="1014022"/>
                  <a:pt x="5261028" y="1031520"/>
                  <a:pt x="5232795" y="1031520"/>
                </a:cubicBezTo>
                <a:cubicBezTo>
                  <a:pt x="5212078" y="1031520"/>
                  <a:pt x="5191766" y="1021359"/>
                  <a:pt x="5181601" y="1000620"/>
                </a:cubicBezTo>
                <a:lnTo>
                  <a:pt x="5196622" y="988238"/>
                </a:lnTo>
                <a:cubicBezTo>
                  <a:pt x="5204973" y="1004910"/>
                  <a:pt x="5218557" y="1012218"/>
                  <a:pt x="5232585" y="1012218"/>
                </a:cubicBezTo>
                <a:cubicBezTo>
                  <a:pt x="5250266" y="1012218"/>
                  <a:pt x="5260216" y="1001432"/>
                  <a:pt x="5260216" y="989446"/>
                </a:cubicBezTo>
                <a:cubicBezTo>
                  <a:pt x="5260216" y="979285"/>
                  <a:pt x="5252902" y="973198"/>
                  <a:pt x="5244593" y="968527"/>
                </a:cubicBezTo>
                <a:cubicBezTo>
                  <a:pt x="5234619" y="963037"/>
                  <a:pt x="5222425" y="958991"/>
                  <a:pt x="5212269" y="952675"/>
                </a:cubicBezTo>
                <a:cubicBezTo>
                  <a:pt x="5199282" y="944367"/>
                  <a:pt x="5189723" y="933193"/>
                  <a:pt x="5189723" y="916917"/>
                </a:cubicBezTo>
                <a:cubicBezTo>
                  <a:pt x="5189723" y="894381"/>
                  <a:pt x="5207403" y="876301"/>
                  <a:pt x="5235039" y="876301"/>
                </a:cubicBezTo>
                <a:close/>
                <a:moveTo>
                  <a:pt x="3990438" y="876301"/>
                </a:moveTo>
                <a:cubicBezTo>
                  <a:pt x="4006686" y="876301"/>
                  <a:pt x="4022929" y="882596"/>
                  <a:pt x="4034521" y="898449"/>
                </a:cubicBezTo>
                <a:lnTo>
                  <a:pt x="4020890" y="911455"/>
                </a:lnTo>
                <a:cubicBezTo>
                  <a:pt x="4012167" y="899857"/>
                  <a:pt x="4000388" y="895394"/>
                  <a:pt x="3990624" y="895394"/>
                </a:cubicBezTo>
                <a:cubicBezTo>
                  <a:pt x="3977432" y="895394"/>
                  <a:pt x="3966857" y="903335"/>
                  <a:pt x="3966857" y="915717"/>
                </a:cubicBezTo>
                <a:cubicBezTo>
                  <a:pt x="3966857" y="924857"/>
                  <a:pt x="3972753" y="930937"/>
                  <a:pt x="3979652" y="935011"/>
                </a:cubicBezTo>
                <a:cubicBezTo>
                  <a:pt x="3987774" y="939898"/>
                  <a:pt x="4005664" y="947393"/>
                  <a:pt x="4016029" y="953508"/>
                </a:cubicBezTo>
                <a:cubicBezTo>
                  <a:pt x="4029012" y="961212"/>
                  <a:pt x="4037763" y="972178"/>
                  <a:pt x="4037763" y="988425"/>
                </a:cubicBezTo>
                <a:cubicBezTo>
                  <a:pt x="4037763" y="1014022"/>
                  <a:pt x="4016426" y="1031520"/>
                  <a:pt x="3988194" y="1031520"/>
                </a:cubicBezTo>
                <a:cubicBezTo>
                  <a:pt x="3967477" y="1031520"/>
                  <a:pt x="3947161" y="1021359"/>
                  <a:pt x="3937001" y="1000620"/>
                </a:cubicBezTo>
                <a:lnTo>
                  <a:pt x="3952022" y="988238"/>
                </a:lnTo>
                <a:cubicBezTo>
                  <a:pt x="3960354" y="1004910"/>
                  <a:pt x="3973957" y="1012218"/>
                  <a:pt x="3987984" y="1012218"/>
                </a:cubicBezTo>
                <a:cubicBezTo>
                  <a:pt x="4005664" y="1012218"/>
                  <a:pt x="4015614" y="1001432"/>
                  <a:pt x="4015614" y="989446"/>
                </a:cubicBezTo>
                <a:cubicBezTo>
                  <a:pt x="4015614" y="979285"/>
                  <a:pt x="4008300" y="973198"/>
                  <a:pt x="3999968" y="968527"/>
                </a:cubicBezTo>
                <a:cubicBezTo>
                  <a:pt x="3990018" y="963037"/>
                  <a:pt x="3977819" y="958991"/>
                  <a:pt x="3967668" y="952675"/>
                </a:cubicBezTo>
                <a:cubicBezTo>
                  <a:pt x="3954681" y="944367"/>
                  <a:pt x="3945123" y="933193"/>
                  <a:pt x="3945123" y="916917"/>
                </a:cubicBezTo>
                <a:cubicBezTo>
                  <a:pt x="3945123" y="894381"/>
                  <a:pt x="3962803" y="876301"/>
                  <a:pt x="3990438" y="876301"/>
                </a:cubicBezTo>
                <a:close/>
                <a:moveTo>
                  <a:pt x="3659206" y="876301"/>
                </a:moveTo>
                <a:cubicBezTo>
                  <a:pt x="3687254" y="876301"/>
                  <a:pt x="3711434" y="889928"/>
                  <a:pt x="3724028" y="909203"/>
                </a:cubicBezTo>
                <a:lnTo>
                  <a:pt x="3708985" y="921819"/>
                </a:lnTo>
                <a:cubicBezTo>
                  <a:pt x="3697596" y="906383"/>
                  <a:pt x="3680334" y="896014"/>
                  <a:pt x="3659617" y="896014"/>
                </a:cubicBezTo>
                <a:cubicBezTo>
                  <a:pt x="3627941" y="896014"/>
                  <a:pt x="3602343" y="920599"/>
                  <a:pt x="3602343" y="954728"/>
                </a:cubicBezTo>
                <a:cubicBezTo>
                  <a:pt x="3602343" y="988241"/>
                  <a:pt x="3627106" y="1011800"/>
                  <a:pt x="3659418" y="1011800"/>
                </a:cubicBezTo>
                <a:cubicBezTo>
                  <a:pt x="3680123" y="1011800"/>
                  <a:pt x="3698013" y="1001846"/>
                  <a:pt x="3709792" y="986411"/>
                </a:cubicBezTo>
                <a:lnTo>
                  <a:pt x="3724419" y="998811"/>
                </a:lnTo>
                <a:cubicBezTo>
                  <a:pt x="3711024" y="1017512"/>
                  <a:pt x="3687042" y="1031304"/>
                  <a:pt x="3658604" y="1031304"/>
                </a:cubicBezTo>
                <a:cubicBezTo>
                  <a:pt x="3616347" y="1031304"/>
                  <a:pt x="3581400" y="1000433"/>
                  <a:pt x="3581400" y="954520"/>
                </a:cubicBezTo>
                <a:cubicBezTo>
                  <a:pt x="3581400" y="908191"/>
                  <a:pt x="3617155" y="876301"/>
                  <a:pt x="3659206" y="876301"/>
                </a:cubicBezTo>
                <a:close/>
                <a:moveTo>
                  <a:pt x="2998805" y="876301"/>
                </a:moveTo>
                <a:cubicBezTo>
                  <a:pt x="3026852" y="876301"/>
                  <a:pt x="3051039" y="889928"/>
                  <a:pt x="3063626" y="909203"/>
                </a:cubicBezTo>
                <a:lnTo>
                  <a:pt x="3048589" y="921819"/>
                </a:lnTo>
                <a:cubicBezTo>
                  <a:pt x="3037194" y="906383"/>
                  <a:pt x="3019933" y="896014"/>
                  <a:pt x="2999215" y="896014"/>
                </a:cubicBezTo>
                <a:cubicBezTo>
                  <a:pt x="2967520" y="896014"/>
                  <a:pt x="2941923" y="920599"/>
                  <a:pt x="2941923" y="954728"/>
                </a:cubicBezTo>
                <a:cubicBezTo>
                  <a:pt x="2941923" y="988241"/>
                  <a:pt x="2966706" y="1011800"/>
                  <a:pt x="2999017" y="1011800"/>
                </a:cubicBezTo>
                <a:cubicBezTo>
                  <a:pt x="3019721" y="1011800"/>
                  <a:pt x="3037592" y="1001846"/>
                  <a:pt x="3049397" y="986411"/>
                </a:cubicBezTo>
                <a:lnTo>
                  <a:pt x="3064017" y="998811"/>
                </a:lnTo>
                <a:cubicBezTo>
                  <a:pt x="3050622" y="1017512"/>
                  <a:pt x="3026640" y="1031304"/>
                  <a:pt x="2998183" y="1031304"/>
                </a:cubicBezTo>
                <a:cubicBezTo>
                  <a:pt x="2955946" y="1031304"/>
                  <a:pt x="2921000" y="1000433"/>
                  <a:pt x="2921000" y="954520"/>
                </a:cubicBezTo>
                <a:cubicBezTo>
                  <a:pt x="2921000" y="908191"/>
                  <a:pt x="2956754" y="876301"/>
                  <a:pt x="2998805" y="876301"/>
                </a:cubicBezTo>
                <a:close/>
                <a:moveTo>
                  <a:pt x="2809338" y="876301"/>
                </a:moveTo>
                <a:cubicBezTo>
                  <a:pt x="2825582" y="876301"/>
                  <a:pt x="2841825" y="882596"/>
                  <a:pt x="2853423" y="898449"/>
                </a:cubicBezTo>
                <a:lnTo>
                  <a:pt x="2839791" y="911455"/>
                </a:lnTo>
                <a:cubicBezTo>
                  <a:pt x="2831063" y="899857"/>
                  <a:pt x="2819288" y="895394"/>
                  <a:pt x="2809515" y="895394"/>
                </a:cubicBezTo>
                <a:cubicBezTo>
                  <a:pt x="2796332" y="895394"/>
                  <a:pt x="2785756" y="903335"/>
                  <a:pt x="2785756" y="915717"/>
                </a:cubicBezTo>
                <a:cubicBezTo>
                  <a:pt x="2785756" y="924857"/>
                  <a:pt x="2791657" y="930937"/>
                  <a:pt x="2798576" y="935011"/>
                </a:cubicBezTo>
                <a:cubicBezTo>
                  <a:pt x="2806697" y="939898"/>
                  <a:pt x="2824565" y="947393"/>
                  <a:pt x="2834930" y="953508"/>
                </a:cubicBezTo>
                <a:cubicBezTo>
                  <a:pt x="2847913" y="961212"/>
                  <a:pt x="2856665" y="972178"/>
                  <a:pt x="2856665" y="988425"/>
                </a:cubicBezTo>
                <a:cubicBezTo>
                  <a:pt x="2856665" y="1014022"/>
                  <a:pt x="2835327" y="1031520"/>
                  <a:pt x="2807094" y="1031520"/>
                </a:cubicBezTo>
                <a:cubicBezTo>
                  <a:pt x="2786381" y="1031520"/>
                  <a:pt x="2766060" y="1021359"/>
                  <a:pt x="2755900" y="1000620"/>
                </a:cubicBezTo>
                <a:lnTo>
                  <a:pt x="2770917" y="988238"/>
                </a:lnTo>
                <a:cubicBezTo>
                  <a:pt x="2779272" y="1004910"/>
                  <a:pt x="2792856" y="1012218"/>
                  <a:pt x="2806884" y="1012218"/>
                </a:cubicBezTo>
                <a:cubicBezTo>
                  <a:pt x="2824565" y="1012218"/>
                  <a:pt x="2834515" y="1001432"/>
                  <a:pt x="2834515" y="989446"/>
                </a:cubicBezTo>
                <a:cubicBezTo>
                  <a:pt x="2834515" y="979285"/>
                  <a:pt x="2827200" y="973198"/>
                  <a:pt x="2818892" y="968527"/>
                </a:cubicBezTo>
                <a:cubicBezTo>
                  <a:pt x="2808918" y="963037"/>
                  <a:pt x="2796724" y="958991"/>
                  <a:pt x="2786568" y="952675"/>
                </a:cubicBezTo>
                <a:cubicBezTo>
                  <a:pt x="2773580" y="944367"/>
                  <a:pt x="2764022" y="933193"/>
                  <a:pt x="2764022" y="916917"/>
                </a:cubicBezTo>
                <a:cubicBezTo>
                  <a:pt x="2764022" y="894381"/>
                  <a:pt x="2781702" y="876301"/>
                  <a:pt x="2809338" y="876301"/>
                </a:cubicBezTo>
                <a:close/>
                <a:moveTo>
                  <a:pt x="833442" y="685801"/>
                </a:moveTo>
                <a:cubicBezTo>
                  <a:pt x="886926" y="685801"/>
                  <a:pt x="930283" y="729160"/>
                  <a:pt x="930283" y="782645"/>
                </a:cubicBezTo>
                <a:cubicBezTo>
                  <a:pt x="930283" y="836130"/>
                  <a:pt x="886926" y="879489"/>
                  <a:pt x="833442" y="879489"/>
                </a:cubicBezTo>
                <a:cubicBezTo>
                  <a:pt x="779958" y="879489"/>
                  <a:pt x="736601" y="836130"/>
                  <a:pt x="736601" y="782645"/>
                </a:cubicBezTo>
                <a:cubicBezTo>
                  <a:pt x="736601" y="729160"/>
                  <a:pt x="779958" y="685801"/>
                  <a:pt x="833442" y="685801"/>
                </a:cubicBezTo>
                <a:close/>
                <a:moveTo>
                  <a:pt x="902864" y="558801"/>
                </a:moveTo>
                <a:cubicBezTo>
                  <a:pt x="945586" y="558801"/>
                  <a:pt x="980228" y="593435"/>
                  <a:pt x="980228" y="636164"/>
                </a:cubicBezTo>
                <a:cubicBezTo>
                  <a:pt x="980228" y="668372"/>
                  <a:pt x="960543" y="695972"/>
                  <a:pt x="932549" y="707615"/>
                </a:cubicBezTo>
                <a:cubicBezTo>
                  <a:pt x="909755" y="677673"/>
                  <a:pt x="873753" y="658313"/>
                  <a:pt x="833316" y="658313"/>
                </a:cubicBezTo>
                <a:cubicBezTo>
                  <a:pt x="831790" y="658313"/>
                  <a:pt x="830279" y="658348"/>
                  <a:pt x="828767" y="658403"/>
                </a:cubicBezTo>
                <a:cubicBezTo>
                  <a:pt x="826654" y="651355"/>
                  <a:pt x="825501" y="643894"/>
                  <a:pt x="825501" y="636164"/>
                </a:cubicBezTo>
                <a:cubicBezTo>
                  <a:pt x="825501" y="593435"/>
                  <a:pt x="860142" y="558801"/>
                  <a:pt x="902864" y="558801"/>
                </a:cubicBezTo>
                <a:close/>
                <a:moveTo>
                  <a:pt x="641407" y="471338"/>
                </a:moveTo>
                <a:cubicBezTo>
                  <a:pt x="641407" y="471338"/>
                  <a:pt x="641407" y="1168270"/>
                  <a:pt x="641407" y="1168270"/>
                </a:cubicBezTo>
                <a:cubicBezTo>
                  <a:pt x="704775" y="1126196"/>
                  <a:pt x="802946" y="1048232"/>
                  <a:pt x="894478" y="938840"/>
                </a:cubicBezTo>
                <a:cubicBezTo>
                  <a:pt x="980342" y="836147"/>
                  <a:pt x="1048747" y="721317"/>
                  <a:pt x="1097747" y="597444"/>
                </a:cubicBezTo>
                <a:cubicBezTo>
                  <a:pt x="1113947" y="556401"/>
                  <a:pt x="1128029" y="514327"/>
                  <a:pt x="1139992" y="471338"/>
                </a:cubicBezTo>
                <a:close/>
                <a:moveTo>
                  <a:pt x="4741431" y="250706"/>
                </a:moveTo>
                <a:lnTo>
                  <a:pt x="4678665" y="414134"/>
                </a:lnTo>
                <a:cubicBezTo>
                  <a:pt x="4678665" y="414134"/>
                  <a:pt x="4804820" y="414134"/>
                  <a:pt x="4804820" y="414134"/>
                </a:cubicBezTo>
                <a:close/>
                <a:moveTo>
                  <a:pt x="1737990" y="240756"/>
                </a:moveTo>
                <a:lnTo>
                  <a:pt x="1737990" y="601183"/>
                </a:lnTo>
                <a:lnTo>
                  <a:pt x="1803878" y="601183"/>
                </a:lnTo>
                <a:cubicBezTo>
                  <a:pt x="1852345" y="601183"/>
                  <a:pt x="1890952" y="586904"/>
                  <a:pt x="1919750" y="558308"/>
                </a:cubicBezTo>
                <a:cubicBezTo>
                  <a:pt x="1948530" y="529732"/>
                  <a:pt x="1962921" y="483971"/>
                  <a:pt x="1962921" y="420988"/>
                </a:cubicBezTo>
                <a:cubicBezTo>
                  <a:pt x="1962921" y="358025"/>
                  <a:pt x="1948530" y="312245"/>
                  <a:pt x="1919750" y="283631"/>
                </a:cubicBezTo>
                <a:cubicBezTo>
                  <a:pt x="1890952" y="255073"/>
                  <a:pt x="1852345" y="240756"/>
                  <a:pt x="1803878" y="240756"/>
                </a:cubicBezTo>
                <a:close/>
                <a:moveTo>
                  <a:pt x="2308556" y="229295"/>
                </a:moveTo>
                <a:cubicBezTo>
                  <a:pt x="2304406" y="229295"/>
                  <a:pt x="2297392" y="229687"/>
                  <a:pt x="2287442" y="230528"/>
                </a:cubicBezTo>
                <a:cubicBezTo>
                  <a:pt x="2251774" y="234655"/>
                  <a:pt x="2224153" y="250931"/>
                  <a:pt x="2204488" y="279315"/>
                </a:cubicBezTo>
                <a:cubicBezTo>
                  <a:pt x="2184806" y="307699"/>
                  <a:pt x="2174964" y="344241"/>
                  <a:pt x="2174964" y="388998"/>
                </a:cubicBezTo>
                <a:cubicBezTo>
                  <a:pt x="2174964" y="400579"/>
                  <a:pt x="2175998" y="414664"/>
                  <a:pt x="2178082" y="431252"/>
                </a:cubicBezTo>
                <a:cubicBezTo>
                  <a:pt x="2184280" y="483854"/>
                  <a:pt x="2200030" y="525071"/>
                  <a:pt x="2225295" y="554902"/>
                </a:cubicBezTo>
                <a:cubicBezTo>
                  <a:pt x="2250559" y="584734"/>
                  <a:pt x="2283690" y="599660"/>
                  <a:pt x="2324723" y="599660"/>
                </a:cubicBezTo>
                <a:cubicBezTo>
                  <a:pt x="2328855" y="599660"/>
                  <a:pt x="2335905" y="599230"/>
                  <a:pt x="2345855" y="598388"/>
                </a:cubicBezTo>
                <a:cubicBezTo>
                  <a:pt x="2381450" y="594261"/>
                  <a:pt x="2409108" y="577985"/>
                  <a:pt x="2428808" y="549621"/>
                </a:cubicBezTo>
                <a:cubicBezTo>
                  <a:pt x="2448473" y="521256"/>
                  <a:pt x="2458314" y="484675"/>
                  <a:pt x="2458314" y="439937"/>
                </a:cubicBezTo>
                <a:cubicBezTo>
                  <a:pt x="2458314" y="428357"/>
                  <a:pt x="2457263" y="414272"/>
                  <a:pt x="2455197" y="397684"/>
                </a:cubicBezTo>
                <a:cubicBezTo>
                  <a:pt x="2448998" y="345082"/>
                  <a:pt x="2433231" y="303846"/>
                  <a:pt x="2407966" y="274033"/>
                </a:cubicBezTo>
                <a:cubicBezTo>
                  <a:pt x="2382701" y="244202"/>
                  <a:pt x="2349552" y="229295"/>
                  <a:pt x="2308556" y="229295"/>
                </a:cubicBezTo>
                <a:close/>
                <a:moveTo>
                  <a:pt x="5410201" y="215901"/>
                </a:moveTo>
                <a:lnTo>
                  <a:pt x="5692961" y="215901"/>
                </a:lnTo>
                <a:lnTo>
                  <a:pt x="5694805" y="228357"/>
                </a:lnTo>
                <a:lnTo>
                  <a:pt x="5703500" y="302294"/>
                </a:lnTo>
                <a:lnTo>
                  <a:pt x="5691685" y="304155"/>
                </a:lnTo>
                <a:cubicBezTo>
                  <a:pt x="5688371" y="279737"/>
                  <a:pt x="5682380" y="263066"/>
                  <a:pt x="5673672" y="254142"/>
                </a:cubicBezTo>
                <a:cubicBezTo>
                  <a:pt x="5664978" y="245237"/>
                  <a:pt x="5652553" y="240756"/>
                  <a:pt x="5636384" y="240756"/>
                </a:cubicBezTo>
                <a:lnTo>
                  <a:pt x="5497188" y="240756"/>
                </a:lnTo>
                <a:lnTo>
                  <a:pt x="5497188" y="405453"/>
                </a:lnTo>
                <a:lnTo>
                  <a:pt x="5582969" y="405453"/>
                </a:lnTo>
                <a:cubicBezTo>
                  <a:pt x="5599110" y="405453"/>
                  <a:pt x="5611021" y="403383"/>
                  <a:pt x="5618690" y="399225"/>
                </a:cubicBezTo>
                <a:cubicBezTo>
                  <a:pt x="5626344" y="395105"/>
                  <a:pt x="5630172" y="386788"/>
                  <a:pt x="5630172" y="374389"/>
                </a:cubicBezTo>
                <a:lnTo>
                  <a:pt x="5642624" y="374389"/>
                </a:lnTo>
                <a:lnTo>
                  <a:pt x="5642624" y="461371"/>
                </a:lnTo>
                <a:lnTo>
                  <a:pt x="5630172" y="461371"/>
                </a:lnTo>
                <a:cubicBezTo>
                  <a:pt x="5630172" y="448934"/>
                  <a:pt x="5626344" y="440655"/>
                  <a:pt x="5618690" y="436497"/>
                </a:cubicBezTo>
                <a:cubicBezTo>
                  <a:pt x="5611021" y="432358"/>
                  <a:pt x="5599110" y="430307"/>
                  <a:pt x="5582969" y="430307"/>
                </a:cubicBezTo>
                <a:lnTo>
                  <a:pt x="5497188" y="430307"/>
                </a:lnTo>
                <a:lnTo>
                  <a:pt x="5497188" y="601175"/>
                </a:lnTo>
                <a:lnTo>
                  <a:pt x="5642624" y="601175"/>
                </a:lnTo>
                <a:cubicBezTo>
                  <a:pt x="5658765" y="601175"/>
                  <a:pt x="5671176" y="596732"/>
                  <a:pt x="5679884" y="587827"/>
                </a:cubicBezTo>
                <a:cubicBezTo>
                  <a:pt x="5688579" y="578922"/>
                  <a:pt x="5694597" y="562251"/>
                  <a:pt x="5697911" y="537795"/>
                </a:cubicBezTo>
                <a:lnTo>
                  <a:pt x="5709726" y="539656"/>
                </a:lnTo>
                <a:lnTo>
                  <a:pt x="5701004" y="613612"/>
                </a:lnTo>
                <a:cubicBezTo>
                  <a:pt x="5701004" y="613612"/>
                  <a:pt x="5699146" y="626030"/>
                  <a:pt x="5699146" y="626030"/>
                </a:cubicBezTo>
                <a:lnTo>
                  <a:pt x="5410201" y="626030"/>
                </a:lnTo>
                <a:lnTo>
                  <a:pt x="5410201" y="613612"/>
                </a:lnTo>
                <a:cubicBezTo>
                  <a:pt x="5422640" y="613612"/>
                  <a:pt x="5430918" y="609758"/>
                  <a:pt x="5435064" y="602125"/>
                </a:cubicBezTo>
                <a:cubicBezTo>
                  <a:pt x="5439211" y="594454"/>
                  <a:pt x="5441291" y="582530"/>
                  <a:pt x="5441291" y="566371"/>
                </a:cubicBezTo>
                <a:lnTo>
                  <a:pt x="5441291" y="275579"/>
                </a:lnTo>
                <a:cubicBezTo>
                  <a:pt x="5441291" y="259420"/>
                  <a:pt x="5439211" y="247515"/>
                  <a:pt x="5435064" y="239844"/>
                </a:cubicBezTo>
                <a:cubicBezTo>
                  <a:pt x="5430918" y="232192"/>
                  <a:pt x="5422640" y="228357"/>
                  <a:pt x="5410201" y="228357"/>
                </a:cubicBezTo>
                <a:close/>
                <a:moveTo>
                  <a:pt x="4681801" y="215901"/>
                </a:moveTo>
                <a:lnTo>
                  <a:pt x="4788059" y="215901"/>
                </a:lnTo>
                <a:lnTo>
                  <a:pt x="4924122" y="570081"/>
                </a:lnTo>
                <a:cubicBezTo>
                  <a:pt x="4929501" y="584606"/>
                  <a:pt x="4936853" y="595487"/>
                  <a:pt x="4946179" y="602721"/>
                </a:cubicBezTo>
                <a:cubicBezTo>
                  <a:pt x="4955525" y="609993"/>
                  <a:pt x="4967613" y="613620"/>
                  <a:pt x="4982526" y="613620"/>
                </a:cubicBezTo>
                <a:lnTo>
                  <a:pt x="4982526" y="626038"/>
                </a:lnTo>
                <a:lnTo>
                  <a:pt x="4823451" y="626038"/>
                </a:lnTo>
                <a:lnTo>
                  <a:pt x="4823451" y="613620"/>
                </a:lnTo>
                <a:cubicBezTo>
                  <a:pt x="4840461" y="613620"/>
                  <a:pt x="4852445" y="611949"/>
                  <a:pt x="4859486" y="608645"/>
                </a:cubicBezTo>
                <a:cubicBezTo>
                  <a:pt x="4866548" y="605322"/>
                  <a:pt x="4870058" y="600158"/>
                  <a:pt x="4870058" y="593113"/>
                </a:cubicBezTo>
                <a:cubicBezTo>
                  <a:pt x="4870058" y="588138"/>
                  <a:pt x="4868209" y="580467"/>
                  <a:pt x="4864471" y="570081"/>
                </a:cubicBezTo>
                <a:lnTo>
                  <a:pt x="4814146" y="439008"/>
                </a:lnTo>
                <a:lnTo>
                  <a:pt x="4668737" y="439008"/>
                </a:lnTo>
                <a:lnTo>
                  <a:pt x="4618391" y="570081"/>
                </a:lnTo>
                <a:cubicBezTo>
                  <a:pt x="4614674" y="580467"/>
                  <a:pt x="4612804" y="588138"/>
                  <a:pt x="4612804" y="593113"/>
                </a:cubicBezTo>
                <a:cubicBezTo>
                  <a:pt x="4612804" y="600158"/>
                  <a:pt x="4616315" y="605322"/>
                  <a:pt x="4623376" y="608645"/>
                </a:cubicBezTo>
                <a:cubicBezTo>
                  <a:pt x="4630417" y="611949"/>
                  <a:pt x="4642422" y="613620"/>
                  <a:pt x="4659391" y="613620"/>
                </a:cubicBezTo>
                <a:lnTo>
                  <a:pt x="4659391" y="626038"/>
                </a:lnTo>
                <a:lnTo>
                  <a:pt x="4533900" y="626038"/>
                </a:lnTo>
                <a:lnTo>
                  <a:pt x="4533900" y="613620"/>
                </a:lnTo>
                <a:cubicBezTo>
                  <a:pt x="4548813" y="613620"/>
                  <a:pt x="4560901" y="609993"/>
                  <a:pt x="4570247" y="602721"/>
                </a:cubicBezTo>
                <a:cubicBezTo>
                  <a:pt x="4579573" y="595487"/>
                  <a:pt x="4586905" y="584606"/>
                  <a:pt x="4592305" y="570081"/>
                </a:cubicBezTo>
                <a:lnTo>
                  <a:pt x="4711606" y="260029"/>
                </a:lnTo>
                <a:cubicBezTo>
                  <a:pt x="4713268" y="255073"/>
                  <a:pt x="4714098" y="250307"/>
                  <a:pt x="4714098" y="245731"/>
                </a:cubicBezTo>
                <a:cubicBezTo>
                  <a:pt x="4714098" y="239959"/>
                  <a:pt x="4711710" y="235572"/>
                  <a:pt x="4706954" y="232686"/>
                </a:cubicBezTo>
                <a:cubicBezTo>
                  <a:pt x="4702156" y="229800"/>
                  <a:pt x="4693786" y="228338"/>
                  <a:pt x="4681801" y="228338"/>
                </a:cubicBezTo>
                <a:close/>
                <a:moveTo>
                  <a:pt x="3289300" y="215901"/>
                </a:moveTo>
                <a:lnTo>
                  <a:pt x="3366896" y="215901"/>
                </a:lnTo>
                <a:lnTo>
                  <a:pt x="3636651" y="563257"/>
                </a:lnTo>
                <a:lnTo>
                  <a:pt x="3636651" y="275560"/>
                </a:lnTo>
                <a:cubicBezTo>
                  <a:pt x="3636651" y="259420"/>
                  <a:pt x="3634579" y="247515"/>
                  <a:pt x="3630415" y="239844"/>
                </a:cubicBezTo>
                <a:cubicBezTo>
                  <a:pt x="3626289" y="232192"/>
                  <a:pt x="3617999" y="228357"/>
                  <a:pt x="3605602" y="228357"/>
                </a:cubicBezTo>
                <a:lnTo>
                  <a:pt x="3605602" y="215901"/>
                </a:lnTo>
                <a:lnTo>
                  <a:pt x="3692589" y="215901"/>
                </a:lnTo>
                <a:lnTo>
                  <a:pt x="3692589" y="228357"/>
                </a:lnTo>
                <a:cubicBezTo>
                  <a:pt x="3680154" y="228357"/>
                  <a:pt x="3671846" y="232192"/>
                  <a:pt x="3667719" y="239844"/>
                </a:cubicBezTo>
                <a:cubicBezTo>
                  <a:pt x="3663574" y="247515"/>
                  <a:pt x="3661502" y="259420"/>
                  <a:pt x="3661502" y="275560"/>
                </a:cubicBezTo>
                <a:lnTo>
                  <a:pt x="3661502" y="626030"/>
                </a:lnTo>
                <a:lnTo>
                  <a:pt x="3614974" y="626030"/>
                </a:lnTo>
                <a:lnTo>
                  <a:pt x="3345219" y="278673"/>
                </a:lnTo>
                <a:lnTo>
                  <a:pt x="3345219" y="566371"/>
                </a:lnTo>
                <a:cubicBezTo>
                  <a:pt x="3345219" y="582530"/>
                  <a:pt x="3347273" y="594454"/>
                  <a:pt x="3351455" y="602087"/>
                </a:cubicBezTo>
                <a:cubicBezTo>
                  <a:pt x="3355562" y="609777"/>
                  <a:pt x="3363852" y="613612"/>
                  <a:pt x="3376306" y="613612"/>
                </a:cubicBezTo>
                <a:lnTo>
                  <a:pt x="3376306" y="626030"/>
                </a:lnTo>
                <a:lnTo>
                  <a:pt x="3289300" y="626030"/>
                </a:lnTo>
                <a:lnTo>
                  <a:pt x="3289300" y="613612"/>
                </a:lnTo>
                <a:cubicBezTo>
                  <a:pt x="3301734" y="613612"/>
                  <a:pt x="3310006" y="609777"/>
                  <a:pt x="3314151" y="602087"/>
                </a:cubicBezTo>
                <a:cubicBezTo>
                  <a:pt x="3318277" y="594454"/>
                  <a:pt x="3320368" y="582530"/>
                  <a:pt x="3320368" y="566371"/>
                </a:cubicBezTo>
                <a:lnTo>
                  <a:pt x="3320368" y="275560"/>
                </a:lnTo>
                <a:cubicBezTo>
                  <a:pt x="3320368" y="259420"/>
                  <a:pt x="3318277" y="247515"/>
                  <a:pt x="3314151" y="239844"/>
                </a:cubicBezTo>
                <a:cubicBezTo>
                  <a:pt x="3310006" y="232192"/>
                  <a:pt x="3301734" y="228357"/>
                  <a:pt x="3289300" y="228357"/>
                </a:cubicBezTo>
                <a:close/>
                <a:moveTo>
                  <a:pt x="1651001" y="215901"/>
                </a:moveTo>
                <a:lnTo>
                  <a:pt x="1816276" y="215901"/>
                </a:lnTo>
                <a:cubicBezTo>
                  <a:pt x="1846504" y="215901"/>
                  <a:pt x="1876647" y="221104"/>
                  <a:pt x="1906705" y="231452"/>
                </a:cubicBezTo>
                <a:cubicBezTo>
                  <a:pt x="1936712" y="241800"/>
                  <a:pt x="1962921" y="262212"/>
                  <a:pt x="1985298" y="292669"/>
                </a:cubicBezTo>
                <a:cubicBezTo>
                  <a:pt x="2007675" y="323106"/>
                  <a:pt x="2018847" y="365886"/>
                  <a:pt x="2018847" y="420988"/>
                </a:cubicBezTo>
                <a:cubicBezTo>
                  <a:pt x="2018847" y="500111"/>
                  <a:pt x="1997815" y="554055"/>
                  <a:pt x="1955802" y="582841"/>
                </a:cubicBezTo>
                <a:cubicBezTo>
                  <a:pt x="1913755" y="611645"/>
                  <a:pt x="1867247" y="626038"/>
                  <a:pt x="1816276" y="626038"/>
                </a:cubicBezTo>
                <a:lnTo>
                  <a:pt x="1651001" y="626038"/>
                </a:lnTo>
                <a:lnTo>
                  <a:pt x="1651001" y="613601"/>
                </a:lnTo>
                <a:cubicBezTo>
                  <a:pt x="1663433" y="613601"/>
                  <a:pt x="1671692" y="609765"/>
                  <a:pt x="1675864" y="602132"/>
                </a:cubicBezTo>
                <a:cubicBezTo>
                  <a:pt x="1679986" y="594461"/>
                  <a:pt x="1682063" y="582556"/>
                  <a:pt x="1682063" y="566378"/>
                </a:cubicBezTo>
                <a:lnTo>
                  <a:pt x="1682063" y="275561"/>
                </a:lnTo>
                <a:cubicBezTo>
                  <a:pt x="1682063" y="259421"/>
                  <a:pt x="1679986" y="247516"/>
                  <a:pt x="1675864" y="239845"/>
                </a:cubicBezTo>
                <a:cubicBezTo>
                  <a:pt x="1671692" y="232193"/>
                  <a:pt x="1663433" y="228357"/>
                  <a:pt x="1651001" y="228357"/>
                </a:cubicBezTo>
                <a:close/>
                <a:moveTo>
                  <a:pt x="4976253" y="215900"/>
                </a:moveTo>
                <a:lnTo>
                  <a:pt x="5311787" y="215900"/>
                </a:lnTo>
                <a:cubicBezTo>
                  <a:pt x="5311787" y="215900"/>
                  <a:pt x="5313686" y="228336"/>
                  <a:pt x="5313686" y="228336"/>
                </a:cubicBezTo>
                <a:lnTo>
                  <a:pt x="5322372" y="302270"/>
                </a:lnTo>
                <a:lnTo>
                  <a:pt x="5310566" y="304130"/>
                </a:lnTo>
                <a:cubicBezTo>
                  <a:pt x="5307247" y="279714"/>
                  <a:pt x="5301236" y="263006"/>
                  <a:pt x="5292534" y="254101"/>
                </a:cubicBezTo>
                <a:cubicBezTo>
                  <a:pt x="5283848" y="245215"/>
                  <a:pt x="5271414" y="240753"/>
                  <a:pt x="5255282" y="240753"/>
                </a:cubicBezTo>
                <a:lnTo>
                  <a:pt x="5171976" y="240753"/>
                </a:lnTo>
                <a:lnTo>
                  <a:pt x="5171976" y="566353"/>
                </a:lnTo>
                <a:cubicBezTo>
                  <a:pt x="5171976" y="582511"/>
                  <a:pt x="5174073" y="594415"/>
                  <a:pt x="5178217" y="602086"/>
                </a:cubicBezTo>
                <a:cubicBezTo>
                  <a:pt x="5182346" y="609737"/>
                  <a:pt x="5190635" y="613573"/>
                  <a:pt x="5203069" y="613573"/>
                </a:cubicBezTo>
                <a:lnTo>
                  <a:pt x="5203069" y="626009"/>
                </a:lnTo>
                <a:lnTo>
                  <a:pt x="5085004" y="626009"/>
                </a:lnTo>
                <a:lnTo>
                  <a:pt x="5085004" y="613573"/>
                </a:lnTo>
                <a:cubicBezTo>
                  <a:pt x="5097438" y="613573"/>
                  <a:pt x="5105711" y="609737"/>
                  <a:pt x="5109839" y="602086"/>
                </a:cubicBezTo>
                <a:cubicBezTo>
                  <a:pt x="5114000" y="594415"/>
                  <a:pt x="5116081" y="582511"/>
                  <a:pt x="5116081" y="566353"/>
                </a:cubicBezTo>
                <a:lnTo>
                  <a:pt x="5116081" y="240753"/>
                </a:lnTo>
                <a:lnTo>
                  <a:pt x="5032791" y="240753"/>
                </a:lnTo>
                <a:cubicBezTo>
                  <a:pt x="5016642" y="240753"/>
                  <a:pt x="5004225" y="245215"/>
                  <a:pt x="4995523" y="254101"/>
                </a:cubicBezTo>
                <a:cubicBezTo>
                  <a:pt x="4986821" y="263006"/>
                  <a:pt x="4980810" y="279714"/>
                  <a:pt x="4977491" y="304130"/>
                </a:cubicBezTo>
                <a:lnTo>
                  <a:pt x="4965701" y="302270"/>
                </a:lnTo>
                <a:lnTo>
                  <a:pt x="4974387" y="228336"/>
                </a:lnTo>
                <a:close/>
                <a:moveTo>
                  <a:pt x="4176169" y="215900"/>
                </a:moveTo>
                <a:lnTo>
                  <a:pt x="4511688" y="215900"/>
                </a:lnTo>
                <a:cubicBezTo>
                  <a:pt x="4511688" y="215900"/>
                  <a:pt x="4513587" y="228336"/>
                  <a:pt x="4513587" y="228336"/>
                </a:cubicBezTo>
                <a:lnTo>
                  <a:pt x="4522272" y="302270"/>
                </a:lnTo>
                <a:lnTo>
                  <a:pt x="4510466" y="304130"/>
                </a:lnTo>
                <a:cubicBezTo>
                  <a:pt x="4507147" y="279714"/>
                  <a:pt x="4501136" y="263006"/>
                  <a:pt x="4492434" y="254101"/>
                </a:cubicBezTo>
                <a:cubicBezTo>
                  <a:pt x="4483748" y="245215"/>
                  <a:pt x="4471315" y="240753"/>
                  <a:pt x="4455182" y="240753"/>
                </a:cubicBezTo>
                <a:lnTo>
                  <a:pt x="4371876" y="240753"/>
                </a:lnTo>
                <a:lnTo>
                  <a:pt x="4371876" y="566353"/>
                </a:lnTo>
                <a:cubicBezTo>
                  <a:pt x="4371876" y="582511"/>
                  <a:pt x="4373973" y="594415"/>
                  <a:pt x="4378118" y="602086"/>
                </a:cubicBezTo>
                <a:cubicBezTo>
                  <a:pt x="4382246" y="609737"/>
                  <a:pt x="4390535" y="613573"/>
                  <a:pt x="4402969" y="613573"/>
                </a:cubicBezTo>
                <a:lnTo>
                  <a:pt x="4402969" y="626009"/>
                </a:lnTo>
                <a:lnTo>
                  <a:pt x="4284904" y="626009"/>
                </a:lnTo>
                <a:lnTo>
                  <a:pt x="4284904" y="613573"/>
                </a:lnTo>
                <a:cubicBezTo>
                  <a:pt x="4297338" y="613573"/>
                  <a:pt x="4305628" y="609737"/>
                  <a:pt x="4309739" y="602086"/>
                </a:cubicBezTo>
                <a:cubicBezTo>
                  <a:pt x="4313900" y="594415"/>
                  <a:pt x="4315981" y="582511"/>
                  <a:pt x="4315981" y="566353"/>
                </a:cubicBezTo>
                <a:lnTo>
                  <a:pt x="4315981" y="240753"/>
                </a:lnTo>
                <a:lnTo>
                  <a:pt x="4232692" y="240753"/>
                </a:lnTo>
                <a:cubicBezTo>
                  <a:pt x="4216542" y="240753"/>
                  <a:pt x="4204125" y="245215"/>
                  <a:pt x="4195439" y="254101"/>
                </a:cubicBezTo>
                <a:cubicBezTo>
                  <a:pt x="4186721" y="263006"/>
                  <a:pt x="4180727" y="279714"/>
                  <a:pt x="4177391" y="304130"/>
                </a:cubicBezTo>
                <a:lnTo>
                  <a:pt x="4165601" y="302270"/>
                </a:lnTo>
                <a:lnTo>
                  <a:pt x="4174287" y="228336"/>
                </a:lnTo>
                <a:close/>
                <a:moveTo>
                  <a:pt x="2540000" y="215900"/>
                </a:moveTo>
                <a:lnTo>
                  <a:pt x="2698445" y="215900"/>
                </a:lnTo>
                <a:lnTo>
                  <a:pt x="2698445" y="228336"/>
                </a:lnTo>
                <a:cubicBezTo>
                  <a:pt x="2680643" y="228336"/>
                  <a:pt x="2668185" y="230197"/>
                  <a:pt x="2661167" y="233918"/>
                </a:cubicBezTo>
                <a:cubicBezTo>
                  <a:pt x="2654117" y="237658"/>
                  <a:pt x="2650609" y="243449"/>
                  <a:pt x="2650609" y="251310"/>
                </a:cubicBezTo>
                <a:cubicBezTo>
                  <a:pt x="2650609" y="255885"/>
                  <a:pt x="2652057" y="262910"/>
                  <a:pt x="2654954" y="272461"/>
                </a:cubicBezTo>
                <a:lnTo>
                  <a:pt x="2758739" y="585623"/>
                </a:lnTo>
                <a:lnTo>
                  <a:pt x="2874305" y="215900"/>
                </a:lnTo>
                <a:lnTo>
                  <a:pt x="2932732" y="215900"/>
                </a:lnTo>
                <a:lnTo>
                  <a:pt x="3047687" y="585623"/>
                </a:lnTo>
                <a:lnTo>
                  <a:pt x="3152662" y="272461"/>
                </a:lnTo>
                <a:cubicBezTo>
                  <a:pt x="3155978" y="263746"/>
                  <a:pt x="3157652" y="256512"/>
                  <a:pt x="3157652" y="250702"/>
                </a:cubicBezTo>
                <a:cubicBezTo>
                  <a:pt x="3157652" y="243240"/>
                  <a:pt x="3154014" y="237658"/>
                  <a:pt x="3146771" y="233918"/>
                </a:cubicBezTo>
                <a:cubicBezTo>
                  <a:pt x="3139528" y="230197"/>
                  <a:pt x="3127231" y="228336"/>
                  <a:pt x="3109783" y="228336"/>
                </a:cubicBezTo>
                <a:lnTo>
                  <a:pt x="3109783" y="215900"/>
                </a:lnTo>
                <a:lnTo>
                  <a:pt x="3235329" y="215900"/>
                </a:lnTo>
                <a:cubicBezTo>
                  <a:pt x="3235329" y="215900"/>
                  <a:pt x="3235329" y="228336"/>
                  <a:pt x="3235329" y="228336"/>
                </a:cubicBezTo>
                <a:cubicBezTo>
                  <a:pt x="3220424" y="228336"/>
                  <a:pt x="3208610" y="231981"/>
                  <a:pt x="3199951" y="239215"/>
                </a:cubicBezTo>
                <a:cubicBezTo>
                  <a:pt x="3191227" y="246430"/>
                  <a:pt x="3184177" y="257537"/>
                  <a:pt x="3178769" y="272461"/>
                </a:cubicBezTo>
                <a:lnTo>
                  <a:pt x="3060080" y="626007"/>
                </a:lnTo>
                <a:lnTo>
                  <a:pt x="3001685" y="626007"/>
                </a:lnTo>
                <a:lnTo>
                  <a:pt x="2887375" y="256892"/>
                </a:lnTo>
                <a:lnTo>
                  <a:pt x="2772388" y="626007"/>
                </a:lnTo>
                <a:lnTo>
                  <a:pt x="2713993" y="626007"/>
                </a:lnTo>
                <a:lnTo>
                  <a:pt x="2595916" y="272461"/>
                </a:lnTo>
                <a:cubicBezTo>
                  <a:pt x="2590958" y="257936"/>
                  <a:pt x="2584102" y="246962"/>
                  <a:pt x="2575410" y="239500"/>
                </a:cubicBezTo>
                <a:cubicBezTo>
                  <a:pt x="2566718" y="232038"/>
                  <a:pt x="2554904" y="228336"/>
                  <a:pt x="2540000" y="228336"/>
                </a:cubicBezTo>
                <a:close/>
                <a:moveTo>
                  <a:pt x="3936664" y="203201"/>
                </a:moveTo>
                <a:cubicBezTo>
                  <a:pt x="4032493" y="203201"/>
                  <a:pt x="4080172" y="229786"/>
                  <a:pt x="4080172" y="229786"/>
                </a:cubicBezTo>
                <a:lnTo>
                  <a:pt x="4070159" y="300366"/>
                </a:lnTo>
                <a:lnTo>
                  <a:pt x="4057882" y="302244"/>
                </a:lnTo>
                <a:cubicBezTo>
                  <a:pt x="4057882" y="302244"/>
                  <a:pt x="4068290" y="227008"/>
                  <a:pt x="3936041" y="228045"/>
                </a:cubicBezTo>
                <a:cubicBezTo>
                  <a:pt x="3902493" y="228045"/>
                  <a:pt x="3877210" y="234168"/>
                  <a:pt x="3860239" y="246394"/>
                </a:cubicBezTo>
                <a:cubicBezTo>
                  <a:pt x="3843236" y="258601"/>
                  <a:pt x="3834743" y="276129"/>
                  <a:pt x="3834743" y="298899"/>
                </a:cubicBezTo>
                <a:cubicBezTo>
                  <a:pt x="3834743" y="313394"/>
                  <a:pt x="3839301" y="325503"/>
                  <a:pt x="3848418" y="335245"/>
                </a:cubicBezTo>
                <a:cubicBezTo>
                  <a:pt x="3857534" y="344987"/>
                  <a:pt x="3869021" y="352851"/>
                  <a:pt x="3882923" y="358857"/>
                </a:cubicBezTo>
                <a:cubicBezTo>
                  <a:pt x="3896795" y="364862"/>
                  <a:pt x="3915134" y="371396"/>
                  <a:pt x="3937895" y="378419"/>
                </a:cubicBezTo>
                <a:cubicBezTo>
                  <a:pt x="3978494" y="391271"/>
                  <a:pt x="4008958" y="402030"/>
                  <a:pt x="4029257" y="410736"/>
                </a:cubicBezTo>
                <a:cubicBezTo>
                  <a:pt x="4049541" y="419441"/>
                  <a:pt x="4066437" y="431667"/>
                  <a:pt x="4079898" y="447395"/>
                </a:cubicBezTo>
                <a:cubicBezTo>
                  <a:pt x="4093345" y="463143"/>
                  <a:pt x="4100091" y="484074"/>
                  <a:pt x="4100091" y="510150"/>
                </a:cubicBezTo>
                <a:cubicBezTo>
                  <a:pt x="4100091" y="552013"/>
                  <a:pt x="4085490" y="581728"/>
                  <a:pt x="4056302" y="599334"/>
                </a:cubicBezTo>
                <a:cubicBezTo>
                  <a:pt x="4027084" y="616940"/>
                  <a:pt x="3982748" y="625743"/>
                  <a:pt x="3935996" y="625743"/>
                </a:cubicBezTo>
                <a:cubicBezTo>
                  <a:pt x="3831264" y="625743"/>
                  <a:pt x="3771901" y="592174"/>
                  <a:pt x="3771901" y="592174"/>
                </a:cubicBezTo>
                <a:lnTo>
                  <a:pt x="3787778" y="521222"/>
                </a:lnTo>
                <a:lnTo>
                  <a:pt x="3800070" y="519364"/>
                </a:lnTo>
                <a:cubicBezTo>
                  <a:pt x="3792580" y="561873"/>
                  <a:pt x="3842188" y="600879"/>
                  <a:pt x="3926363" y="600879"/>
                </a:cubicBezTo>
                <a:cubicBezTo>
                  <a:pt x="3997334" y="600879"/>
                  <a:pt x="4044147" y="574588"/>
                  <a:pt x="4044147" y="521966"/>
                </a:cubicBezTo>
                <a:cubicBezTo>
                  <a:pt x="4044147" y="506218"/>
                  <a:pt x="4039908" y="493170"/>
                  <a:pt x="4031430" y="482822"/>
                </a:cubicBezTo>
                <a:cubicBezTo>
                  <a:pt x="4022936" y="472454"/>
                  <a:pt x="4011541" y="463964"/>
                  <a:pt x="3997243" y="457333"/>
                </a:cubicBezTo>
                <a:cubicBezTo>
                  <a:pt x="3982946" y="450721"/>
                  <a:pt x="3963178" y="443463"/>
                  <a:pt x="3937895" y="435579"/>
                </a:cubicBezTo>
                <a:lnTo>
                  <a:pt x="3919890" y="429985"/>
                </a:lnTo>
                <a:cubicBezTo>
                  <a:pt x="3886722" y="419636"/>
                  <a:pt x="3861074" y="410403"/>
                  <a:pt x="3842841" y="402363"/>
                </a:cubicBezTo>
                <a:cubicBezTo>
                  <a:pt x="3824609" y="394264"/>
                  <a:pt x="3809384" y="382996"/>
                  <a:pt x="3797168" y="368481"/>
                </a:cubicBezTo>
                <a:cubicBezTo>
                  <a:pt x="3784952" y="353986"/>
                  <a:pt x="3778844" y="335147"/>
                  <a:pt x="3778844" y="311947"/>
                </a:cubicBezTo>
                <a:cubicBezTo>
                  <a:pt x="3778844" y="275483"/>
                  <a:pt x="3793856" y="248253"/>
                  <a:pt x="3823864" y="230236"/>
                </a:cubicBezTo>
                <a:cubicBezTo>
                  <a:pt x="3853918" y="212219"/>
                  <a:pt x="3891508" y="203201"/>
                  <a:pt x="3936664" y="203201"/>
                </a:cubicBezTo>
                <a:close/>
                <a:moveTo>
                  <a:pt x="2316621" y="203200"/>
                </a:moveTo>
                <a:cubicBezTo>
                  <a:pt x="2355986" y="203200"/>
                  <a:pt x="2390476" y="212316"/>
                  <a:pt x="2420109" y="230528"/>
                </a:cubicBezTo>
                <a:cubicBezTo>
                  <a:pt x="2449705" y="248779"/>
                  <a:pt x="2472487" y="273818"/>
                  <a:pt x="2488436" y="305724"/>
                </a:cubicBezTo>
                <a:cubicBezTo>
                  <a:pt x="2504403" y="337629"/>
                  <a:pt x="2512378" y="373877"/>
                  <a:pt x="2512378" y="414448"/>
                </a:cubicBezTo>
                <a:cubicBezTo>
                  <a:pt x="2512378" y="455059"/>
                  <a:pt x="2504403" y="491307"/>
                  <a:pt x="2488436" y="523193"/>
                </a:cubicBezTo>
                <a:cubicBezTo>
                  <a:pt x="2472487" y="555118"/>
                  <a:pt x="2449705" y="580157"/>
                  <a:pt x="2420109" y="598388"/>
                </a:cubicBezTo>
                <a:cubicBezTo>
                  <a:pt x="2390476" y="616640"/>
                  <a:pt x="2355986" y="625736"/>
                  <a:pt x="2316621" y="625736"/>
                </a:cubicBezTo>
                <a:cubicBezTo>
                  <a:pt x="2277256" y="625736"/>
                  <a:pt x="2242784" y="616640"/>
                  <a:pt x="2213188" y="598388"/>
                </a:cubicBezTo>
                <a:cubicBezTo>
                  <a:pt x="2183555" y="580157"/>
                  <a:pt x="2160773" y="555118"/>
                  <a:pt x="2144806" y="523193"/>
                </a:cubicBezTo>
                <a:cubicBezTo>
                  <a:pt x="2128857" y="491307"/>
                  <a:pt x="2120901" y="455059"/>
                  <a:pt x="2120901" y="414448"/>
                </a:cubicBezTo>
                <a:cubicBezTo>
                  <a:pt x="2120901" y="373877"/>
                  <a:pt x="2128857" y="337629"/>
                  <a:pt x="2144806" y="305724"/>
                </a:cubicBezTo>
                <a:cubicBezTo>
                  <a:pt x="2160773" y="273818"/>
                  <a:pt x="2183555" y="248779"/>
                  <a:pt x="2213188" y="230528"/>
                </a:cubicBezTo>
                <a:cubicBezTo>
                  <a:pt x="2242784" y="212316"/>
                  <a:pt x="2277256" y="203200"/>
                  <a:pt x="2316621" y="203200"/>
                </a:cubicBezTo>
                <a:close/>
                <a:moveTo>
                  <a:pt x="1094024" y="165101"/>
                </a:moveTo>
                <a:lnTo>
                  <a:pt x="1094024" y="341715"/>
                </a:lnTo>
                <a:lnTo>
                  <a:pt x="927100" y="341715"/>
                </a:lnTo>
                <a:lnTo>
                  <a:pt x="1052293" y="304307"/>
                </a:lnTo>
                <a:cubicBezTo>
                  <a:pt x="1052293" y="304307"/>
                  <a:pt x="1052293" y="189165"/>
                  <a:pt x="1052293" y="189165"/>
                </a:cubicBezTo>
                <a:close/>
                <a:moveTo>
                  <a:pt x="736600" y="165101"/>
                </a:moveTo>
                <a:lnTo>
                  <a:pt x="778331" y="189165"/>
                </a:lnTo>
                <a:cubicBezTo>
                  <a:pt x="778331" y="189165"/>
                  <a:pt x="778331" y="304307"/>
                  <a:pt x="778331" y="304307"/>
                </a:cubicBezTo>
                <a:lnTo>
                  <a:pt x="903524" y="341715"/>
                </a:lnTo>
                <a:lnTo>
                  <a:pt x="736600" y="341715"/>
                </a:lnTo>
                <a:close/>
                <a:moveTo>
                  <a:pt x="1024469" y="139701"/>
                </a:moveTo>
                <a:cubicBezTo>
                  <a:pt x="1024469" y="139701"/>
                  <a:pt x="1024469" y="283742"/>
                  <a:pt x="1024469" y="283742"/>
                </a:cubicBezTo>
                <a:lnTo>
                  <a:pt x="927101" y="338150"/>
                </a:lnTo>
                <a:lnTo>
                  <a:pt x="927101" y="214707"/>
                </a:lnTo>
                <a:cubicBezTo>
                  <a:pt x="927101" y="202736"/>
                  <a:pt x="933520" y="191674"/>
                  <a:pt x="943919" y="185721"/>
                </a:cubicBezTo>
                <a:close/>
                <a:moveTo>
                  <a:pt x="812800" y="139701"/>
                </a:moveTo>
                <a:lnTo>
                  <a:pt x="893351" y="185721"/>
                </a:lnTo>
                <a:cubicBezTo>
                  <a:pt x="903751" y="191665"/>
                  <a:pt x="910170" y="202736"/>
                  <a:pt x="910170" y="214707"/>
                </a:cubicBezTo>
                <a:lnTo>
                  <a:pt x="910170" y="338150"/>
                </a:lnTo>
                <a:lnTo>
                  <a:pt x="812800" y="283742"/>
                </a:lnTo>
                <a:close/>
                <a:moveTo>
                  <a:pt x="345298" y="114299"/>
                </a:moveTo>
                <a:cubicBezTo>
                  <a:pt x="358506" y="114343"/>
                  <a:pt x="370376" y="116057"/>
                  <a:pt x="378546" y="118252"/>
                </a:cubicBezTo>
                <a:cubicBezTo>
                  <a:pt x="404040" y="125091"/>
                  <a:pt x="417268" y="131094"/>
                  <a:pt x="437833" y="139833"/>
                </a:cubicBezTo>
                <a:cubicBezTo>
                  <a:pt x="453732" y="146558"/>
                  <a:pt x="462845" y="147812"/>
                  <a:pt x="468198" y="149484"/>
                </a:cubicBezTo>
                <a:cubicBezTo>
                  <a:pt x="479214" y="152904"/>
                  <a:pt x="481564" y="160503"/>
                  <a:pt x="478160" y="170496"/>
                </a:cubicBezTo>
                <a:cubicBezTo>
                  <a:pt x="475706" y="177715"/>
                  <a:pt x="467029" y="190064"/>
                  <a:pt x="447519" y="198765"/>
                </a:cubicBezTo>
                <a:cubicBezTo>
                  <a:pt x="428548" y="207238"/>
                  <a:pt x="401231" y="208719"/>
                  <a:pt x="381893" y="202640"/>
                </a:cubicBezTo>
                <a:cubicBezTo>
                  <a:pt x="360583" y="195915"/>
                  <a:pt x="351619" y="182122"/>
                  <a:pt x="337634" y="190101"/>
                </a:cubicBezTo>
                <a:cubicBezTo>
                  <a:pt x="326779" y="196295"/>
                  <a:pt x="326400" y="212253"/>
                  <a:pt x="340179" y="225020"/>
                </a:cubicBezTo>
                <a:lnTo>
                  <a:pt x="422323" y="309180"/>
                </a:lnTo>
                <a:cubicBezTo>
                  <a:pt x="459349" y="345884"/>
                  <a:pt x="485989" y="399610"/>
                  <a:pt x="459750" y="446877"/>
                </a:cubicBezTo>
                <a:cubicBezTo>
                  <a:pt x="436778" y="488330"/>
                  <a:pt x="393104" y="496309"/>
                  <a:pt x="393104" y="496309"/>
                </a:cubicBezTo>
                <a:lnTo>
                  <a:pt x="393104" y="422104"/>
                </a:lnTo>
                <a:cubicBezTo>
                  <a:pt x="409106" y="403676"/>
                  <a:pt x="402011" y="383994"/>
                  <a:pt x="384816" y="364692"/>
                </a:cubicBezTo>
                <a:cubicBezTo>
                  <a:pt x="384014" y="363704"/>
                  <a:pt x="383142" y="362716"/>
                  <a:pt x="382237" y="361804"/>
                </a:cubicBezTo>
                <a:lnTo>
                  <a:pt x="380953" y="360550"/>
                </a:lnTo>
                <a:cubicBezTo>
                  <a:pt x="379921" y="359449"/>
                  <a:pt x="378878" y="358385"/>
                  <a:pt x="377789" y="357321"/>
                </a:cubicBezTo>
                <a:lnTo>
                  <a:pt x="377801" y="357397"/>
                </a:lnTo>
                <a:lnTo>
                  <a:pt x="331284" y="310852"/>
                </a:lnTo>
                <a:cubicBezTo>
                  <a:pt x="331284" y="310852"/>
                  <a:pt x="331284" y="385020"/>
                  <a:pt x="331284" y="385020"/>
                </a:cubicBezTo>
                <a:cubicBezTo>
                  <a:pt x="315316" y="403410"/>
                  <a:pt x="322308" y="422977"/>
                  <a:pt x="339377" y="442241"/>
                </a:cubicBezTo>
                <a:cubicBezTo>
                  <a:pt x="340236" y="443343"/>
                  <a:pt x="341153" y="444369"/>
                  <a:pt x="342139" y="445357"/>
                </a:cubicBezTo>
                <a:lnTo>
                  <a:pt x="393092" y="496309"/>
                </a:lnTo>
                <a:lnTo>
                  <a:pt x="393104" y="496309"/>
                </a:lnTo>
                <a:lnTo>
                  <a:pt x="422323" y="525566"/>
                </a:lnTo>
                <a:cubicBezTo>
                  <a:pt x="459349" y="562232"/>
                  <a:pt x="485989" y="615958"/>
                  <a:pt x="459761" y="663263"/>
                </a:cubicBezTo>
                <a:cubicBezTo>
                  <a:pt x="436778" y="704678"/>
                  <a:pt x="393138" y="712695"/>
                  <a:pt x="393104" y="712695"/>
                </a:cubicBezTo>
                <a:lnTo>
                  <a:pt x="422323" y="741914"/>
                </a:lnTo>
                <a:cubicBezTo>
                  <a:pt x="443197" y="762811"/>
                  <a:pt x="454924" y="781429"/>
                  <a:pt x="454924" y="820603"/>
                </a:cubicBezTo>
                <a:cubicBezTo>
                  <a:pt x="454924" y="879307"/>
                  <a:pt x="393092" y="929081"/>
                  <a:pt x="393092" y="929081"/>
                </a:cubicBezTo>
                <a:cubicBezTo>
                  <a:pt x="393092" y="929081"/>
                  <a:pt x="433855" y="846668"/>
                  <a:pt x="383383" y="795716"/>
                </a:cubicBezTo>
                <a:lnTo>
                  <a:pt x="302041" y="714367"/>
                </a:lnTo>
                <a:cubicBezTo>
                  <a:pt x="265027" y="677701"/>
                  <a:pt x="238387" y="623975"/>
                  <a:pt x="264615" y="576670"/>
                </a:cubicBezTo>
                <a:cubicBezTo>
                  <a:pt x="287609" y="535255"/>
                  <a:pt x="331272" y="527238"/>
                  <a:pt x="331272" y="527238"/>
                </a:cubicBezTo>
                <a:lnTo>
                  <a:pt x="331272" y="601444"/>
                </a:lnTo>
                <a:cubicBezTo>
                  <a:pt x="315270" y="619909"/>
                  <a:pt x="322354" y="639553"/>
                  <a:pt x="339560" y="658855"/>
                </a:cubicBezTo>
                <a:cubicBezTo>
                  <a:pt x="340362" y="659881"/>
                  <a:pt x="341222" y="660831"/>
                  <a:pt x="342139" y="661743"/>
                </a:cubicBezTo>
                <a:lnTo>
                  <a:pt x="343434" y="663035"/>
                </a:lnTo>
                <a:cubicBezTo>
                  <a:pt x="344455" y="664099"/>
                  <a:pt x="345498" y="665162"/>
                  <a:pt x="346587" y="666226"/>
                </a:cubicBezTo>
                <a:lnTo>
                  <a:pt x="346575" y="666188"/>
                </a:lnTo>
                <a:lnTo>
                  <a:pt x="393092" y="712695"/>
                </a:lnTo>
                <a:lnTo>
                  <a:pt x="393092" y="638527"/>
                </a:lnTo>
                <a:cubicBezTo>
                  <a:pt x="409049" y="620137"/>
                  <a:pt x="402079" y="600570"/>
                  <a:pt x="384999" y="581306"/>
                </a:cubicBezTo>
                <a:cubicBezTo>
                  <a:pt x="384140" y="580242"/>
                  <a:pt x="383223" y="579178"/>
                  <a:pt x="382237" y="578190"/>
                </a:cubicBezTo>
                <a:lnTo>
                  <a:pt x="331284" y="527238"/>
                </a:lnTo>
                <a:lnTo>
                  <a:pt x="302041" y="498019"/>
                </a:lnTo>
                <a:cubicBezTo>
                  <a:pt x="265027" y="461315"/>
                  <a:pt x="238387" y="407589"/>
                  <a:pt x="264615" y="360322"/>
                </a:cubicBezTo>
                <a:cubicBezTo>
                  <a:pt x="287598" y="318869"/>
                  <a:pt x="331261" y="310852"/>
                  <a:pt x="331272" y="310852"/>
                </a:cubicBezTo>
                <a:cubicBezTo>
                  <a:pt x="331272" y="310852"/>
                  <a:pt x="302053" y="281633"/>
                  <a:pt x="302053" y="281633"/>
                </a:cubicBezTo>
                <a:cubicBezTo>
                  <a:pt x="281179" y="260774"/>
                  <a:pt x="254000" y="228857"/>
                  <a:pt x="254000" y="191203"/>
                </a:cubicBezTo>
                <a:cubicBezTo>
                  <a:pt x="254000" y="129080"/>
                  <a:pt x="305674" y="114169"/>
                  <a:pt x="345298" y="114299"/>
                </a:cubicBezTo>
                <a:close/>
                <a:moveTo>
                  <a:pt x="641407" y="46367"/>
                </a:moveTo>
                <a:cubicBezTo>
                  <a:pt x="641407" y="46367"/>
                  <a:pt x="641407" y="424971"/>
                  <a:pt x="641407" y="424971"/>
                </a:cubicBezTo>
                <a:lnTo>
                  <a:pt x="1151956" y="424971"/>
                </a:lnTo>
                <a:cubicBezTo>
                  <a:pt x="1177258" y="319243"/>
                  <a:pt x="1190080" y="208078"/>
                  <a:pt x="1190080" y="92733"/>
                </a:cubicBezTo>
                <a:lnTo>
                  <a:pt x="1190080" y="46367"/>
                </a:lnTo>
                <a:close/>
                <a:moveTo>
                  <a:pt x="46367" y="46367"/>
                </a:moveTo>
                <a:cubicBezTo>
                  <a:pt x="46367" y="46367"/>
                  <a:pt x="46367" y="92733"/>
                  <a:pt x="46367" y="92733"/>
                </a:cubicBezTo>
                <a:cubicBezTo>
                  <a:pt x="46367" y="272705"/>
                  <a:pt x="77450" y="442545"/>
                  <a:pt x="138699" y="597444"/>
                </a:cubicBezTo>
                <a:cubicBezTo>
                  <a:pt x="187699" y="721317"/>
                  <a:pt x="256105" y="836147"/>
                  <a:pt x="341969" y="938840"/>
                </a:cubicBezTo>
                <a:cubicBezTo>
                  <a:pt x="433500" y="1048174"/>
                  <a:pt x="531672" y="1126196"/>
                  <a:pt x="595040" y="1168270"/>
                </a:cubicBezTo>
                <a:lnTo>
                  <a:pt x="595040" y="46367"/>
                </a:lnTo>
                <a:close/>
                <a:moveTo>
                  <a:pt x="0" y="0"/>
                </a:moveTo>
                <a:lnTo>
                  <a:pt x="1236447" y="0"/>
                </a:lnTo>
                <a:lnTo>
                  <a:pt x="1236447" y="92733"/>
                </a:lnTo>
                <a:cubicBezTo>
                  <a:pt x="1236447" y="911879"/>
                  <a:pt x="618223" y="1236446"/>
                  <a:pt x="618223" y="1236446"/>
                </a:cubicBezTo>
                <a:cubicBezTo>
                  <a:pt x="618223" y="1236446"/>
                  <a:pt x="0" y="911879"/>
                  <a:pt x="0" y="92733"/>
                </a:cubicBezTo>
                <a:cubicBezTo>
                  <a:pt x="0" y="92733"/>
                  <a:pt x="0" y="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2714564-C55E-8C40-A30F-DD11FE2BB0B1}"/>
              </a:ext>
            </a:extLst>
          </p:cNvPr>
          <p:cNvCxnSpPr>
            <a:cxnSpLocks/>
          </p:cNvCxnSpPr>
          <p:nvPr userDrawn="1"/>
        </p:nvCxnSpPr>
        <p:spPr>
          <a:xfrm>
            <a:off x="11360305" y="6352478"/>
            <a:ext cx="0" cy="11817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435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CCF26-93D6-479B-A6D2-2B8DC11E88E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79450" y="1717622"/>
            <a:ext cx="5416239" cy="2347031"/>
          </a:xfrm>
        </p:spPr>
        <p:txBody>
          <a:bodyPr anchor="b" anchorCtr="0"/>
          <a:lstStyle>
            <a:lvl1pPr algn="l">
              <a:lnSpc>
                <a:spcPts val="4640"/>
              </a:lnSpc>
              <a:defRPr sz="3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5FE936-A3EE-421F-8D5F-8FAD316CF1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9450" y="4404709"/>
            <a:ext cx="5416240" cy="710851"/>
          </a:xfrm>
        </p:spPr>
        <p:txBody>
          <a:bodyPr/>
          <a:lstStyle>
            <a:lvl1pPr marL="0" indent="0" algn="l">
              <a:lnSpc>
                <a:spcPts val="2880"/>
              </a:lnSpc>
              <a:spcBef>
                <a:spcPts val="0"/>
              </a:spcBef>
              <a:buNone/>
              <a:defRPr sz="2200" b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3591185-B689-A244-9A93-9CFF2655D12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79450" y="5439742"/>
            <a:ext cx="5416574" cy="1048981"/>
          </a:xfrm>
        </p:spPr>
        <p:txBody>
          <a:bodyPr/>
          <a:lstStyle>
            <a:lvl1pPr>
              <a:lnSpc>
                <a:spcPts val="2400"/>
              </a:lnSpc>
              <a:spcBef>
                <a:spcPts val="0"/>
              </a:spcBef>
              <a:defRPr sz="15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49D1793E-E37B-CF4A-9DB4-A63A953B604F}"/>
              </a:ext>
            </a:extLst>
          </p:cNvPr>
          <p:cNvSpPr>
            <a:spLocks noChangeAspect="1"/>
          </p:cNvSpPr>
          <p:nvPr userDrawn="1"/>
        </p:nvSpPr>
        <p:spPr>
          <a:xfrm>
            <a:off x="679450" y="478838"/>
            <a:ext cx="2862072" cy="619212"/>
          </a:xfrm>
          <a:custGeom>
            <a:avLst/>
            <a:gdLst>
              <a:gd name="connsiteX0" fmla="*/ 2059931 w 5710521"/>
              <a:gd name="connsiteY0" fmla="*/ 924335 h 1236446"/>
              <a:gd name="connsiteX1" fmla="*/ 2038171 w 5710521"/>
              <a:gd name="connsiteY1" fmla="*/ 981014 h 1236446"/>
              <a:gd name="connsiteX2" fmla="*/ 2081447 w 5710521"/>
              <a:gd name="connsiteY2" fmla="*/ 981014 h 1236446"/>
              <a:gd name="connsiteX3" fmla="*/ 5049518 w 5710521"/>
              <a:gd name="connsiteY3" fmla="*/ 908304 h 1236446"/>
              <a:gd name="connsiteX4" fmla="*/ 5049518 w 5710521"/>
              <a:gd name="connsiteY4" fmla="*/ 959096 h 1236446"/>
              <a:gd name="connsiteX5" fmla="*/ 5076343 w 5710521"/>
              <a:gd name="connsiteY5" fmla="*/ 959096 h 1236446"/>
              <a:gd name="connsiteX6" fmla="*/ 5106610 w 5710521"/>
              <a:gd name="connsiteY6" fmla="*/ 933502 h 1236446"/>
              <a:gd name="connsiteX7" fmla="*/ 5080389 w 5710521"/>
              <a:gd name="connsiteY7" fmla="*/ 908304 h 1236446"/>
              <a:gd name="connsiteX8" fmla="*/ 5588001 w 5710521"/>
              <a:gd name="connsiteY8" fmla="*/ 889000 h 1236446"/>
              <a:gd name="connsiteX9" fmla="*/ 5610571 w 5710521"/>
              <a:gd name="connsiteY9" fmla="*/ 889000 h 1236446"/>
              <a:gd name="connsiteX10" fmla="*/ 5648955 w 5710521"/>
              <a:gd name="connsiteY10" fmla="*/ 964973 h 1236446"/>
              <a:gd name="connsiteX11" fmla="*/ 5687980 w 5710521"/>
              <a:gd name="connsiteY11" fmla="*/ 889000 h 1236446"/>
              <a:gd name="connsiteX12" fmla="*/ 5710521 w 5710521"/>
              <a:gd name="connsiteY12" fmla="*/ 889000 h 1236446"/>
              <a:gd name="connsiteX13" fmla="*/ 5659119 w 5710521"/>
              <a:gd name="connsiteY13" fmla="*/ 985086 h 1236446"/>
              <a:gd name="connsiteX14" fmla="*/ 5659119 w 5710521"/>
              <a:gd name="connsiteY14" fmla="*/ 1039124 h 1236446"/>
              <a:gd name="connsiteX15" fmla="*/ 5638801 w 5710521"/>
              <a:gd name="connsiteY15" fmla="*/ 1039124 h 1236446"/>
              <a:gd name="connsiteX16" fmla="*/ 5638801 w 5710521"/>
              <a:gd name="connsiteY16" fmla="*/ 985086 h 1236446"/>
              <a:gd name="connsiteX17" fmla="*/ 5435601 w 5710521"/>
              <a:gd name="connsiteY17" fmla="*/ 889000 h 1236446"/>
              <a:gd name="connsiteX18" fmla="*/ 5544903 w 5710521"/>
              <a:gd name="connsiteY18" fmla="*/ 889000 h 1236446"/>
              <a:gd name="connsiteX19" fmla="*/ 5544903 w 5710521"/>
              <a:gd name="connsiteY19" fmla="*/ 908697 h 1236446"/>
              <a:gd name="connsiteX20" fmla="*/ 5500398 w 5710521"/>
              <a:gd name="connsiteY20" fmla="*/ 908697 h 1236446"/>
              <a:gd name="connsiteX21" fmla="*/ 5500398 w 5710521"/>
              <a:gd name="connsiteY21" fmla="*/ 1039124 h 1236446"/>
              <a:gd name="connsiteX22" fmla="*/ 5480106 w 5710521"/>
              <a:gd name="connsiteY22" fmla="*/ 1039124 h 1236446"/>
              <a:gd name="connsiteX23" fmla="*/ 5480106 w 5710521"/>
              <a:gd name="connsiteY23" fmla="*/ 908697 h 1236446"/>
              <a:gd name="connsiteX24" fmla="*/ 5435601 w 5710521"/>
              <a:gd name="connsiteY24" fmla="*/ 908697 h 1236446"/>
              <a:gd name="connsiteX25" fmla="*/ 5435601 w 5710521"/>
              <a:gd name="connsiteY25" fmla="*/ 889000 h 1236446"/>
              <a:gd name="connsiteX26" fmla="*/ 5346700 w 5710521"/>
              <a:gd name="connsiteY26" fmla="*/ 889000 h 1236446"/>
              <a:gd name="connsiteX27" fmla="*/ 5367018 w 5710521"/>
              <a:gd name="connsiteY27" fmla="*/ 889000 h 1236446"/>
              <a:gd name="connsiteX28" fmla="*/ 5367018 w 5710521"/>
              <a:gd name="connsiteY28" fmla="*/ 1039124 h 1236446"/>
              <a:gd name="connsiteX29" fmla="*/ 5346700 w 5710521"/>
              <a:gd name="connsiteY29" fmla="*/ 1039124 h 1236446"/>
              <a:gd name="connsiteX30" fmla="*/ 5346700 w 5710521"/>
              <a:gd name="connsiteY30" fmla="*/ 889000 h 1236446"/>
              <a:gd name="connsiteX31" fmla="*/ 5029201 w 5710521"/>
              <a:gd name="connsiteY31" fmla="*/ 889000 h 1236446"/>
              <a:gd name="connsiteX32" fmla="*/ 5080204 w 5710521"/>
              <a:gd name="connsiteY32" fmla="*/ 889000 h 1236446"/>
              <a:gd name="connsiteX33" fmla="*/ 5127345 w 5710521"/>
              <a:gd name="connsiteY33" fmla="*/ 933710 h 1236446"/>
              <a:gd name="connsiteX34" fmla="*/ 5092400 w 5710521"/>
              <a:gd name="connsiteY34" fmla="*/ 976571 h 1236446"/>
              <a:gd name="connsiteX35" fmla="*/ 5134241 w 5710521"/>
              <a:gd name="connsiteY35" fmla="*/ 1039146 h 1236446"/>
              <a:gd name="connsiteX36" fmla="*/ 5109250 w 5710521"/>
              <a:gd name="connsiteY36" fmla="*/ 1039146 h 1236446"/>
              <a:gd name="connsiteX37" fmla="*/ 5070254 w 5710521"/>
              <a:gd name="connsiteY37" fmla="*/ 978191 h 1236446"/>
              <a:gd name="connsiteX38" fmla="*/ 5049518 w 5710521"/>
              <a:gd name="connsiteY38" fmla="*/ 978191 h 1236446"/>
              <a:gd name="connsiteX39" fmla="*/ 5049518 w 5710521"/>
              <a:gd name="connsiteY39" fmla="*/ 1039146 h 1236446"/>
              <a:gd name="connsiteX40" fmla="*/ 5029201 w 5710521"/>
              <a:gd name="connsiteY40" fmla="*/ 1039146 h 1236446"/>
              <a:gd name="connsiteX41" fmla="*/ 4864100 w 5710521"/>
              <a:gd name="connsiteY41" fmla="*/ 889000 h 1236446"/>
              <a:gd name="connsiteX42" fmla="*/ 4957547 w 5710521"/>
              <a:gd name="connsiteY42" fmla="*/ 889000 h 1236446"/>
              <a:gd name="connsiteX43" fmla="*/ 4957547 w 5710521"/>
              <a:gd name="connsiteY43" fmla="*/ 908301 h 1236446"/>
              <a:gd name="connsiteX44" fmla="*/ 4884416 w 5710521"/>
              <a:gd name="connsiteY44" fmla="*/ 908301 h 1236446"/>
              <a:gd name="connsiteX45" fmla="*/ 4884416 w 5710521"/>
              <a:gd name="connsiteY45" fmla="*/ 953200 h 1236446"/>
              <a:gd name="connsiteX46" fmla="*/ 4952092 w 5710521"/>
              <a:gd name="connsiteY46" fmla="*/ 953200 h 1236446"/>
              <a:gd name="connsiteX47" fmla="*/ 4952092 w 5710521"/>
              <a:gd name="connsiteY47" fmla="*/ 972494 h 1236446"/>
              <a:gd name="connsiteX48" fmla="*/ 4884416 w 5710521"/>
              <a:gd name="connsiteY48" fmla="*/ 972494 h 1236446"/>
              <a:gd name="connsiteX49" fmla="*/ 4884416 w 5710521"/>
              <a:gd name="connsiteY49" fmla="*/ 1019818 h 1236446"/>
              <a:gd name="connsiteX50" fmla="*/ 4957547 w 5710521"/>
              <a:gd name="connsiteY50" fmla="*/ 1019818 h 1236446"/>
              <a:gd name="connsiteX51" fmla="*/ 4957547 w 5710521"/>
              <a:gd name="connsiteY51" fmla="*/ 1039126 h 1236446"/>
              <a:gd name="connsiteX52" fmla="*/ 4864100 w 5710521"/>
              <a:gd name="connsiteY52" fmla="*/ 1039126 h 1236446"/>
              <a:gd name="connsiteX53" fmla="*/ 4864100 w 5710521"/>
              <a:gd name="connsiteY53" fmla="*/ 889000 h 1236446"/>
              <a:gd name="connsiteX54" fmla="*/ 4660901 w 5710521"/>
              <a:gd name="connsiteY54" fmla="*/ 889000 h 1236446"/>
              <a:gd name="connsiteX55" fmla="*/ 4684069 w 5710521"/>
              <a:gd name="connsiteY55" fmla="*/ 889000 h 1236446"/>
              <a:gd name="connsiteX56" fmla="*/ 4731598 w 5710521"/>
              <a:gd name="connsiteY56" fmla="*/ 1004180 h 1236446"/>
              <a:gd name="connsiteX57" fmla="*/ 4778926 w 5710521"/>
              <a:gd name="connsiteY57" fmla="*/ 889000 h 1236446"/>
              <a:gd name="connsiteX58" fmla="*/ 4801074 w 5710521"/>
              <a:gd name="connsiteY58" fmla="*/ 889000 h 1236446"/>
              <a:gd name="connsiteX59" fmla="*/ 4737276 w 5710521"/>
              <a:gd name="connsiteY59" fmla="*/ 1039126 h 1236446"/>
              <a:gd name="connsiteX60" fmla="*/ 4725699 w 5710521"/>
              <a:gd name="connsiteY60" fmla="*/ 1039126 h 1236446"/>
              <a:gd name="connsiteX61" fmla="*/ 4572000 w 5710521"/>
              <a:gd name="connsiteY61" fmla="*/ 889000 h 1236446"/>
              <a:gd name="connsiteX62" fmla="*/ 4592318 w 5710521"/>
              <a:gd name="connsiteY62" fmla="*/ 889000 h 1236446"/>
              <a:gd name="connsiteX63" fmla="*/ 4592318 w 5710521"/>
              <a:gd name="connsiteY63" fmla="*/ 1039124 h 1236446"/>
              <a:gd name="connsiteX64" fmla="*/ 4572000 w 5710521"/>
              <a:gd name="connsiteY64" fmla="*/ 1039124 h 1236446"/>
              <a:gd name="connsiteX65" fmla="*/ 4572000 w 5710521"/>
              <a:gd name="connsiteY65" fmla="*/ 889000 h 1236446"/>
              <a:gd name="connsiteX66" fmla="*/ 4381501 w 5710521"/>
              <a:gd name="connsiteY66" fmla="*/ 889000 h 1236446"/>
              <a:gd name="connsiteX67" fmla="*/ 4390642 w 5710521"/>
              <a:gd name="connsiteY67" fmla="*/ 889000 h 1236446"/>
              <a:gd name="connsiteX68" fmla="*/ 4482074 w 5710521"/>
              <a:gd name="connsiteY68" fmla="*/ 996055 h 1236446"/>
              <a:gd name="connsiteX69" fmla="*/ 4482074 w 5710521"/>
              <a:gd name="connsiteY69" fmla="*/ 889000 h 1236446"/>
              <a:gd name="connsiteX70" fmla="*/ 4502188 w 5710521"/>
              <a:gd name="connsiteY70" fmla="*/ 889000 h 1236446"/>
              <a:gd name="connsiteX71" fmla="*/ 4502188 w 5710521"/>
              <a:gd name="connsiteY71" fmla="*/ 1039126 h 1236446"/>
              <a:gd name="connsiteX72" fmla="*/ 4491611 w 5710521"/>
              <a:gd name="connsiteY72" fmla="*/ 1039126 h 1236446"/>
              <a:gd name="connsiteX73" fmla="*/ 4401616 w 5710521"/>
              <a:gd name="connsiteY73" fmla="*/ 932696 h 1236446"/>
              <a:gd name="connsiteX74" fmla="*/ 4401616 w 5710521"/>
              <a:gd name="connsiteY74" fmla="*/ 1039126 h 1236446"/>
              <a:gd name="connsiteX75" fmla="*/ 4381501 w 5710521"/>
              <a:gd name="connsiteY75" fmla="*/ 1039126 h 1236446"/>
              <a:gd name="connsiteX76" fmla="*/ 4191001 w 5710521"/>
              <a:gd name="connsiteY76" fmla="*/ 889000 h 1236446"/>
              <a:gd name="connsiteX77" fmla="*/ 4211316 w 5710521"/>
              <a:gd name="connsiteY77" fmla="*/ 889000 h 1236446"/>
              <a:gd name="connsiteX78" fmla="*/ 4211316 w 5710521"/>
              <a:gd name="connsiteY78" fmla="*/ 984898 h 1236446"/>
              <a:gd name="connsiteX79" fmla="*/ 4245458 w 5710521"/>
              <a:gd name="connsiteY79" fmla="*/ 1021856 h 1236446"/>
              <a:gd name="connsiteX80" fmla="*/ 4279383 w 5710521"/>
              <a:gd name="connsiteY80" fmla="*/ 984898 h 1236446"/>
              <a:gd name="connsiteX81" fmla="*/ 4279383 w 5710521"/>
              <a:gd name="connsiteY81" fmla="*/ 889000 h 1236446"/>
              <a:gd name="connsiteX82" fmla="*/ 4299884 w 5710521"/>
              <a:gd name="connsiteY82" fmla="*/ 889000 h 1236446"/>
              <a:gd name="connsiteX83" fmla="*/ 4299884 w 5710521"/>
              <a:gd name="connsiteY83" fmla="*/ 988555 h 1236446"/>
              <a:gd name="connsiteX84" fmla="*/ 4245458 w 5710521"/>
              <a:gd name="connsiteY84" fmla="*/ 1041781 h 1236446"/>
              <a:gd name="connsiteX85" fmla="*/ 4191001 w 5710521"/>
              <a:gd name="connsiteY85" fmla="*/ 988555 h 1236446"/>
              <a:gd name="connsiteX86" fmla="*/ 3784600 w 5710521"/>
              <a:gd name="connsiteY86" fmla="*/ 889000 h 1236446"/>
              <a:gd name="connsiteX87" fmla="*/ 3878047 w 5710521"/>
              <a:gd name="connsiteY87" fmla="*/ 889000 h 1236446"/>
              <a:gd name="connsiteX88" fmla="*/ 3878047 w 5710521"/>
              <a:gd name="connsiteY88" fmla="*/ 908301 h 1236446"/>
              <a:gd name="connsiteX89" fmla="*/ 3804916 w 5710521"/>
              <a:gd name="connsiteY89" fmla="*/ 908301 h 1236446"/>
              <a:gd name="connsiteX90" fmla="*/ 3804916 w 5710521"/>
              <a:gd name="connsiteY90" fmla="*/ 953200 h 1236446"/>
              <a:gd name="connsiteX91" fmla="*/ 3872565 w 5710521"/>
              <a:gd name="connsiteY91" fmla="*/ 953200 h 1236446"/>
              <a:gd name="connsiteX92" fmla="*/ 3872565 w 5710521"/>
              <a:gd name="connsiteY92" fmla="*/ 972494 h 1236446"/>
              <a:gd name="connsiteX93" fmla="*/ 3804916 w 5710521"/>
              <a:gd name="connsiteY93" fmla="*/ 972494 h 1236446"/>
              <a:gd name="connsiteX94" fmla="*/ 3804916 w 5710521"/>
              <a:gd name="connsiteY94" fmla="*/ 1019818 h 1236446"/>
              <a:gd name="connsiteX95" fmla="*/ 3878047 w 5710521"/>
              <a:gd name="connsiteY95" fmla="*/ 1019818 h 1236446"/>
              <a:gd name="connsiteX96" fmla="*/ 3878047 w 5710521"/>
              <a:gd name="connsiteY96" fmla="*/ 1039126 h 1236446"/>
              <a:gd name="connsiteX97" fmla="*/ 3784600 w 5710521"/>
              <a:gd name="connsiteY97" fmla="*/ 1039126 h 1236446"/>
              <a:gd name="connsiteX98" fmla="*/ 3784600 w 5710521"/>
              <a:gd name="connsiteY98" fmla="*/ 889000 h 1236446"/>
              <a:gd name="connsiteX99" fmla="*/ 3390901 w 5710521"/>
              <a:gd name="connsiteY99" fmla="*/ 889000 h 1236446"/>
              <a:gd name="connsiteX100" fmla="*/ 3400075 w 5710521"/>
              <a:gd name="connsiteY100" fmla="*/ 889000 h 1236446"/>
              <a:gd name="connsiteX101" fmla="*/ 3491476 w 5710521"/>
              <a:gd name="connsiteY101" fmla="*/ 996055 h 1236446"/>
              <a:gd name="connsiteX102" fmla="*/ 3491476 w 5710521"/>
              <a:gd name="connsiteY102" fmla="*/ 889000 h 1236446"/>
              <a:gd name="connsiteX103" fmla="*/ 3511591 w 5710521"/>
              <a:gd name="connsiteY103" fmla="*/ 889000 h 1236446"/>
              <a:gd name="connsiteX104" fmla="*/ 3511591 w 5710521"/>
              <a:gd name="connsiteY104" fmla="*/ 1039126 h 1236446"/>
              <a:gd name="connsiteX105" fmla="*/ 3501014 w 5710521"/>
              <a:gd name="connsiteY105" fmla="*/ 1039126 h 1236446"/>
              <a:gd name="connsiteX106" fmla="*/ 3411016 w 5710521"/>
              <a:gd name="connsiteY106" fmla="*/ 932696 h 1236446"/>
              <a:gd name="connsiteX107" fmla="*/ 3411016 w 5710521"/>
              <a:gd name="connsiteY107" fmla="*/ 1039126 h 1236446"/>
              <a:gd name="connsiteX108" fmla="*/ 3390901 w 5710521"/>
              <a:gd name="connsiteY108" fmla="*/ 1039126 h 1236446"/>
              <a:gd name="connsiteX109" fmla="*/ 3225801 w 5710521"/>
              <a:gd name="connsiteY109" fmla="*/ 889000 h 1236446"/>
              <a:gd name="connsiteX110" fmla="*/ 3319246 w 5710521"/>
              <a:gd name="connsiteY110" fmla="*/ 889000 h 1236446"/>
              <a:gd name="connsiteX111" fmla="*/ 3319246 w 5710521"/>
              <a:gd name="connsiteY111" fmla="*/ 908301 h 1236446"/>
              <a:gd name="connsiteX112" fmla="*/ 3246116 w 5710521"/>
              <a:gd name="connsiteY112" fmla="*/ 908301 h 1236446"/>
              <a:gd name="connsiteX113" fmla="*/ 3246116 w 5710521"/>
              <a:gd name="connsiteY113" fmla="*/ 953200 h 1236446"/>
              <a:gd name="connsiteX114" fmla="*/ 3313769 w 5710521"/>
              <a:gd name="connsiteY114" fmla="*/ 953200 h 1236446"/>
              <a:gd name="connsiteX115" fmla="*/ 3313769 w 5710521"/>
              <a:gd name="connsiteY115" fmla="*/ 972494 h 1236446"/>
              <a:gd name="connsiteX116" fmla="*/ 3246116 w 5710521"/>
              <a:gd name="connsiteY116" fmla="*/ 972494 h 1236446"/>
              <a:gd name="connsiteX117" fmla="*/ 3246116 w 5710521"/>
              <a:gd name="connsiteY117" fmla="*/ 1019818 h 1236446"/>
              <a:gd name="connsiteX118" fmla="*/ 3319246 w 5710521"/>
              <a:gd name="connsiteY118" fmla="*/ 1019818 h 1236446"/>
              <a:gd name="connsiteX119" fmla="*/ 3319246 w 5710521"/>
              <a:gd name="connsiteY119" fmla="*/ 1039126 h 1236446"/>
              <a:gd name="connsiteX120" fmla="*/ 3225801 w 5710521"/>
              <a:gd name="connsiteY120" fmla="*/ 1039126 h 1236446"/>
              <a:gd name="connsiteX121" fmla="*/ 3225801 w 5710521"/>
              <a:gd name="connsiteY121" fmla="*/ 889000 h 1236446"/>
              <a:gd name="connsiteX122" fmla="*/ 3124200 w 5710521"/>
              <a:gd name="connsiteY122" fmla="*/ 889000 h 1236446"/>
              <a:gd name="connsiteX123" fmla="*/ 3144518 w 5710521"/>
              <a:gd name="connsiteY123" fmla="*/ 889000 h 1236446"/>
              <a:gd name="connsiteX124" fmla="*/ 3144518 w 5710521"/>
              <a:gd name="connsiteY124" fmla="*/ 1039124 h 1236446"/>
              <a:gd name="connsiteX125" fmla="*/ 3124200 w 5710521"/>
              <a:gd name="connsiteY125" fmla="*/ 1039124 h 1236446"/>
              <a:gd name="connsiteX126" fmla="*/ 3124200 w 5710521"/>
              <a:gd name="connsiteY126" fmla="*/ 889000 h 1236446"/>
              <a:gd name="connsiteX127" fmla="*/ 2489201 w 5710521"/>
              <a:gd name="connsiteY127" fmla="*/ 889000 h 1236446"/>
              <a:gd name="connsiteX128" fmla="*/ 2509728 w 5710521"/>
              <a:gd name="connsiteY128" fmla="*/ 889000 h 1236446"/>
              <a:gd name="connsiteX129" fmla="*/ 2509728 w 5710521"/>
              <a:gd name="connsiteY129" fmla="*/ 952387 h 1236446"/>
              <a:gd name="connsiteX130" fmla="*/ 2585076 w 5710521"/>
              <a:gd name="connsiteY130" fmla="*/ 952387 h 1236446"/>
              <a:gd name="connsiteX131" fmla="*/ 2585076 w 5710521"/>
              <a:gd name="connsiteY131" fmla="*/ 889000 h 1236446"/>
              <a:gd name="connsiteX132" fmla="*/ 2605394 w 5710521"/>
              <a:gd name="connsiteY132" fmla="*/ 889000 h 1236446"/>
              <a:gd name="connsiteX133" fmla="*/ 2605394 w 5710521"/>
              <a:gd name="connsiteY133" fmla="*/ 1039126 h 1236446"/>
              <a:gd name="connsiteX134" fmla="*/ 2585076 w 5710521"/>
              <a:gd name="connsiteY134" fmla="*/ 1039126 h 1236446"/>
              <a:gd name="connsiteX135" fmla="*/ 2585076 w 5710521"/>
              <a:gd name="connsiteY135" fmla="*/ 971875 h 1236446"/>
              <a:gd name="connsiteX136" fmla="*/ 2509728 w 5710521"/>
              <a:gd name="connsiteY136" fmla="*/ 971875 h 1236446"/>
              <a:gd name="connsiteX137" fmla="*/ 2509728 w 5710521"/>
              <a:gd name="connsiteY137" fmla="*/ 1039126 h 1236446"/>
              <a:gd name="connsiteX138" fmla="*/ 2489201 w 5710521"/>
              <a:gd name="connsiteY138" fmla="*/ 1039126 h 1236446"/>
              <a:gd name="connsiteX139" fmla="*/ 2311400 w 5710521"/>
              <a:gd name="connsiteY139" fmla="*/ 889000 h 1236446"/>
              <a:gd name="connsiteX140" fmla="*/ 2420705 w 5710521"/>
              <a:gd name="connsiteY140" fmla="*/ 889000 h 1236446"/>
              <a:gd name="connsiteX141" fmla="*/ 2420705 w 5710521"/>
              <a:gd name="connsiteY141" fmla="*/ 908697 h 1236446"/>
              <a:gd name="connsiteX142" fmla="*/ 2376203 w 5710521"/>
              <a:gd name="connsiteY142" fmla="*/ 908697 h 1236446"/>
              <a:gd name="connsiteX143" fmla="*/ 2376203 w 5710521"/>
              <a:gd name="connsiteY143" fmla="*/ 1039124 h 1236446"/>
              <a:gd name="connsiteX144" fmla="*/ 2355906 w 5710521"/>
              <a:gd name="connsiteY144" fmla="*/ 1039124 h 1236446"/>
              <a:gd name="connsiteX145" fmla="*/ 2355906 w 5710521"/>
              <a:gd name="connsiteY145" fmla="*/ 908697 h 1236446"/>
              <a:gd name="connsiteX146" fmla="*/ 2311400 w 5710521"/>
              <a:gd name="connsiteY146" fmla="*/ 908697 h 1236446"/>
              <a:gd name="connsiteX147" fmla="*/ 2311400 w 5710521"/>
              <a:gd name="connsiteY147" fmla="*/ 889000 h 1236446"/>
              <a:gd name="connsiteX148" fmla="*/ 2184401 w 5710521"/>
              <a:gd name="connsiteY148" fmla="*/ 889000 h 1236446"/>
              <a:gd name="connsiteX149" fmla="*/ 2204716 w 5710521"/>
              <a:gd name="connsiteY149" fmla="*/ 889000 h 1236446"/>
              <a:gd name="connsiteX150" fmla="*/ 2204716 w 5710521"/>
              <a:gd name="connsiteY150" fmla="*/ 1019429 h 1236446"/>
              <a:gd name="connsiteX151" fmla="*/ 2285368 w 5710521"/>
              <a:gd name="connsiteY151" fmla="*/ 1019429 h 1236446"/>
              <a:gd name="connsiteX152" fmla="*/ 2285368 w 5710521"/>
              <a:gd name="connsiteY152" fmla="*/ 1039126 h 1236446"/>
              <a:gd name="connsiteX153" fmla="*/ 2184401 w 5710521"/>
              <a:gd name="connsiteY153" fmla="*/ 1039126 h 1236446"/>
              <a:gd name="connsiteX154" fmla="*/ 2054627 w 5710521"/>
              <a:gd name="connsiteY154" fmla="*/ 889000 h 1236446"/>
              <a:gd name="connsiteX155" fmla="*/ 2065595 w 5710521"/>
              <a:gd name="connsiteY155" fmla="*/ 889000 h 1236446"/>
              <a:gd name="connsiteX156" fmla="*/ 2125743 w 5710521"/>
              <a:gd name="connsiteY156" fmla="*/ 1039124 h 1236446"/>
              <a:gd name="connsiteX157" fmla="*/ 2103592 w 5710521"/>
              <a:gd name="connsiteY157" fmla="*/ 1039124 h 1236446"/>
              <a:gd name="connsiteX158" fmla="*/ 2088345 w 5710521"/>
              <a:gd name="connsiteY158" fmla="*/ 1000106 h 1236446"/>
              <a:gd name="connsiteX159" fmla="*/ 2031274 w 5710521"/>
              <a:gd name="connsiteY159" fmla="*/ 1000106 h 1236446"/>
              <a:gd name="connsiteX160" fmla="*/ 2016044 w 5710521"/>
              <a:gd name="connsiteY160" fmla="*/ 1039124 h 1236446"/>
              <a:gd name="connsiteX161" fmla="*/ 1993900 w 5710521"/>
              <a:gd name="connsiteY161" fmla="*/ 1039124 h 1236446"/>
              <a:gd name="connsiteX162" fmla="*/ 1841501 w 5710521"/>
              <a:gd name="connsiteY162" fmla="*/ 889000 h 1236446"/>
              <a:gd name="connsiteX163" fmla="*/ 1934946 w 5710521"/>
              <a:gd name="connsiteY163" fmla="*/ 889000 h 1236446"/>
              <a:gd name="connsiteX164" fmla="*/ 1934946 w 5710521"/>
              <a:gd name="connsiteY164" fmla="*/ 908301 h 1236446"/>
              <a:gd name="connsiteX165" fmla="*/ 1861816 w 5710521"/>
              <a:gd name="connsiteY165" fmla="*/ 908301 h 1236446"/>
              <a:gd name="connsiteX166" fmla="*/ 1861816 w 5710521"/>
              <a:gd name="connsiteY166" fmla="*/ 953200 h 1236446"/>
              <a:gd name="connsiteX167" fmla="*/ 1929469 w 5710521"/>
              <a:gd name="connsiteY167" fmla="*/ 953200 h 1236446"/>
              <a:gd name="connsiteX168" fmla="*/ 1929469 w 5710521"/>
              <a:gd name="connsiteY168" fmla="*/ 972494 h 1236446"/>
              <a:gd name="connsiteX169" fmla="*/ 1861816 w 5710521"/>
              <a:gd name="connsiteY169" fmla="*/ 972494 h 1236446"/>
              <a:gd name="connsiteX170" fmla="*/ 1861816 w 5710521"/>
              <a:gd name="connsiteY170" fmla="*/ 1019818 h 1236446"/>
              <a:gd name="connsiteX171" fmla="*/ 1934946 w 5710521"/>
              <a:gd name="connsiteY171" fmla="*/ 1019818 h 1236446"/>
              <a:gd name="connsiteX172" fmla="*/ 1934946 w 5710521"/>
              <a:gd name="connsiteY172" fmla="*/ 1039126 h 1236446"/>
              <a:gd name="connsiteX173" fmla="*/ 1841501 w 5710521"/>
              <a:gd name="connsiteY173" fmla="*/ 1039126 h 1236446"/>
              <a:gd name="connsiteX174" fmla="*/ 1841501 w 5710521"/>
              <a:gd name="connsiteY174" fmla="*/ 889000 h 1236446"/>
              <a:gd name="connsiteX175" fmla="*/ 1651001 w 5710521"/>
              <a:gd name="connsiteY175" fmla="*/ 889000 h 1236446"/>
              <a:gd name="connsiteX176" fmla="*/ 1671528 w 5710521"/>
              <a:gd name="connsiteY176" fmla="*/ 889000 h 1236446"/>
              <a:gd name="connsiteX177" fmla="*/ 1671528 w 5710521"/>
              <a:gd name="connsiteY177" fmla="*/ 952387 h 1236446"/>
              <a:gd name="connsiteX178" fmla="*/ 1746898 w 5710521"/>
              <a:gd name="connsiteY178" fmla="*/ 952387 h 1236446"/>
              <a:gd name="connsiteX179" fmla="*/ 1746898 w 5710521"/>
              <a:gd name="connsiteY179" fmla="*/ 889000 h 1236446"/>
              <a:gd name="connsiteX180" fmla="*/ 1767194 w 5710521"/>
              <a:gd name="connsiteY180" fmla="*/ 889000 h 1236446"/>
              <a:gd name="connsiteX181" fmla="*/ 1767194 w 5710521"/>
              <a:gd name="connsiteY181" fmla="*/ 1039126 h 1236446"/>
              <a:gd name="connsiteX182" fmla="*/ 1746898 w 5710521"/>
              <a:gd name="connsiteY182" fmla="*/ 1039126 h 1236446"/>
              <a:gd name="connsiteX183" fmla="*/ 1746898 w 5710521"/>
              <a:gd name="connsiteY183" fmla="*/ 971875 h 1236446"/>
              <a:gd name="connsiteX184" fmla="*/ 1671528 w 5710521"/>
              <a:gd name="connsiteY184" fmla="*/ 971875 h 1236446"/>
              <a:gd name="connsiteX185" fmla="*/ 1671528 w 5710521"/>
              <a:gd name="connsiteY185" fmla="*/ 1039126 h 1236446"/>
              <a:gd name="connsiteX186" fmla="*/ 1651001 w 5710521"/>
              <a:gd name="connsiteY186" fmla="*/ 1039126 h 1236446"/>
              <a:gd name="connsiteX187" fmla="*/ 5235039 w 5710521"/>
              <a:gd name="connsiteY187" fmla="*/ 876301 h 1236446"/>
              <a:gd name="connsiteX188" fmla="*/ 5279119 w 5710521"/>
              <a:gd name="connsiteY188" fmla="*/ 898449 h 1236446"/>
              <a:gd name="connsiteX189" fmla="*/ 5265493 w 5710521"/>
              <a:gd name="connsiteY189" fmla="*/ 911455 h 1236446"/>
              <a:gd name="connsiteX190" fmla="*/ 5235249 w 5710521"/>
              <a:gd name="connsiteY190" fmla="*/ 895394 h 1236446"/>
              <a:gd name="connsiteX191" fmla="*/ 5211457 w 5710521"/>
              <a:gd name="connsiteY191" fmla="*/ 915717 h 1236446"/>
              <a:gd name="connsiteX192" fmla="*/ 5224254 w 5710521"/>
              <a:gd name="connsiteY192" fmla="*/ 935011 h 1236446"/>
              <a:gd name="connsiteX193" fmla="*/ 5260632 w 5710521"/>
              <a:gd name="connsiteY193" fmla="*/ 953508 h 1236446"/>
              <a:gd name="connsiteX194" fmla="*/ 5282366 w 5710521"/>
              <a:gd name="connsiteY194" fmla="*/ 988425 h 1236446"/>
              <a:gd name="connsiteX195" fmla="*/ 5232795 w 5710521"/>
              <a:gd name="connsiteY195" fmla="*/ 1031520 h 1236446"/>
              <a:gd name="connsiteX196" fmla="*/ 5181601 w 5710521"/>
              <a:gd name="connsiteY196" fmla="*/ 1000620 h 1236446"/>
              <a:gd name="connsiteX197" fmla="*/ 5196622 w 5710521"/>
              <a:gd name="connsiteY197" fmla="*/ 988238 h 1236446"/>
              <a:gd name="connsiteX198" fmla="*/ 5232585 w 5710521"/>
              <a:gd name="connsiteY198" fmla="*/ 1012218 h 1236446"/>
              <a:gd name="connsiteX199" fmla="*/ 5260216 w 5710521"/>
              <a:gd name="connsiteY199" fmla="*/ 989446 h 1236446"/>
              <a:gd name="connsiteX200" fmla="*/ 5244593 w 5710521"/>
              <a:gd name="connsiteY200" fmla="*/ 968527 h 1236446"/>
              <a:gd name="connsiteX201" fmla="*/ 5212269 w 5710521"/>
              <a:gd name="connsiteY201" fmla="*/ 952675 h 1236446"/>
              <a:gd name="connsiteX202" fmla="*/ 5189723 w 5710521"/>
              <a:gd name="connsiteY202" fmla="*/ 916917 h 1236446"/>
              <a:gd name="connsiteX203" fmla="*/ 5235039 w 5710521"/>
              <a:gd name="connsiteY203" fmla="*/ 876301 h 1236446"/>
              <a:gd name="connsiteX204" fmla="*/ 3990438 w 5710521"/>
              <a:gd name="connsiteY204" fmla="*/ 876301 h 1236446"/>
              <a:gd name="connsiteX205" fmla="*/ 4034521 w 5710521"/>
              <a:gd name="connsiteY205" fmla="*/ 898449 h 1236446"/>
              <a:gd name="connsiteX206" fmla="*/ 4020890 w 5710521"/>
              <a:gd name="connsiteY206" fmla="*/ 911455 h 1236446"/>
              <a:gd name="connsiteX207" fmla="*/ 3990624 w 5710521"/>
              <a:gd name="connsiteY207" fmla="*/ 895394 h 1236446"/>
              <a:gd name="connsiteX208" fmla="*/ 3966857 w 5710521"/>
              <a:gd name="connsiteY208" fmla="*/ 915717 h 1236446"/>
              <a:gd name="connsiteX209" fmla="*/ 3979652 w 5710521"/>
              <a:gd name="connsiteY209" fmla="*/ 935011 h 1236446"/>
              <a:gd name="connsiteX210" fmla="*/ 4016029 w 5710521"/>
              <a:gd name="connsiteY210" fmla="*/ 953508 h 1236446"/>
              <a:gd name="connsiteX211" fmla="*/ 4037763 w 5710521"/>
              <a:gd name="connsiteY211" fmla="*/ 988425 h 1236446"/>
              <a:gd name="connsiteX212" fmla="*/ 3988194 w 5710521"/>
              <a:gd name="connsiteY212" fmla="*/ 1031520 h 1236446"/>
              <a:gd name="connsiteX213" fmla="*/ 3937001 w 5710521"/>
              <a:gd name="connsiteY213" fmla="*/ 1000620 h 1236446"/>
              <a:gd name="connsiteX214" fmla="*/ 3952022 w 5710521"/>
              <a:gd name="connsiteY214" fmla="*/ 988238 h 1236446"/>
              <a:gd name="connsiteX215" fmla="*/ 3987984 w 5710521"/>
              <a:gd name="connsiteY215" fmla="*/ 1012218 h 1236446"/>
              <a:gd name="connsiteX216" fmla="*/ 4015614 w 5710521"/>
              <a:gd name="connsiteY216" fmla="*/ 989446 h 1236446"/>
              <a:gd name="connsiteX217" fmla="*/ 3999968 w 5710521"/>
              <a:gd name="connsiteY217" fmla="*/ 968527 h 1236446"/>
              <a:gd name="connsiteX218" fmla="*/ 3967668 w 5710521"/>
              <a:gd name="connsiteY218" fmla="*/ 952675 h 1236446"/>
              <a:gd name="connsiteX219" fmla="*/ 3945123 w 5710521"/>
              <a:gd name="connsiteY219" fmla="*/ 916917 h 1236446"/>
              <a:gd name="connsiteX220" fmla="*/ 3990438 w 5710521"/>
              <a:gd name="connsiteY220" fmla="*/ 876301 h 1236446"/>
              <a:gd name="connsiteX221" fmla="*/ 3659206 w 5710521"/>
              <a:gd name="connsiteY221" fmla="*/ 876301 h 1236446"/>
              <a:gd name="connsiteX222" fmla="*/ 3724028 w 5710521"/>
              <a:gd name="connsiteY222" fmla="*/ 909203 h 1236446"/>
              <a:gd name="connsiteX223" fmla="*/ 3708985 w 5710521"/>
              <a:gd name="connsiteY223" fmla="*/ 921819 h 1236446"/>
              <a:gd name="connsiteX224" fmla="*/ 3659617 w 5710521"/>
              <a:gd name="connsiteY224" fmla="*/ 896014 h 1236446"/>
              <a:gd name="connsiteX225" fmla="*/ 3602343 w 5710521"/>
              <a:gd name="connsiteY225" fmla="*/ 954728 h 1236446"/>
              <a:gd name="connsiteX226" fmla="*/ 3659418 w 5710521"/>
              <a:gd name="connsiteY226" fmla="*/ 1011800 h 1236446"/>
              <a:gd name="connsiteX227" fmla="*/ 3709792 w 5710521"/>
              <a:gd name="connsiteY227" fmla="*/ 986411 h 1236446"/>
              <a:gd name="connsiteX228" fmla="*/ 3724419 w 5710521"/>
              <a:gd name="connsiteY228" fmla="*/ 998811 h 1236446"/>
              <a:gd name="connsiteX229" fmla="*/ 3658604 w 5710521"/>
              <a:gd name="connsiteY229" fmla="*/ 1031304 h 1236446"/>
              <a:gd name="connsiteX230" fmla="*/ 3581400 w 5710521"/>
              <a:gd name="connsiteY230" fmla="*/ 954520 h 1236446"/>
              <a:gd name="connsiteX231" fmla="*/ 3659206 w 5710521"/>
              <a:gd name="connsiteY231" fmla="*/ 876301 h 1236446"/>
              <a:gd name="connsiteX232" fmla="*/ 2998805 w 5710521"/>
              <a:gd name="connsiteY232" fmla="*/ 876301 h 1236446"/>
              <a:gd name="connsiteX233" fmla="*/ 3063626 w 5710521"/>
              <a:gd name="connsiteY233" fmla="*/ 909203 h 1236446"/>
              <a:gd name="connsiteX234" fmla="*/ 3048589 w 5710521"/>
              <a:gd name="connsiteY234" fmla="*/ 921819 h 1236446"/>
              <a:gd name="connsiteX235" fmla="*/ 2999215 w 5710521"/>
              <a:gd name="connsiteY235" fmla="*/ 896014 h 1236446"/>
              <a:gd name="connsiteX236" fmla="*/ 2941923 w 5710521"/>
              <a:gd name="connsiteY236" fmla="*/ 954728 h 1236446"/>
              <a:gd name="connsiteX237" fmla="*/ 2999017 w 5710521"/>
              <a:gd name="connsiteY237" fmla="*/ 1011800 h 1236446"/>
              <a:gd name="connsiteX238" fmla="*/ 3049397 w 5710521"/>
              <a:gd name="connsiteY238" fmla="*/ 986411 h 1236446"/>
              <a:gd name="connsiteX239" fmla="*/ 3064017 w 5710521"/>
              <a:gd name="connsiteY239" fmla="*/ 998811 h 1236446"/>
              <a:gd name="connsiteX240" fmla="*/ 2998183 w 5710521"/>
              <a:gd name="connsiteY240" fmla="*/ 1031304 h 1236446"/>
              <a:gd name="connsiteX241" fmla="*/ 2921000 w 5710521"/>
              <a:gd name="connsiteY241" fmla="*/ 954520 h 1236446"/>
              <a:gd name="connsiteX242" fmla="*/ 2998805 w 5710521"/>
              <a:gd name="connsiteY242" fmla="*/ 876301 h 1236446"/>
              <a:gd name="connsiteX243" fmla="*/ 2809338 w 5710521"/>
              <a:gd name="connsiteY243" fmla="*/ 876301 h 1236446"/>
              <a:gd name="connsiteX244" fmla="*/ 2853423 w 5710521"/>
              <a:gd name="connsiteY244" fmla="*/ 898449 h 1236446"/>
              <a:gd name="connsiteX245" fmla="*/ 2839791 w 5710521"/>
              <a:gd name="connsiteY245" fmla="*/ 911455 h 1236446"/>
              <a:gd name="connsiteX246" fmla="*/ 2809515 w 5710521"/>
              <a:gd name="connsiteY246" fmla="*/ 895394 h 1236446"/>
              <a:gd name="connsiteX247" fmla="*/ 2785756 w 5710521"/>
              <a:gd name="connsiteY247" fmla="*/ 915717 h 1236446"/>
              <a:gd name="connsiteX248" fmla="*/ 2798576 w 5710521"/>
              <a:gd name="connsiteY248" fmla="*/ 935011 h 1236446"/>
              <a:gd name="connsiteX249" fmla="*/ 2834930 w 5710521"/>
              <a:gd name="connsiteY249" fmla="*/ 953508 h 1236446"/>
              <a:gd name="connsiteX250" fmla="*/ 2856665 w 5710521"/>
              <a:gd name="connsiteY250" fmla="*/ 988425 h 1236446"/>
              <a:gd name="connsiteX251" fmla="*/ 2807094 w 5710521"/>
              <a:gd name="connsiteY251" fmla="*/ 1031520 h 1236446"/>
              <a:gd name="connsiteX252" fmla="*/ 2755900 w 5710521"/>
              <a:gd name="connsiteY252" fmla="*/ 1000620 h 1236446"/>
              <a:gd name="connsiteX253" fmla="*/ 2770917 w 5710521"/>
              <a:gd name="connsiteY253" fmla="*/ 988238 h 1236446"/>
              <a:gd name="connsiteX254" fmla="*/ 2806884 w 5710521"/>
              <a:gd name="connsiteY254" fmla="*/ 1012218 h 1236446"/>
              <a:gd name="connsiteX255" fmla="*/ 2834515 w 5710521"/>
              <a:gd name="connsiteY255" fmla="*/ 989446 h 1236446"/>
              <a:gd name="connsiteX256" fmla="*/ 2818892 w 5710521"/>
              <a:gd name="connsiteY256" fmla="*/ 968527 h 1236446"/>
              <a:gd name="connsiteX257" fmla="*/ 2786568 w 5710521"/>
              <a:gd name="connsiteY257" fmla="*/ 952675 h 1236446"/>
              <a:gd name="connsiteX258" fmla="*/ 2764022 w 5710521"/>
              <a:gd name="connsiteY258" fmla="*/ 916917 h 1236446"/>
              <a:gd name="connsiteX259" fmla="*/ 2809338 w 5710521"/>
              <a:gd name="connsiteY259" fmla="*/ 876301 h 1236446"/>
              <a:gd name="connsiteX260" fmla="*/ 833442 w 5710521"/>
              <a:gd name="connsiteY260" fmla="*/ 685801 h 1236446"/>
              <a:gd name="connsiteX261" fmla="*/ 930283 w 5710521"/>
              <a:gd name="connsiteY261" fmla="*/ 782645 h 1236446"/>
              <a:gd name="connsiteX262" fmla="*/ 833442 w 5710521"/>
              <a:gd name="connsiteY262" fmla="*/ 879489 h 1236446"/>
              <a:gd name="connsiteX263" fmla="*/ 736601 w 5710521"/>
              <a:gd name="connsiteY263" fmla="*/ 782645 h 1236446"/>
              <a:gd name="connsiteX264" fmla="*/ 833442 w 5710521"/>
              <a:gd name="connsiteY264" fmla="*/ 685801 h 1236446"/>
              <a:gd name="connsiteX265" fmla="*/ 902864 w 5710521"/>
              <a:gd name="connsiteY265" fmla="*/ 558801 h 1236446"/>
              <a:gd name="connsiteX266" fmla="*/ 980228 w 5710521"/>
              <a:gd name="connsiteY266" fmla="*/ 636164 h 1236446"/>
              <a:gd name="connsiteX267" fmla="*/ 932549 w 5710521"/>
              <a:gd name="connsiteY267" fmla="*/ 707615 h 1236446"/>
              <a:gd name="connsiteX268" fmla="*/ 833316 w 5710521"/>
              <a:gd name="connsiteY268" fmla="*/ 658313 h 1236446"/>
              <a:gd name="connsiteX269" fmla="*/ 828767 w 5710521"/>
              <a:gd name="connsiteY269" fmla="*/ 658403 h 1236446"/>
              <a:gd name="connsiteX270" fmla="*/ 825501 w 5710521"/>
              <a:gd name="connsiteY270" fmla="*/ 636164 h 1236446"/>
              <a:gd name="connsiteX271" fmla="*/ 902864 w 5710521"/>
              <a:gd name="connsiteY271" fmla="*/ 558801 h 1236446"/>
              <a:gd name="connsiteX272" fmla="*/ 641407 w 5710521"/>
              <a:gd name="connsiteY272" fmla="*/ 471338 h 1236446"/>
              <a:gd name="connsiteX273" fmla="*/ 641407 w 5710521"/>
              <a:gd name="connsiteY273" fmla="*/ 1168270 h 1236446"/>
              <a:gd name="connsiteX274" fmla="*/ 894478 w 5710521"/>
              <a:gd name="connsiteY274" fmla="*/ 938840 h 1236446"/>
              <a:gd name="connsiteX275" fmla="*/ 1097747 w 5710521"/>
              <a:gd name="connsiteY275" fmla="*/ 597444 h 1236446"/>
              <a:gd name="connsiteX276" fmla="*/ 1139992 w 5710521"/>
              <a:gd name="connsiteY276" fmla="*/ 471338 h 1236446"/>
              <a:gd name="connsiteX277" fmla="*/ 4741431 w 5710521"/>
              <a:gd name="connsiteY277" fmla="*/ 250706 h 1236446"/>
              <a:gd name="connsiteX278" fmla="*/ 4678665 w 5710521"/>
              <a:gd name="connsiteY278" fmla="*/ 414134 h 1236446"/>
              <a:gd name="connsiteX279" fmla="*/ 4804820 w 5710521"/>
              <a:gd name="connsiteY279" fmla="*/ 414134 h 1236446"/>
              <a:gd name="connsiteX280" fmla="*/ 1737990 w 5710521"/>
              <a:gd name="connsiteY280" fmla="*/ 240756 h 1236446"/>
              <a:gd name="connsiteX281" fmla="*/ 1737990 w 5710521"/>
              <a:gd name="connsiteY281" fmla="*/ 601183 h 1236446"/>
              <a:gd name="connsiteX282" fmla="*/ 1803878 w 5710521"/>
              <a:gd name="connsiteY282" fmla="*/ 601183 h 1236446"/>
              <a:gd name="connsiteX283" fmla="*/ 1919750 w 5710521"/>
              <a:gd name="connsiteY283" fmla="*/ 558308 h 1236446"/>
              <a:gd name="connsiteX284" fmla="*/ 1962921 w 5710521"/>
              <a:gd name="connsiteY284" fmla="*/ 420988 h 1236446"/>
              <a:gd name="connsiteX285" fmla="*/ 1919750 w 5710521"/>
              <a:gd name="connsiteY285" fmla="*/ 283631 h 1236446"/>
              <a:gd name="connsiteX286" fmla="*/ 1803878 w 5710521"/>
              <a:gd name="connsiteY286" fmla="*/ 240756 h 1236446"/>
              <a:gd name="connsiteX287" fmla="*/ 2308556 w 5710521"/>
              <a:gd name="connsiteY287" fmla="*/ 229295 h 1236446"/>
              <a:gd name="connsiteX288" fmla="*/ 2287442 w 5710521"/>
              <a:gd name="connsiteY288" fmla="*/ 230528 h 1236446"/>
              <a:gd name="connsiteX289" fmla="*/ 2204488 w 5710521"/>
              <a:gd name="connsiteY289" fmla="*/ 279315 h 1236446"/>
              <a:gd name="connsiteX290" fmla="*/ 2174964 w 5710521"/>
              <a:gd name="connsiteY290" fmla="*/ 388998 h 1236446"/>
              <a:gd name="connsiteX291" fmla="*/ 2178082 w 5710521"/>
              <a:gd name="connsiteY291" fmla="*/ 431252 h 1236446"/>
              <a:gd name="connsiteX292" fmla="*/ 2225295 w 5710521"/>
              <a:gd name="connsiteY292" fmla="*/ 554902 h 1236446"/>
              <a:gd name="connsiteX293" fmla="*/ 2324723 w 5710521"/>
              <a:gd name="connsiteY293" fmla="*/ 599660 h 1236446"/>
              <a:gd name="connsiteX294" fmla="*/ 2345855 w 5710521"/>
              <a:gd name="connsiteY294" fmla="*/ 598388 h 1236446"/>
              <a:gd name="connsiteX295" fmla="*/ 2428808 w 5710521"/>
              <a:gd name="connsiteY295" fmla="*/ 549621 h 1236446"/>
              <a:gd name="connsiteX296" fmla="*/ 2458314 w 5710521"/>
              <a:gd name="connsiteY296" fmla="*/ 439937 h 1236446"/>
              <a:gd name="connsiteX297" fmla="*/ 2455197 w 5710521"/>
              <a:gd name="connsiteY297" fmla="*/ 397684 h 1236446"/>
              <a:gd name="connsiteX298" fmla="*/ 2407966 w 5710521"/>
              <a:gd name="connsiteY298" fmla="*/ 274033 h 1236446"/>
              <a:gd name="connsiteX299" fmla="*/ 2308556 w 5710521"/>
              <a:gd name="connsiteY299" fmla="*/ 229295 h 1236446"/>
              <a:gd name="connsiteX300" fmla="*/ 5410201 w 5710521"/>
              <a:gd name="connsiteY300" fmla="*/ 215901 h 1236446"/>
              <a:gd name="connsiteX301" fmla="*/ 5692961 w 5710521"/>
              <a:gd name="connsiteY301" fmla="*/ 215901 h 1236446"/>
              <a:gd name="connsiteX302" fmla="*/ 5694805 w 5710521"/>
              <a:gd name="connsiteY302" fmla="*/ 228357 h 1236446"/>
              <a:gd name="connsiteX303" fmla="*/ 5703500 w 5710521"/>
              <a:gd name="connsiteY303" fmla="*/ 302294 h 1236446"/>
              <a:gd name="connsiteX304" fmla="*/ 5691685 w 5710521"/>
              <a:gd name="connsiteY304" fmla="*/ 304155 h 1236446"/>
              <a:gd name="connsiteX305" fmla="*/ 5673672 w 5710521"/>
              <a:gd name="connsiteY305" fmla="*/ 254142 h 1236446"/>
              <a:gd name="connsiteX306" fmla="*/ 5636384 w 5710521"/>
              <a:gd name="connsiteY306" fmla="*/ 240756 h 1236446"/>
              <a:gd name="connsiteX307" fmla="*/ 5497188 w 5710521"/>
              <a:gd name="connsiteY307" fmla="*/ 240756 h 1236446"/>
              <a:gd name="connsiteX308" fmla="*/ 5497188 w 5710521"/>
              <a:gd name="connsiteY308" fmla="*/ 405453 h 1236446"/>
              <a:gd name="connsiteX309" fmla="*/ 5582969 w 5710521"/>
              <a:gd name="connsiteY309" fmla="*/ 405453 h 1236446"/>
              <a:gd name="connsiteX310" fmla="*/ 5618690 w 5710521"/>
              <a:gd name="connsiteY310" fmla="*/ 399225 h 1236446"/>
              <a:gd name="connsiteX311" fmla="*/ 5630172 w 5710521"/>
              <a:gd name="connsiteY311" fmla="*/ 374389 h 1236446"/>
              <a:gd name="connsiteX312" fmla="*/ 5642624 w 5710521"/>
              <a:gd name="connsiteY312" fmla="*/ 374389 h 1236446"/>
              <a:gd name="connsiteX313" fmla="*/ 5642624 w 5710521"/>
              <a:gd name="connsiteY313" fmla="*/ 461371 h 1236446"/>
              <a:gd name="connsiteX314" fmla="*/ 5630172 w 5710521"/>
              <a:gd name="connsiteY314" fmla="*/ 461371 h 1236446"/>
              <a:gd name="connsiteX315" fmla="*/ 5618690 w 5710521"/>
              <a:gd name="connsiteY315" fmla="*/ 436497 h 1236446"/>
              <a:gd name="connsiteX316" fmla="*/ 5582969 w 5710521"/>
              <a:gd name="connsiteY316" fmla="*/ 430307 h 1236446"/>
              <a:gd name="connsiteX317" fmla="*/ 5497188 w 5710521"/>
              <a:gd name="connsiteY317" fmla="*/ 430307 h 1236446"/>
              <a:gd name="connsiteX318" fmla="*/ 5497188 w 5710521"/>
              <a:gd name="connsiteY318" fmla="*/ 601175 h 1236446"/>
              <a:gd name="connsiteX319" fmla="*/ 5642624 w 5710521"/>
              <a:gd name="connsiteY319" fmla="*/ 601175 h 1236446"/>
              <a:gd name="connsiteX320" fmla="*/ 5679884 w 5710521"/>
              <a:gd name="connsiteY320" fmla="*/ 587827 h 1236446"/>
              <a:gd name="connsiteX321" fmla="*/ 5697911 w 5710521"/>
              <a:gd name="connsiteY321" fmla="*/ 537795 h 1236446"/>
              <a:gd name="connsiteX322" fmla="*/ 5709726 w 5710521"/>
              <a:gd name="connsiteY322" fmla="*/ 539656 h 1236446"/>
              <a:gd name="connsiteX323" fmla="*/ 5701004 w 5710521"/>
              <a:gd name="connsiteY323" fmla="*/ 613612 h 1236446"/>
              <a:gd name="connsiteX324" fmla="*/ 5699146 w 5710521"/>
              <a:gd name="connsiteY324" fmla="*/ 626030 h 1236446"/>
              <a:gd name="connsiteX325" fmla="*/ 5410201 w 5710521"/>
              <a:gd name="connsiteY325" fmla="*/ 626030 h 1236446"/>
              <a:gd name="connsiteX326" fmla="*/ 5410201 w 5710521"/>
              <a:gd name="connsiteY326" fmla="*/ 613612 h 1236446"/>
              <a:gd name="connsiteX327" fmla="*/ 5435064 w 5710521"/>
              <a:gd name="connsiteY327" fmla="*/ 602125 h 1236446"/>
              <a:gd name="connsiteX328" fmla="*/ 5441291 w 5710521"/>
              <a:gd name="connsiteY328" fmla="*/ 566371 h 1236446"/>
              <a:gd name="connsiteX329" fmla="*/ 5441291 w 5710521"/>
              <a:gd name="connsiteY329" fmla="*/ 275579 h 1236446"/>
              <a:gd name="connsiteX330" fmla="*/ 5435064 w 5710521"/>
              <a:gd name="connsiteY330" fmla="*/ 239844 h 1236446"/>
              <a:gd name="connsiteX331" fmla="*/ 5410201 w 5710521"/>
              <a:gd name="connsiteY331" fmla="*/ 228357 h 1236446"/>
              <a:gd name="connsiteX332" fmla="*/ 4681801 w 5710521"/>
              <a:gd name="connsiteY332" fmla="*/ 215901 h 1236446"/>
              <a:gd name="connsiteX333" fmla="*/ 4788059 w 5710521"/>
              <a:gd name="connsiteY333" fmla="*/ 215901 h 1236446"/>
              <a:gd name="connsiteX334" fmla="*/ 4924122 w 5710521"/>
              <a:gd name="connsiteY334" fmla="*/ 570081 h 1236446"/>
              <a:gd name="connsiteX335" fmla="*/ 4946179 w 5710521"/>
              <a:gd name="connsiteY335" fmla="*/ 602721 h 1236446"/>
              <a:gd name="connsiteX336" fmla="*/ 4982526 w 5710521"/>
              <a:gd name="connsiteY336" fmla="*/ 613620 h 1236446"/>
              <a:gd name="connsiteX337" fmla="*/ 4982526 w 5710521"/>
              <a:gd name="connsiteY337" fmla="*/ 626038 h 1236446"/>
              <a:gd name="connsiteX338" fmla="*/ 4823451 w 5710521"/>
              <a:gd name="connsiteY338" fmla="*/ 626038 h 1236446"/>
              <a:gd name="connsiteX339" fmla="*/ 4823451 w 5710521"/>
              <a:gd name="connsiteY339" fmla="*/ 613620 h 1236446"/>
              <a:gd name="connsiteX340" fmla="*/ 4859486 w 5710521"/>
              <a:gd name="connsiteY340" fmla="*/ 608645 h 1236446"/>
              <a:gd name="connsiteX341" fmla="*/ 4870058 w 5710521"/>
              <a:gd name="connsiteY341" fmla="*/ 593113 h 1236446"/>
              <a:gd name="connsiteX342" fmla="*/ 4864471 w 5710521"/>
              <a:gd name="connsiteY342" fmla="*/ 570081 h 1236446"/>
              <a:gd name="connsiteX343" fmla="*/ 4814146 w 5710521"/>
              <a:gd name="connsiteY343" fmla="*/ 439008 h 1236446"/>
              <a:gd name="connsiteX344" fmla="*/ 4668737 w 5710521"/>
              <a:gd name="connsiteY344" fmla="*/ 439008 h 1236446"/>
              <a:gd name="connsiteX345" fmla="*/ 4618391 w 5710521"/>
              <a:gd name="connsiteY345" fmla="*/ 570081 h 1236446"/>
              <a:gd name="connsiteX346" fmla="*/ 4612804 w 5710521"/>
              <a:gd name="connsiteY346" fmla="*/ 593113 h 1236446"/>
              <a:gd name="connsiteX347" fmla="*/ 4623376 w 5710521"/>
              <a:gd name="connsiteY347" fmla="*/ 608645 h 1236446"/>
              <a:gd name="connsiteX348" fmla="*/ 4659391 w 5710521"/>
              <a:gd name="connsiteY348" fmla="*/ 613620 h 1236446"/>
              <a:gd name="connsiteX349" fmla="*/ 4659391 w 5710521"/>
              <a:gd name="connsiteY349" fmla="*/ 626038 h 1236446"/>
              <a:gd name="connsiteX350" fmla="*/ 4533900 w 5710521"/>
              <a:gd name="connsiteY350" fmla="*/ 626038 h 1236446"/>
              <a:gd name="connsiteX351" fmla="*/ 4533900 w 5710521"/>
              <a:gd name="connsiteY351" fmla="*/ 613620 h 1236446"/>
              <a:gd name="connsiteX352" fmla="*/ 4570247 w 5710521"/>
              <a:gd name="connsiteY352" fmla="*/ 602721 h 1236446"/>
              <a:gd name="connsiteX353" fmla="*/ 4592305 w 5710521"/>
              <a:gd name="connsiteY353" fmla="*/ 570081 h 1236446"/>
              <a:gd name="connsiteX354" fmla="*/ 4711606 w 5710521"/>
              <a:gd name="connsiteY354" fmla="*/ 260029 h 1236446"/>
              <a:gd name="connsiteX355" fmla="*/ 4714098 w 5710521"/>
              <a:gd name="connsiteY355" fmla="*/ 245731 h 1236446"/>
              <a:gd name="connsiteX356" fmla="*/ 4706954 w 5710521"/>
              <a:gd name="connsiteY356" fmla="*/ 232686 h 1236446"/>
              <a:gd name="connsiteX357" fmla="*/ 4681801 w 5710521"/>
              <a:gd name="connsiteY357" fmla="*/ 228338 h 1236446"/>
              <a:gd name="connsiteX358" fmla="*/ 3289300 w 5710521"/>
              <a:gd name="connsiteY358" fmla="*/ 215901 h 1236446"/>
              <a:gd name="connsiteX359" fmla="*/ 3366896 w 5710521"/>
              <a:gd name="connsiteY359" fmla="*/ 215901 h 1236446"/>
              <a:gd name="connsiteX360" fmla="*/ 3636651 w 5710521"/>
              <a:gd name="connsiteY360" fmla="*/ 563257 h 1236446"/>
              <a:gd name="connsiteX361" fmla="*/ 3636651 w 5710521"/>
              <a:gd name="connsiteY361" fmla="*/ 275560 h 1236446"/>
              <a:gd name="connsiteX362" fmla="*/ 3630415 w 5710521"/>
              <a:gd name="connsiteY362" fmla="*/ 239844 h 1236446"/>
              <a:gd name="connsiteX363" fmla="*/ 3605602 w 5710521"/>
              <a:gd name="connsiteY363" fmla="*/ 228357 h 1236446"/>
              <a:gd name="connsiteX364" fmla="*/ 3605602 w 5710521"/>
              <a:gd name="connsiteY364" fmla="*/ 215901 h 1236446"/>
              <a:gd name="connsiteX365" fmla="*/ 3692589 w 5710521"/>
              <a:gd name="connsiteY365" fmla="*/ 215901 h 1236446"/>
              <a:gd name="connsiteX366" fmla="*/ 3692589 w 5710521"/>
              <a:gd name="connsiteY366" fmla="*/ 228357 h 1236446"/>
              <a:gd name="connsiteX367" fmla="*/ 3667719 w 5710521"/>
              <a:gd name="connsiteY367" fmla="*/ 239844 h 1236446"/>
              <a:gd name="connsiteX368" fmla="*/ 3661502 w 5710521"/>
              <a:gd name="connsiteY368" fmla="*/ 275560 h 1236446"/>
              <a:gd name="connsiteX369" fmla="*/ 3661502 w 5710521"/>
              <a:gd name="connsiteY369" fmla="*/ 626030 h 1236446"/>
              <a:gd name="connsiteX370" fmla="*/ 3614974 w 5710521"/>
              <a:gd name="connsiteY370" fmla="*/ 626030 h 1236446"/>
              <a:gd name="connsiteX371" fmla="*/ 3345219 w 5710521"/>
              <a:gd name="connsiteY371" fmla="*/ 278673 h 1236446"/>
              <a:gd name="connsiteX372" fmla="*/ 3345219 w 5710521"/>
              <a:gd name="connsiteY372" fmla="*/ 566371 h 1236446"/>
              <a:gd name="connsiteX373" fmla="*/ 3351455 w 5710521"/>
              <a:gd name="connsiteY373" fmla="*/ 602087 h 1236446"/>
              <a:gd name="connsiteX374" fmla="*/ 3376306 w 5710521"/>
              <a:gd name="connsiteY374" fmla="*/ 613612 h 1236446"/>
              <a:gd name="connsiteX375" fmla="*/ 3376306 w 5710521"/>
              <a:gd name="connsiteY375" fmla="*/ 626030 h 1236446"/>
              <a:gd name="connsiteX376" fmla="*/ 3289300 w 5710521"/>
              <a:gd name="connsiteY376" fmla="*/ 626030 h 1236446"/>
              <a:gd name="connsiteX377" fmla="*/ 3289300 w 5710521"/>
              <a:gd name="connsiteY377" fmla="*/ 613612 h 1236446"/>
              <a:gd name="connsiteX378" fmla="*/ 3314151 w 5710521"/>
              <a:gd name="connsiteY378" fmla="*/ 602087 h 1236446"/>
              <a:gd name="connsiteX379" fmla="*/ 3320368 w 5710521"/>
              <a:gd name="connsiteY379" fmla="*/ 566371 h 1236446"/>
              <a:gd name="connsiteX380" fmla="*/ 3320368 w 5710521"/>
              <a:gd name="connsiteY380" fmla="*/ 275560 h 1236446"/>
              <a:gd name="connsiteX381" fmla="*/ 3314151 w 5710521"/>
              <a:gd name="connsiteY381" fmla="*/ 239844 h 1236446"/>
              <a:gd name="connsiteX382" fmla="*/ 3289300 w 5710521"/>
              <a:gd name="connsiteY382" fmla="*/ 228357 h 1236446"/>
              <a:gd name="connsiteX383" fmla="*/ 1651001 w 5710521"/>
              <a:gd name="connsiteY383" fmla="*/ 215901 h 1236446"/>
              <a:gd name="connsiteX384" fmla="*/ 1816276 w 5710521"/>
              <a:gd name="connsiteY384" fmla="*/ 215901 h 1236446"/>
              <a:gd name="connsiteX385" fmla="*/ 1906705 w 5710521"/>
              <a:gd name="connsiteY385" fmla="*/ 231452 h 1236446"/>
              <a:gd name="connsiteX386" fmla="*/ 1985298 w 5710521"/>
              <a:gd name="connsiteY386" fmla="*/ 292669 h 1236446"/>
              <a:gd name="connsiteX387" fmla="*/ 2018847 w 5710521"/>
              <a:gd name="connsiteY387" fmla="*/ 420988 h 1236446"/>
              <a:gd name="connsiteX388" fmla="*/ 1955802 w 5710521"/>
              <a:gd name="connsiteY388" fmla="*/ 582841 h 1236446"/>
              <a:gd name="connsiteX389" fmla="*/ 1816276 w 5710521"/>
              <a:gd name="connsiteY389" fmla="*/ 626038 h 1236446"/>
              <a:gd name="connsiteX390" fmla="*/ 1651001 w 5710521"/>
              <a:gd name="connsiteY390" fmla="*/ 626038 h 1236446"/>
              <a:gd name="connsiteX391" fmla="*/ 1651001 w 5710521"/>
              <a:gd name="connsiteY391" fmla="*/ 613601 h 1236446"/>
              <a:gd name="connsiteX392" fmla="*/ 1675864 w 5710521"/>
              <a:gd name="connsiteY392" fmla="*/ 602132 h 1236446"/>
              <a:gd name="connsiteX393" fmla="*/ 1682063 w 5710521"/>
              <a:gd name="connsiteY393" fmla="*/ 566378 h 1236446"/>
              <a:gd name="connsiteX394" fmla="*/ 1682063 w 5710521"/>
              <a:gd name="connsiteY394" fmla="*/ 275561 h 1236446"/>
              <a:gd name="connsiteX395" fmla="*/ 1675864 w 5710521"/>
              <a:gd name="connsiteY395" fmla="*/ 239845 h 1236446"/>
              <a:gd name="connsiteX396" fmla="*/ 1651001 w 5710521"/>
              <a:gd name="connsiteY396" fmla="*/ 228357 h 1236446"/>
              <a:gd name="connsiteX397" fmla="*/ 4976253 w 5710521"/>
              <a:gd name="connsiteY397" fmla="*/ 215900 h 1236446"/>
              <a:gd name="connsiteX398" fmla="*/ 5311787 w 5710521"/>
              <a:gd name="connsiteY398" fmla="*/ 215900 h 1236446"/>
              <a:gd name="connsiteX399" fmla="*/ 5313686 w 5710521"/>
              <a:gd name="connsiteY399" fmla="*/ 228336 h 1236446"/>
              <a:gd name="connsiteX400" fmla="*/ 5322372 w 5710521"/>
              <a:gd name="connsiteY400" fmla="*/ 302270 h 1236446"/>
              <a:gd name="connsiteX401" fmla="*/ 5310566 w 5710521"/>
              <a:gd name="connsiteY401" fmla="*/ 304130 h 1236446"/>
              <a:gd name="connsiteX402" fmla="*/ 5292534 w 5710521"/>
              <a:gd name="connsiteY402" fmla="*/ 254101 h 1236446"/>
              <a:gd name="connsiteX403" fmla="*/ 5255282 w 5710521"/>
              <a:gd name="connsiteY403" fmla="*/ 240753 h 1236446"/>
              <a:gd name="connsiteX404" fmla="*/ 5171976 w 5710521"/>
              <a:gd name="connsiteY404" fmla="*/ 240753 h 1236446"/>
              <a:gd name="connsiteX405" fmla="*/ 5171976 w 5710521"/>
              <a:gd name="connsiteY405" fmla="*/ 566353 h 1236446"/>
              <a:gd name="connsiteX406" fmla="*/ 5178217 w 5710521"/>
              <a:gd name="connsiteY406" fmla="*/ 602086 h 1236446"/>
              <a:gd name="connsiteX407" fmla="*/ 5203069 w 5710521"/>
              <a:gd name="connsiteY407" fmla="*/ 613573 h 1236446"/>
              <a:gd name="connsiteX408" fmla="*/ 5203069 w 5710521"/>
              <a:gd name="connsiteY408" fmla="*/ 626009 h 1236446"/>
              <a:gd name="connsiteX409" fmla="*/ 5085004 w 5710521"/>
              <a:gd name="connsiteY409" fmla="*/ 626009 h 1236446"/>
              <a:gd name="connsiteX410" fmla="*/ 5085004 w 5710521"/>
              <a:gd name="connsiteY410" fmla="*/ 613573 h 1236446"/>
              <a:gd name="connsiteX411" fmla="*/ 5109839 w 5710521"/>
              <a:gd name="connsiteY411" fmla="*/ 602086 h 1236446"/>
              <a:gd name="connsiteX412" fmla="*/ 5116081 w 5710521"/>
              <a:gd name="connsiteY412" fmla="*/ 566353 h 1236446"/>
              <a:gd name="connsiteX413" fmla="*/ 5116081 w 5710521"/>
              <a:gd name="connsiteY413" fmla="*/ 240753 h 1236446"/>
              <a:gd name="connsiteX414" fmla="*/ 5032791 w 5710521"/>
              <a:gd name="connsiteY414" fmla="*/ 240753 h 1236446"/>
              <a:gd name="connsiteX415" fmla="*/ 4995523 w 5710521"/>
              <a:gd name="connsiteY415" fmla="*/ 254101 h 1236446"/>
              <a:gd name="connsiteX416" fmla="*/ 4977491 w 5710521"/>
              <a:gd name="connsiteY416" fmla="*/ 304130 h 1236446"/>
              <a:gd name="connsiteX417" fmla="*/ 4965701 w 5710521"/>
              <a:gd name="connsiteY417" fmla="*/ 302270 h 1236446"/>
              <a:gd name="connsiteX418" fmla="*/ 4974387 w 5710521"/>
              <a:gd name="connsiteY418" fmla="*/ 228336 h 1236446"/>
              <a:gd name="connsiteX419" fmla="*/ 4176169 w 5710521"/>
              <a:gd name="connsiteY419" fmla="*/ 215900 h 1236446"/>
              <a:gd name="connsiteX420" fmla="*/ 4511688 w 5710521"/>
              <a:gd name="connsiteY420" fmla="*/ 215900 h 1236446"/>
              <a:gd name="connsiteX421" fmla="*/ 4513587 w 5710521"/>
              <a:gd name="connsiteY421" fmla="*/ 228336 h 1236446"/>
              <a:gd name="connsiteX422" fmla="*/ 4522272 w 5710521"/>
              <a:gd name="connsiteY422" fmla="*/ 302270 h 1236446"/>
              <a:gd name="connsiteX423" fmla="*/ 4510466 w 5710521"/>
              <a:gd name="connsiteY423" fmla="*/ 304130 h 1236446"/>
              <a:gd name="connsiteX424" fmla="*/ 4492434 w 5710521"/>
              <a:gd name="connsiteY424" fmla="*/ 254101 h 1236446"/>
              <a:gd name="connsiteX425" fmla="*/ 4455182 w 5710521"/>
              <a:gd name="connsiteY425" fmla="*/ 240753 h 1236446"/>
              <a:gd name="connsiteX426" fmla="*/ 4371876 w 5710521"/>
              <a:gd name="connsiteY426" fmla="*/ 240753 h 1236446"/>
              <a:gd name="connsiteX427" fmla="*/ 4371876 w 5710521"/>
              <a:gd name="connsiteY427" fmla="*/ 566353 h 1236446"/>
              <a:gd name="connsiteX428" fmla="*/ 4378118 w 5710521"/>
              <a:gd name="connsiteY428" fmla="*/ 602086 h 1236446"/>
              <a:gd name="connsiteX429" fmla="*/ 4402969 w 5710521"/>
              <a:gd name="connsiteY429" fmla="*/ 613573 h 1236446"/>
              <a:gd name="connsiteX430" fmla="*/ 4402969 w 5710521"/>
              <a:gd name="connsiteY430" fmla="*/ 626009 h 1236446"/>
              <a:gd name="connsiteX431" fmla="*/ 4284904 w 5710521"/>
              <a:gd name="connsiteY431" fmla="*/ 626009 h 1236446"/>
              <a:gd name="connsiteX432" fmla="*/ 4284904 w 5710521"/>
              <a:gd name="connsiteY432" fmla="*/ 613573 h 1236446"/>
              <a:gd name="connsiteX433" fmla="*/ 4309739 w 5710521"/>
              <a:gd name="connsiteY433" fmla="*/ 602086 h 1236446"/>
              <a:gd name="connsiteX434" fmla="*/ 4315981 w 5710521"/>
              <a:gd name="connsiteY434" fmla="*/ 566353 h 1236446"/>
              <a:gd name="connsiteX435" fmla="*/ 4315981 w 5710521"/>
              <a:gd name="connsiteY435" fmla="*/ 240753 h 1236446"/>
              <a:gd name="connsiteX436" fmla="*/ 4232692 w 5710521"/>
              <a:gd name="connsiteY436" fmla="*/ 240753 h 1236446"/>
              <a:gd name="connsiteX437" fmla="*/ 4195439 w 5710521"/>
              <a:gd name="connsiteY437" fmla="*/ 254101 h 1236446"/>
              <a:gd name="connsiteX438" fmla="*/ 4177391 w 5710521"/>
              <a:gd name="connsiteY438" fmla="*/ 304130 h 1236446"/>
              <a:gd name="connsiteX439" fmla="*/ 4165601 w 5710521"/>
              <a:gd name="connsiteY439" fmla="*/ 302270 h 1236446"/>
              <a:gd name="connsiteX440" fmla="*/ 4174287 w 5710521"/>
              <a:gd name="connsiteY440" fmla="*/ 228336 h 1236446"/>
              <a:gd name="connsiteX441" fmla="*/ 2540000 w 5710521"/>
              <a:gd name="connsiteY441" fmla="*/ 215900 h 1236446"/>
              <a:gd name="connsiteX442" fmla="*/ 2698445 w 5710521"/>
              <a:gd name="connsiteY442" fmla="*/ 215900 h 1236446"/>
              <a:gd name="connsiteX443" fmla="*/ 2698445 w 5710521"/>
              <a:gd name="connsiteY443" fmla="*/ 228336 h 1236446"/>
              <a:gd name="connsiteX444" fmla="*/ 2661167 w 5710521"/>
              <a:gd name="connsiteY444" fmla="*/ 233918 h 1236446"/>
              <a:gd name="connsiteX445" fmla="*/ 2650609 w 5710521"/>
              <a:gd name="connsiteY445" fmla="*/ 251310 h 1236446"/>
              <a:gd name="connsiteX446" fmla="*/ 2654954 w 5710521"/>
              <a:gd name="connsiteY446" fmla="*/ 272461 h 1236446"/>
              <a:gd name="connsiteX447" fmla="*/ 2758739 w 5710521"/>
              <a:gd name="connsiteY447" fmla="*/ 585623 h 1236446"/>
              <a:gd name="connsiteX448" fmla="*/ 2874305 w 5710521"/>
              <a:gd name="connsiteY448" fmla="*/ 215900 h 1236446"/>
              <a:gd name="connsiteX449" fmla="*/ 2932732 w 5710521"/>
              <a:gd name="connsiteY449" fmla="*/ 215900 h 1236446"/>
              <a:gd name="connsiteX450" fmla="*/ 3047687 w 5710521"/>
              <a:gd name="connsiteY450" fmla="*/ 585623 h 1236446"/>
              <a:gd name="connsiteX451" fmla="*/ 3152662 w 5710521"/>
              <a:gd name="connsiteY451" fmla="*/ 272461 h 1236446"/>
              <a:gd name="connsiteX452" fmla="*/ 3157652 w 5710521"/>
              <a:gd name="connsiteY452" fmla="*/ 250702 h 1236446"/>
              <a:gd name="connsiteX453" fmla="*/ 3146771 w 5710521"/>
              <a:gd name="connsiteY453" fmla="*/ 233918 h 1236446"/>
              <a:gd name="connsiteX454" fmla="*/ 3109783 w 5710521"/>
              <a:gd name="connsiteY454" fmla="*/ 228336 h 1236446"/>
              <a:gd name="connsiteX455" fmla="*/ 3109783 w 5710521"/>
              <a:gd name="connsiteY455" fmla="*/ 215900 h 1236446"/>
              <a:gd name="connsiteX456" fmla="*/ 3235329 w 5710521"/>
              <a:gd name="connsiteY456" fmla="*/ 215900 h 1236446"/>
              <a:gd name="connsiteX457" fmla="*/ 3235329 w 5710521"/>
              <a:gd name="connsiteY457" fmla="*/ 228336 h 1236446"/>
              <a:gd name="connsiteX458" fmla="*/ 3199951 w 5710521"/>
              <a:gd name="connsiteY458" fmla="*/ 239215 h 1236446"/>
              <a:gd name="connsiteX459" fmla="*/ 3178769 w 5710521"/>
              <a:gd name="connsiteY459" fmla="*/ 272461 h 1236446"/>
              <a:gd name="connsiteX460" fmla="*/ 3060080 w 5710521"/>
              <a:gd name="connsiteY460" fmla="*/ 626007 h 1236446"/>
              <a:gd name="connsiteX461" fmla="*/ 3001685 w 5710521"/>
              <a:gd name="connsiteY461" fmla="*/ 626007 h 1236446"/>
              <a:gd name="connsiteX462" fmla="*/ 2887375 w 5710521"/>
              <a:gd name="connsiteY462" fmla="*/ 256892 h 1236446"/>
              <a:gd name="connsiteX463" fmla="*/ 2772388 w 5710521"/>
              <a:gd name="connsiteY463" fmla="*/ 626007 h 1236446"/>
              <a:gd name="connsiteX464" fmla="*/ 2713993 w 5710521"/>
              <a:gd name="connsiteY464" fmla="*/ 626007 h 1236446"/>
              <a:gd name="connsiteX465" fmla="*/ 2595916 w 5710521"/>
              <a:gd name="connsiteY465" fmla="*/ 272461 h 1236446"/>
              <a:gd name="connsiteX466" fmla="*/ 2575410 w 5710521"/>
              <a:gd name="connsiteY466" fmla="*/ 239500 h 1236446"/>
              <a:gd name="connsiteX467" fmla="*/ 2540000 w 5710521"/>
              <a:gd name="connsiteY467" fmla="*/ 228336 h 1236446"/>
              <a:gd name="connsiteX468" fmla="*/ 3936664 w 5710521"/>
              <a:gd name="connsiteY468" fmla="*/ 203201 h 1236446"/>
              <a:gd name="connsiteX469" fmla="*/ 4080172 w 5710521"/>
              <a:gd name="connsiteY469" fmla="*/ 229786 h 1236446"/>
              <a:gd name="connsiteX470" fmla="*/ 4070159 w 5710521"/>
              <a:gd name="connsiteY470" fmla="*/ 300366 h 1236446"/>
              <a:gd name="connsiteX471" fmla="*/ 4057882 w 5710521"/>
              <a:gd name="connsiteY471" fmla="*/ 302244 h 1236446"/>
              <a:gd name="connsiteX472" fmla="*/ 3936041 w 5710521"/>
              <a:gd name="connsiteY472" fmla="*/ 228045 h 1236446"/>
              <a:gd name="connsiteX473" fmla="*/ 3860239 w 5710521"/>
              <a:gd name="connsiteY473" fmla="*/ 246394 h 1236446"/>
              <a:gd name="connsiteX474" fmla="*/ 3834743 w 5710521"/>
              <a:gd name="connsiteY474" fmla="*/ 298899 h 1236446"/>
              <a:gd name="connsiteX475" fmla="*/ 3848418 w 5710521"/>
              <a:gd name="connsiteY475" fmla="*/ 335245 h 1236446"/>
              <a:gd name="connsiteX476" fmla="*/ 3882923 w 5710521"/>
              <a:gd name="connsiteY476" fmla="*/ 358857 h 1236446"/>
              <a:gd name="connsiteX477" fmla="*/ 3937895 w 5710521"/>
              <a:gd name="connsiteY477" fmla="*/ 378419 h 1236446"/>
              <a:gd name="connsiteX478" fmla="*/ 4029257 w 5710521"/>
              <a:gd name="connsiteY478" fmla="*/ 410736 h 1236446"/>
              <a:gd name="connsiteX479" fmla="*/ 4079898 w 5710521"/>
              <a:gd name="connsiteY479" fmla="*/ 447395 h 1236446"/>
              <a:gd name="connsiteX480" fmla="*/ 4100091 w 5710521"/>
              <a:gd name="connsiteY480" fmla="*/ 510150 h 1236446"/>
              <a:gd name="connsiteX481" fmla="*/ 4056302 w 5710521"/>
              <a:gd name="connsiteY481" fmla="*/ 599334 h 1236446"/>
              <a:gd name="connsiteX482" fmla="*/ 3935996 w 5710521"/>
              <a:gd name="connsiteY482" fmla="*/ 625743 h 1236446"/>
              <a:gd name="connsiteX483" fmla="*/ 3771901 w 5710521"/>
              <a:gd name="connsiteY483" fmla="*/ 592174 h 1236446"/>
              <a:gd name="connsiteX484" fmla="*/ 3787778 w 5710521"/>
              <a:gd name="connsiteY484" fmla="*/ 521222 h 1236446"/>
              <a:gd name="connsiteX485" fmla="*/ 3800070 w 5710521"/>
              <a:gd name="connsiteY485" fmla="*/ 519364 h 1236446"/>
              <a:gd name="connsiteX486" fmla="*/ 3926363 w 5710521"/>
              <a:gd name="connsiteY486" fmla="*/ 600879 h 1236446"/>
              <a:gd name="connsiteX487" fmla="*/ 4044147 w 5710521"/>
              <a:gd name="connsiteY487" fmla="*/ 521966 h 1236446"/>
              <a:gd name="connsiteX488" fmla="*/ 4031430 w 5710521"/>
              <a:gd name="connsiteY488" fmla="*/ 482822 h 1236446"/>
              <a:gd name="connsiteX489" fmla="*/ 3997243 w 5710521"/>
              <a:gd name="connsiteY489" fmla="*/ 457333 h 1236446"/>
              <a:gd name="connsiteX490" fmla="*/ 3937895 w 5710521"/>
              <a:gd name="connsiteY490" fmla="*/ 435579 h 1236446"/>
              <a:gd name="connsiteX491" fmla="*/ 3919890 w 5710521"/>
              <a:gd name="connsiteY491" fmla="*/ 429985 h 1236446"/>
              <a:gd name="connsiteX492" fmla="*/ 3842841 w 5710521"/>
              <a:gd name="connsiteY492" fmla="*/ 402363 h 1236446"/>
              <a:gd name="connsiteX493" fmla="*/ 3797168 w 5710521"/>
              <a:gd name="connsiteY493" fmla="*/ 368481 h 1236446"/>
              <a:gd name="connsiteX494" fmla="*/ 3778844 w 5710521"/>
              <a:gd name="connsiteY494" fmla="*/ 311947 h 1236446"/>
              <a:gd name="connsiteX495" fmla="*/ 3823864 w 5710521"/>
              <a:gd name="connsiteY495" fmla="*/ 230236 h 1236446"/>
              <a:gd name="connsiteX496" fmla="*/ 3936664 w 5710521"/>
              <a:gd name="connsiteY496" fmla="*/ 203201 h 1236446"/>
              <a:gd name="connsiteX497" fmla="*/ 2316621 w 5710521"/>
              <a:gd name="connsiteY497" fmla="*/ 203200 h 1236446"/>
              <a:gd name="connsiteX498" fmla="*/ 2420109 w 5710521"/>
              <a:gd name="connsiteY498" fmla="*/ 230528 h 1236446"/>
              <a:gd name="connsiteX499" fmla="*/ 2488436 w 5710521"/>
              <a:gd name="connsiteY499" fmla="*/ 305724 h 1236446"/>
              <a:gd name="connsiteX500" fmla="*/ 2512378 w 5710521"/>
              <a:gd name="connsiteY500" fmla="*/ 414448 h 1236446"/>
              <a:gd name="connsiteX501" fmla="*/ 2488436 w 5710521"/>
              <a:gd name="connsiteY501" fmla="*/ 523193 h 1236446"/>
              <a:gd name="connsiteX502" fmla="*/ 2420109 w 5710521"/>
              <a:gd name="connsiteY502" fmla="*/ 598388 h 1236446"/>
              <a:gd name="connsiteX503" fmla="*/ 2316621 w 5710521"/>
              <a:gd name="connsiteY503" fmla="*/ 625736 h 1236446"/>
              <a:gd name="connsiteX504" fmla="*/ 2213188 w 5710521"/>
              <a:gd name="connsiteY504" fmla="*/ 598388 h 1236446"/>
              <a:gd name="connsiteX505" fmla="*/ 2144806 w 5710521"/>
              <a:gd name="connsiteY505" fmla="*/ 523193 h 1236446"/>
              <a:gd name="connsiteX506" fmla="*/ 2120901 w 5710521"/>
              <a:gd name="connsiteY506" fmla="*/ 414448 h 1236446"/>
              <a:gd name="connsiteX507" fmla="*/ 2144806 w 5710521"/>
              <a:gd name="connsiteY507" fmla="*/ 305724 h 1236446"/>
              <a:gd name="connsiteX508" fmla="*/ 2213188 w 5710521"/>
              <a:gd name="connsiteY508" fmla="*/ 230528 h 1236446"/>
              <a:gd name="connsiteX509" fmla="*/ 2316621 w 5710521"/>
              <a:gd name="connsiteY509" fmla="*/ 203200 h 1236446"/>
              <a:gd name="connsiteX510" fmla="*/ 1094024 w 5710521"/>
              <a:gd name="connsiteY510" fmla="*/ 165101 h 1236446"/>
              <a:gd name="connsiteX511" fmla="*/ 1094024 w 5710521"/>
              <a:gd name="connsiteY511" fmla="*/ 341715 h 1236446"/>
              <a:gd name="connsiteX512" fmla="*/ 927100 w 5710521"/>
              <a:gd name="connsiteY512" fmla="*/ 341715 h 1236446"/>
              <a:gd name="connsiteX513" fmla="*/ 1052293 w 5710521"/>
              <a:gd name="connsiteY513" fmla="*/ 304307 h 1236446"/>
              <a:gd name="connsiteX514" fmla="*/ 1052293 w 5710521"/>
              <a:gd name="connsiteY514" fmla="*/ 189165 h 1236446"/>
              <a:gd name="connsiteX515" fmla="*/ 736600 w 5710521"/>
              <a:gd name="connsiteY515" fmla="*/ 165101 h 1236446"/>
              <a:gd name="connsiteX516" fmla="*/ 778331 w 5710521"/>
              <a:gd name="connsiteY516" fmla="*/ 189165 h 1236446"/>
              <a:gd name="connsiteX517" fmla="*/ 778331 w 5710521"/>
              <a:gd name="connsiteY517" fmla="*/ 304307 h 1236446"/>
              <a:gd name="connsiteX518" fmla="*/ 903524 w 5710521"/>
              <a:gd name="connsiteY518" fmla="*/ 341715 h 1236446"/>
              <a:gd name="connsiteX519" fmla="*/ 736600 w 5710521"/>
              <a:gd name="connsiteY519" fmla="*/ 341715 h 1236446"/>
              <a:gd name="connsiteX520" fmla="*/ 1024469 w 5710521"/>
              <a:gd name="connsiteY520" fmla="*/ 139701 h 1236446"/>
              <a:gd name="connsiteX521" fmla="*/ 1024469 w 5710521"/>
              <a:gd name="connsiteY521" fmla="*/ 283742 h 1236446"/>
              <a:gd name="connsiteX522" fmla="*/ 927101 w 5710521"/>
              <a:gd name="connsiteY522" fmla="*/ 338150 h 1236446"/>
              <a:gd name="connsiteX523" fmla="*/ 927101 w 5710521"/>
              <a:gd name="connsiteY523" fmla="*/ 214707 h 1236446"/>
              <a:gd name="connsiteX524" fmla="*/ 943919 w 5710521"/>
              <a:gd name="connsiteY524" fmla="*/ 185721 h 1236446"/>
              <a:gd name="connsiteX525" fmla="*/ 812800 w 5710521"/>
              <a:gd name="connsiteY525" fmla="*/ 139701 h 1236446"/>
              <a:gd name="connsiteX526" fmla="*/ 893351 w 5710521"/>
              <a:gd name="connsiteY526" fmla="*/ 185721 h 1236446"/>
              <a:gd name="connsiteX527" fmla="*/ 910170 w 5710521"/>
              <a:gd name="connsiteY527" fmla="*/ 214707 h 1236446"/>
              <a:gd name="connsiteX528" fmla="*/ 910170 w 5710521"/>
              <a:gd name="connsiteY528" fmla="*/ 338150 h 1236446"/>
              <a:gd name="connsiteX529" fmla="*/ 812800 w 5710521"/>
              <a:gd name="connsiteY529" fmla="*/ 283742 h 1236446"/>
              <a:gd name="connsiteX530" fmla="*/ 345298 w 5710521"/>
              <a:gd name="connsiteY530" fmla="*/ 114299 h 1236446"/>
              <a:gd name="connsiteX531" fmla="*/ 378546 w 5710521"/>
              <a:gd name="connsiteY531" fmla="*/ 118252 h 1236446"/>
              <a:gd name="connsiteX532" fmla="*/ 437833 w 5710521"/>
              <a:gd name="connsiteY532" fmla="*/ 139833 h 1236446"/>
              <a:gd name="connsiteX533" fmla="*/ 468198 w 5710521"/>
              <a:gd name="connsiteY533" fmla="*/ 149484 h 1236446"/>
              <a:gd name="connsiteX534" fmla="*/ 478160 w 5710521"/>
              <a:gd name="connsiteY534" fmla="*/ 170496 h 1236446"/>
              <a:gd name="connsiteX535" fmla="*/ 447519 w 5710521"/>
              <a:gd name="connsiteY535" fmla="*/ 198765 h 1236446"/>
              <a:gd name="connsiteX536" fmla="*/ 381893 w 5710521"/>
              <a:gd name="connsiteY536" fmla="*/ 202640 h 1236446"/>
              <a:gd name="connsiteX537" fmla="*/ 337634 w 5710521"/>
              <a:gd name="connsiteY537" fmla="*/ 190101 h 1236446"/>
              <a:gd name="connsiteX538" fmla="*/ 340179 w 5710521"/>
              <a:gd name="connsiteY538" fmla="*/ 225020 h 1236446"/>
              <a:gd name="connsiteX539" fmla="*/ 422323 w 5710521"/>
              <a:gd name="connsiteY539" fmla="*/ 309180 h 1236446"/>
              <a:gd name="connsiteX540" fmla="*/ 459750 w 5710521"/>
              <a:gd name="connsiteY540" fmla="*/ 446877 h 1236446"/>
              <a:gd name="connsiteX541" fmla="*/ 393104 w 5710521"/>
              <a:gd name="connsiteY541" fmla="*/ 496309 h 1236446"/>
              <a:gd name="connsiteX542" fmla="*/ 393104 w 5710521"/>
              <a:gd name="connsiteY542" fmla="*/ 422104 h 1236446"/>
              <a:gd name="connsiteX543" fmla="*/ 384816 w 5710521"/>
              <a:gd name="connsiteY543" fmla="*/ 364692 h 1236446"/>
              <a:gd name="connsiteX544" fmla="*/ 382237 w 5710521"/>
              <a:gd name="connsiteY544" fmla="*/ 361804 h 1236446"/>
              <a:gd name="connsiteX545" fmla="*/ 380953 w 5710521"/>
              <a:gd name="connsiteY545" fmla="*/ 360550 h 1236446"/>
              <a:gd name="connsiteX546" fmla="*/ 377789 w 5710521"/>
              <a:gd name="connsiteY546" fmla="*/ 357321 h 1236446"/>
              <a:gd name="connsiteX547" fmla="*/ 377801 w 5710521"/>
              <a:gd name="connsiteY547" fmla="*/ 357397 h 1236446"/>
              <a:gd name="connsiteX548" fmla="*/ 331284 w 5710521"/>
              <a:gd name="connsiteY548" fmla="*/ 310852 h 1236446"/>
              <a:gd name="connsiteX549" fmla="*/ 331284 w 5710521"/>
              <a:gd name="connsiteY549" fmla="*/ 385020 h 1236446"/>
              <a:gd name="connsiteX550" fmla="*/ 339377 w 5710521"/>
              <a:gd name="connsiteY550" fmla="*/ 442241 h 1236446"/>
              <a:gd name="connsiteX551" fmla="*/ 342139 w 5710521"/>
              <a:gd name="connsiteY551" fmla="*/ 445357 h 1236446"/>
              <a:gd name="connsiteX552" fmla="*/ 393092 w 5710521"/>
              <a:gd name="connsiteY552" fmla="*/ 496309 h 1236446"/>
              <a:gd name="connsiteX553" fmla="*/ 393104 w 5710521"/>
              <a:gd name="connsiteY553" fmla="*/ 496309 h 1236446"/>
              <a:gd name="connsiteX554" fmla="*/ 422323 w 5710521"/>
              <a:gd name="connsiteY554" fmla="*/ 525566 h 1236446"/>
              <a:gd name="connsiteX555" fmla="*/ 459761 w 5710521"/>
              <a:gd name="connsiteY555" fmla="*/ 663263 h 1236446"/>
              <a:gd name="connsiteX556" fmla="*/ 393104 w 5710521"/>
              <a:gd name="connsiteY556" fmla="*/ 712695 h 1236446"/>
              <a:gd name="connsiteX557" fmla="*/ 422323 w 5710521"/>
              <a:gd name="connsiteY557" fmla="*/ 741914 h 1236446"/>
              <a:gd name="connsiteX558" fmla="*/ 454924 w 5710521"/>
              <a:gd name="connsiteY558" fmla="*/ 820603 h 1236446"/>
              <a:gd name="connsiteX559" fmla="*/ 393092 w 5710521"/>
              <a:gd name="connsiteY559" fmla="*/ 929081 h 1236446"/>
              <a:gd name="connsiteX560" fmla="*/ 383383 w 5710521"/>
              <a:gd name="connsiteY560" fmla="*/ 795716 h 1236446"/>
              <a:gd name="connsiteX561" fmla="*/ 302041 w 5710521"/>
              <a:gd name="connsiteY561" fmla="*/ 714367 h 1236446"/>
              <a:gd name="connsiteX562" fmla="*/ 264615 w 5710521"/>
              <a:gd name="connsiteY562" fmla="*/ 576670 h 1236446"/>
              <a:gd name="connsiteX563" fmla="*/ 331272 w 5710521"/>
              <a:gd name="connsiteY563" fmla="*/ 527238 h 1236446"/>
              <a:gd name="connsiteX564" fmla="*/ 331272 w 5710521"/>
              <a:gd name="connsiteY564" fmla="*/ 601444 h 1236446"/>
              <a:gd name="connsiteX565" fmla="*/ 339560 w 5710521"/>
              <a:gd name="connsiteY565" fmla="*/ 658855 h 1236446"/>
              <a:gd name="connsiteX566" fmla="*/ 342139 w 5710521"/>
              <a:gd name="connsiteY566" fmla="*/ 661743 h 1236446"/>
              <a:gd name="connsiteX567" fmla="*/ 343434 w 5710521"/>
              <a:gd name="connsiteY567" fmla="*/ 663035 h 1236446"/>
              <a:gd name="connsiteX568" fmla="*/ 346587 w 5710521"/>
              <a:gd name="connsiteY568" fmla="*/ 666226 h 1236446"/>
              <a:gd name="connsiteX569" fmla="*/ 346575 w 5710521"/>
              <a:gd name="connsiteY569" fmla="*/ 666188 h 1236446"/>
              <a:gd name="connsiteX570" fmla="*/ 393092 w 5710521"/>
              <a:gd name="connsiteY570" fmla="*/ 712695 h 1236446"/>
              <a:gd name="connsiteX571" fmla="*/ 393092 w 5710521"/>
              <a:gd name="connsiteY571" fmla="*/ 638527 h 1236446"/>
              <a:gd name="connsiteX572" fmla="*/ 384999 w 5710521"/>
              <a:gd name="connsiteY572" fmla="*/ 581306 h 1236446"/>
              <a:gd name="connsiteX573" fmla="*/ 382237 w 5710521"/>
              <a:gd name="connsiteY573" fmla="*/ 578190 h 1236446"/>
              <a:gd name="connsiteX574" fmla="*/ 331284 w 5710521"/>
              <a:gd name="connsiteY574" fmla="*/ 527238 h 1236446"/>
              <a:gd name="connsiteX575" fmla="*/ 302041 w 5710521"/>
              <a:gd name="connsiteY575" fmla="*/ 498019 h 1236446"/>
              <a:gd name="connsiteX576" fmla="*/ 264615 w 5710521"/>
              <a:gd name="connsiteY576" fmla="*/ 360322 h 1236446"/>
              <a:gd name="connsiteX577" fmla="*/ 331272 w 5710521"/>
              <a:gd name="connsiteY577" fmla="*/ 310852 h 1236446"/>
              <a:gd name="connsiteX578" fmla="*/ 302053 w 5710521"/>
              <a:gd name="connsiteY578" fmla="*/ 281633 h 1236446"/>
              <a:gd name="connsiteX579" fmla="*/ 254000 w 5710521"/>
              <a:gd name="connsiteY579" fmla="*/ 191203 h 1236446"/>
              <a:gd name="connsiteX580" fmla="*/ 345298 w 5710521"/>
              <a:gd name="connsiteY580" fmla="*/ 114299 h 1236446"/>
              <a:gd name="connsiteX581" fmla="*/ 641407 w 5710521"/>
              <a:gd name="connsiteY581" fmla="*/ 46367 h 1236446"/>
              <a:gd name="connsiteX582" fmla="*/ 641407 w 5710521"/>
              <a:gd name="connsiteY582" fmla="*/ 424971 h 1236446"/>
              <a:gd name="connsiteX583" fmla="*/ 1151956 w 5710521"/>
              <a:gd name="connsiteY583" fmla="*/ 424971 h 1236446"/>
              <a:gd name="connsiteX584" fmla="*/ 1190080 w 5710521"/>
              <a:gd name="connsiteY584" fmla="*/ 92733 h 1236446"/>
              <a:gd name="connsiteX585" fmla="*/ 1190080 w 5710521"/>
              <a:gd name="connsiteY585" fmla="*/ 46367 h 1236446"/>
              <a:gd name="connsiteX586" fmla="*/ 46367 w 5710521"/>
              <a:gd name="connsiteY586" fmla="*/ 46367 h 1236446"/>
              <a:gd name="connsiteX587" fmla="*/ 46367 w 5710521"/>
              <a:gd name="connsiteY587" fmla="*/ 92733 h 1236446"/>
              <a:gd name="connsiteX588" fmla="*/ 138699 w 5710521"/>
              <a:gd name="connsiteY588" fmla="*/ 597444 h 1236446"/>
              <a:gd name="connsiteX589" fmla="*/ 341969 w 5710521"/>
              <a:gd name="connsiteY589" fmla="*/ 938840 h 1236446"/>
              <a:gd name="connsiteX590" fmla="*/ 595040 w 5710521"/>
              <a:gd name="connsiteY590" fmla="*/ 1168270 h 1236446"/>
              <a:gd name="connsiteX591" fmla="*/ 595040 w 5710521"/>
              <a:gd name="connsiteY591" fmla="*/ 46367 h 1236446"/>
              <a:gd name="connsiteX592" fmla="*/ 0 w 5710521"/>
              <a:gd name="connsiteY592" fmla="*/ 0 h 1236446"/>
              <a:gd name="connsiteX593" fmla="*/ 1236447 w 5710521"/>
              <a:gd name="connsiteY593" fmla="*/ 0 h 1236446"/>
              <a:gd name="connsiteX594" fmla="*/ 1236447 w 5710521"/>
              <a:gd name="connsiteY594" fmla="*/ 92733 h 1236446"/>
              <a:gd name="connsiteX595" fmla="*/ 618223 w 5710521"/>
              <a:gd name="connsiteY595" fmla="*/ 1236446 h 1236446"/>
              <a:gd name="connsiteX596" fmla="*/ 0 w 5710521"/>
              <a:gd name="connsiteY596" fmla="*/ 92733 h 1236446"/>
              <a:gd name="connsiteX597" fmla="*/ 0 w 5710521"/>
              <a:gd name="connsiteY597" fmla="*/ 0 h 1236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</a:cxnLst>
            <a:rect l="l" t="t" r="r" b="b"/>
            <a:pathLst>
              <a:path w="5710521" h="1236446">
                <a:moveTo>
                  <a:pt x="2059931" y="924335"/>
                </a:moveTo>
                <a:lnTo>
                  <a:pt x="2038171" y="981014"/>
                </a:lnTo>
                <a:cubicBezTo>
                  <a:pt x="2038171" y="981014"/>
                  <a:pt x="2081447" y="981014"/>
                  <a:pt x="2081447" y="981014"/>
                </a:cubicBezTo>
                <a:close/>
                <a:moveTo>
                  <a:pt x="5049518" y="908304"/>
                </a:moveTo>
                <a:lnTo>
                  <a:pt x="5049518" y="959096"/>
                </a:lnTo>
                <a:cubicBezTo>
                  <a:pt x="5049518" y="959096"/>
                  <a:pt x="5076343" y="959096"/>
                  <a:pt x="5076343" y="959096"/>
                </a:cubicBezTo>
                <a:cubicBezTo>
                  <a:pt x="5098275" y="959096"/>
                  <a:pt x="5106610" y="946299"/>
                  <a:pt x="5106610" y="933502"/>
                </a:cubicBezTo>
                <a:cubicBezTo>
                  <a:pt x="5106610" y="920100"/>
                  <a:pt x="5097890" y="908304"/>
                  <a:pt x="5080389" y="908304"/>
                </a:cubicBezTo>
                <a:close/>
                <a:moveTo>
                  <a:pt x="5588001" y="889000"/>
                </a:moveTo>
                <a:lnTo>
                  <a:pt x="5610571" y="889000"/>
                </a:lnTo>
                <a:lnTo>
                  <a:pt x="5648955" y="964973"/>
                </a:lnTo>
                <a:lnTo>
                  <a:pt x="5687980" y="889000"/>
                </a:lnTo>
                <a:cubicBezTo>
                  <a:pt x="5687980" y="889000"/>
                  <a:pt x="5710521" y="889000"/>
                  <a:pt x="5710521" y="889000"/>
                </a:cubicBezTo>
                <a:lnTo>
                  <a:pt x="5659119" y="985086"/>
                </a:lnTo>
                <a:lnTo>
                  <a:pt x="5659119" y="1039124"/>
                </a:lnTo>
                <a:lnTo>
                  <a:pt x="5638801" y="1039124"/>
                </a:lnTo>
                <a:lnTo>
                  <a:pt x="5638801" y="985086"/>
                </a:lnTo>
                <a:close/>
                <a:moveTo>
                  <a:pt x="5435601" y="889000"/>
                </a:moveTo>
                <a:lnTo>
                  <a:pt x="5544903" y="889000"/>
                </a:lnTo>
                <a:lnTo>
                  <a:pt x="5544903" y="908697"/>
                </a:lnTo>
                <a:lnTo>
                  <a:pt x="5500398" y="908697"/>
                </a:lnTo>
                <a:lnTo>
                  <a:pt x="5500398" y="1039124"/>
                </a:lnTo>
                <a:lnTo>
                  <a:pt x="5480106" y="1039124"/>
                </a:lnTo>
                <a:lnTo>
                  <a:pt x="5480106" y="908697"/>
                </a:lnTo>
                <a:lnTo>
                  <a:pt x="5435601" y="908697"/>
                </a:lnTo>
                <a:cubicBezTo>
                  <a:pt x="5435601" y="908697"/>
                  <a:pt x="5435601" y="889000"/>
                  <a:pt x="5435601" y="889000"/>
                </a:cubicBezTo>
                <a:close/>
                <a:moveTo>
                  <a:pt x="5346700" y="889000"/>
                </a:moveTo>
                <a:lnTo>
                  <a:pt x="5367018" y="889000"/>
                </a:lnTo>
                <a:lnTo>
                  <a:pt x="5367018" y="1039124"/>
                </a:lnTo>
                <a:lnTo>
                  <a:pt x="5346700" y="1039124"/>
                </a:lnTo>
                <a:cubicBezTo>
                  <a:pt x="5346700" y="1039124"/>
                  <a:pt x="5346700" y="889000"/>
                  <a:pt x="5346700" y="889000"/>
                </a:cubicBezTo>
                <a:close/>
                <a:moveTo>
                  <a:pt x="5029201" y="889000"/>
                </a:moveTo>
                <a:lnTo>
                  <a:pt x="5080204" y="889000"/>
                </a:lnTo>
                <a:cubicBezTo>
                  <a:pt x="5112095" y="889000"/>
                  <a:pt x="5127345" y="911557"/>
                  <a:pt x="5127345" y="933710"/>
                </a:cubicBezTo>
                <a:cubicBezTo>
                  <a:pt x="5127345" y="952200"/>
                  <a:pt x="5115937" y="971295"/>
                  <a:pt x="5092400" y="976571"/>
                </a:cubicBezTo>
                <a:lnTo>
                  <a:pt x="5134241" y="1039146"/>
                </a:lnTo>
                <a:lnTo>
                  <a:pt x="5109250" y="1039146"/>
                </a:lnTo>
                <a:lnTo>
                  <a:pt x="5070254" y="978191"/>
                </a:lnTo>
                <a:lnTo>
                  <a:pt x="5049518" y="978191"/>
                </a:lnTo>
                <a:lnTo>
                  <a:pt x="5049518" y="1039146"/>
                </a:lnTo>
                <a:lnTo>
                  <a:pt x="5029201" y="1039146"/>
                </a:lnTo>
                <a:close/>
                <a:moveTo>
                  <a:pt x="4864100" y="889000"/>
                </a:moveTo>
                <a:lnTo>
                  <a:pt x="4957547" y="889000"/>
                </a:lnTo>
                <a:lnTo>
                  <a:pt x="4957547" y="908301"/>
                </a:lnTo>
                <a:lnTo>
                  <a:pt x="4884416" y="908301"/>
                </a:lnTo>
                <a:lnTo>
                  <a:pt x="4884416" y="953200"/>
                </a:lnTo>
                <a:lnTo>
                  <a:pt x="4952092" y="953200"/>
                </a:lnTo>
                <a:lnTo>
                  <a:pt x="4952092" y="972494"/>
                </a:lnTo>
                <a:lnTo>
                  <a:pt x="4884416" y="972494"/>
                </a:lnTo>
                <a:lnTo>
                  <a:pt x="4884416" y="1019818"/>
                </a:lnTo>
                <a:lnTo>
                  <a:pt x="4957547" y="1019818"/>
                </a:lnTo>
                <a:lnTo>
                  <a:pt x="4957547" y="1039126"/>
                </a:lnTo>
                <a:lnTo>
                  <a:pt x="4864100" y="1039126"/>
                </a:lnTo>
                <a:cubicBezTo>
                  <a:pt x="4864100" y="1039126"/>
                  <a:pt x="4864100" y="889000"/>
                  <a:pt x="4864100" y="889000"/>
                </a:cubicBezTo>
                <a:close/>
                <a:moveTo>
                  <a:pt x="4660901" y="889000"/>
                </a:moveTo>
                <a:lnTo>
                  <a:pt x="4684069" y="889000"/>
                </a:lnTo>
                <a:lnTo>
                  <a:pt x="4731598" y="1004180"/>
                </a:lnTo>
                <a:cubicBezTo>
                  <a:pt x="4731598" y="1004180"/>
                  <a:pt x="4778926" y="889000"/>
                  <a:pt x="4778926" y="889000"/>
                </a:cubicBezTo>
                <a:lnTo>
                  <a:pt x="4801074" y="889000"/>
                </a:lnTo>
                <a:lnTo>
                  <a:pt x="4737276" y="1039126"/>
                </a:lnTo>
                <a:lnTo>
                  <a:pt x="4725699" y="1039126"/>
                </a:lnTo>
                <a:close/>
                <a:moveTo>
                  <a:pt x="4572000" y="889000"/>
                </a:moveTo>
                <a:lnTo>
                  <a:pt x="4592318" y="889000"/>
                </a:lnTo>
                <a:lnTo>
                  <a:pt x="4592318" y="1039124"/>
                </a:lnTo>
                <a:lnTo>
                  <a:pt x="4572000" y="1039124"/>
                </a:lnTo>
                <a:cubicBezTo>
                  <a:pt x="4572000" y="1039124"/>
                  <a:pt x="4572000" y="889000"/>
                  <a:pt x="4572000" y="889000"/>
                </a:cubicBezTo>
                <a:close/>
                <a:moveTo>
                  <a:pt x="4381501" y="889000"/>
                </a:moveTo>
                <a:lnTo>
                  <a:pt x="4390642" y="889000"/>
                </a:lnTo>
                <a:lnTo>
                  <a:pt x="4482074" y="996055"/>
                </a:lnTo>
                <a:cubicBezTo>
                  <a:pt x="4482074" y="996055"/>
                  <a:pt x="4482074" y="889000"/>
                  <a:pt x="4482074" y="889000"/>
                </a:cubicBezTo>
                <a:lnTo>
                  <a:pt x="4502188" y="889000"/>
                </a:lnTo>
                <a:lnTo>
                  <a:pt x="4502188" y="1039126"/>
                </a:lnTo>
                <a:lnTo>
                  <a:pt x="4491611" y="1039126"/>
                </a:lnTo>
                <a:lnTo>
                  <a:pt x="4401616" y="932696"/>
                </a:lnTo>
                <a:lnTo>
                  <a:pt x="4401616" y="1039126"/>
                </a:lnTo>
                <a:lnTo>
                  <a:pt x="4381501" y="1039126"/>
                </a:lnTo>
                <a:close/>
                <a:moveTo>
                  <a:pt x="4191001" y="889000"/>
                </a:moveTo>
                <a:lnTo>
                  <a:pt x="4211316" y="889000"/>
                </a:lnTo>
                <a:lnTo>
                  <a:pt x="4211316" y="984898"/>
                </a:lnTo>
                <a:cubicBezTo>
                  <a:pt x="4211316" y="1009082"/>
                  <a:pt x="4223913" y="1021856"/>
                  <a:pt x="4245458" y="1021856"/>
                </a:cubicBezTo>
                <a:cubicBezTo>
                  <a:pt x="4266977" y="1021856"/>
                  <a:pt x="4279383" y="1008247"/>
                  <a:pt x="4279383" y="984898"/>
                </a:cubicBezTo>
                <a:cubicBezTo>
                  <a:pt x="4279383" y="984898"/>
                  <a:pt x="4279383" y="889000"/>
                  <a:pt x="4279383" y="889000"/>
                </a:cubicBezTo>
                <a:lnTo>
                  <a:pt x="4299884" y="889000"/>
                </a:lnTo>
                <a:lnTo>
                  <a:pt x="4299884" y="988555"/>
                </a:lnTo>
                <a:cubicBezTo>
                  <a:pt x="4299884" y="1022068"/>
                  <a:pt x="4277553" y="1041781"/>
                  <a:pt x="4245458" y="1041781"/>
                </a:cubicBezTo>
                <a:cubicBezTo>
                  <a:pt x="4213539" y="1041781"/>
                  <a:pt x="4191001" y="1022068"/>
                  <a:pt x="4191001" y="988555"/>
                </a:cubicBezTo>
                <a:close/>
                <a:moveTo>
                  <a:pt x="3784600" y="889000"/>
                </a:moveTo>
                <a:lnTo>
                  <a:pt x="3878047" y="889000"/>
                </a:lnTo>
                <a:lnTo>
                  <a:pt x="3878047" y="908301"/>
                </a:lnTo>
                <a:lnTo>
                  <a:pt x="3804916" y="908301"/>
                </a:lnTo>
                <a:lnTo>
                  <a:pt x="3804916" y="953200"/>
                </a:lnTo>
                <a:lnTo>
                  <a:pt x="3872565" y="953200"/>
                </a:lnTo>
                <a:lnTo>
                  <a:pt x="3872565" y="972494"/>
                </a:lnTo>
                <a:lnTo>
                  <a:pt x="3804916" y="972494"/>
                </a:lnTo>
                <a:lnTo>
                  <a:pt x="3804916" y="1019818"/>
                </a:lnTo>
                <a:lnTo>
                  <a:pt x="3878047" y="1019818"/>
                </a:lnTo>
                <a:lnTo>
                  <a:pt x="3878047" y="1039126"/>
                </a:lnTo>
                <a:lnTo>
                  <a:pt x="3784600" y="1039126"/>
                </a:lnTo>
                <a:cubicBezTo>
                  <a:pt x="3784600" y="1039126"/>
                  <a:pt x="3784600" y="889000"/>
                  <a:pt x="3784600" y="889000"/>
                </a:cubicBezTo>
                <a:close/>
                <a:moveTo>
                  <a:pt x="3390901" y="889000"/>
                </a:moveTo>
                <a:lnTo>
                  <a:pt x="3400075" y="889000"/>
                </a:lnTo>
                <a:lnTo>
                  <a:pt x="3491476" y="996055"/>
                </a:lnTo>
                <a:cubicBezTo>
                  <a:pt x="3491476" y="996055"/>
                  <a:pt x="3491476" y="889000"/>
                  <a:pt x="3491476" y="889000"/>
                </a:cubicBezTo>
                <a:lnTo>
                  <a:pt x="3511591" y="889000"/>
                </a:lnTo>
                <a:lnTo>
                  <a:pt x="3511591" y="1039126"/>
                </a:lnTo>
                <a:lnTo>
                  <a:pt x="3501014" y="1039126"/>
                </a:lnTo>
                <a:lnTo>
                  <a:pt x="3411016" y="932696"/>
                </a:lnTo>
                <a:lnTo>
                  <a:pt x="3411016" y="1039126"/>
                </a:lnTo>
                <a:lnTo>
                  <a:pt x="3390901" y="1039126"/>
                </a:lnTo>
                <a:close/>
                <a:moveTo>
                  <a:pt x="3225801" y="889000"/>
                </a:moveTo>
                <a:lnTo>
                  <a:pt x="3319246" y="889000"/>
                </a:lnTo>
                <a:lnTo>
                  <a:pt x="3319246" y="908301"/>
                </a:lnTo>
                <a:lnTo>
                  <a:pt x="3246116" y="908301"/>
                </a:lnTo>
                <a:lnTo>
                  <a:pt x="3246116" y="953200"/>
                </a:lnTo>
                <a:lnTo>
                  <a:pt x="3313769" y="953200"/>
                </a:lnTo>
                <a:lnTo>
                  <a:pt x="3313769" y="972494"/>
                </a:lnTo>
                <a:lnTo>
                  <a:pt x="3246116" y="972494"/>
                </a:lnTo>
                <a:lnTo>
                  <a:pt x="3246116" y="1019818"/>
                </a:lnTo>
                <a:lnTo>
                  <a:pt x="3319246" y="1019818"/>
                </a:lnTo>
                <a:lnTo>
                  <a:pt x="3319246" y="1039126"/>
                </a:lnTo>
                <a:lnTo>
                  <a:pt x="3225801" y="1039126"/>
                </a:lnTo>
                <a:cubicBezTo>
                  <a:pt x="3225801" y="1039126"/>
                  <a:pt x="3225801" y="889000"/>
                  <a:pt x="3225801" y="889000"/>
                </a:cubicBezTo>
                <a:close/>
                <a:moveTo>
                  <a:pt x="3124200" y="889000"/>
                </a:moveTo>
                <a:lnTo>
                  <a:pt x="3144518" y="889000"/>
                </a:lnTo>
                <a:lnTo>
                  <a:pt x="3144518" y="1039124"/>
                </a:lnTo>
                <a:lnTo>
                  <a:pt x="3124200" y="1039124"/>
                </a:lnTo>
                <a:cubicBezTo>
                  <a:pt x="3124200" y="1039124"/>
                  <a:pt x="3124200" y="889000"/>
                  <a:pt x="3124200" y="889000"/>
                </a:cubicBezTo>
                <a:close/>
                <a:moveTo>
                  <a:pt x="2489201" y="889000"/>
                </a:moveTo>
                <a:lnTo>
                  <a:pt x="2509728" y="889000"/>
                </a:lnTo>
                <a:lnTo>
                  <a:pt x="2509728" y="952387"/>
                </a:lnTo>
                <a:lnTo>
                  <a:pt x="2585076" y="952387"/>
                </a:lnTo>
                <a:cubicBezTo>
                  <a:pt x="2585076" y="952387"/>
                  <a:pt x="2585076" y="889000"/>
                  <a:pt x="2585076" y="889000"/>
                </a:cubicBezTo>
                <a:lnTo>
                  <a:pt x="2605394" y="889000"/>
                </a:lnTo>
                <a:lnTo>
                  <a:pt x="2605394" y="1039126"/>
                </a:lnTo>
                <a:lnTo>
                  <a:pt x="2585076" y="1039126"/>
                </a:lnTo>
                <a:lnTo>
                  <a:pt x="2585076" y="971875"/>
                </a:lnTo>
                <a:lnTo>
                  <a:pt x="2509728" y="971875"/>
                </a:lnTo>
                <a:lnTo>
                  <a:pt x="2509728" y="1039126"/>
                </a:lnTo>
                <a:lnTo>
                  <a:pt x="2489201" y="1039126"/>
                </a:lnTo>
                <a:close/>
                <a:moveTo>
                  <a:pt x="2311400" y="889000"/>
                </a:moveTo>
                <a:lnTo>
                  <a:pt x="2420705" y="889000"/>
                </a:lnTo>
                <a:lnTo>
                  <a:pt x="2420705" y="908697"/>
                </a:lnTo>
                <a:lnTo>
                  <a:pt x="2376203" y="908697"/>
                </a:lnTo>
                <a:lnTo>
                  <a:pt x="2376203" y="1039124"/>
                </a:lnTo>
                <a:lnTo>
                  <a:pt x="2355906" y="1039124"/>
                </a:lnTo>
                <a:lnTo>
                  <a:pt x="2355906" y="908697"/>
                </a:lnTo>
                <a:lnTo>
                  <a:pt x="2311400" y="908697"/>
                </a:lnTo>
                <a:cubicBezTo>
                  <a:pt x="2311400" y="908697"/>
                  <a:pt x="2311400" y="889000"/>
                  <a:pt x="2311400" y="889000"/>
                </a:cubicBezTo>
                <a:close/>
                <a:moveTo>
                  <a:pt x="2184401" y="889000"/>
                </a:moveTo>
                <a:lnTo>
                  <a:pt x="2204716" y="889000"/>
                </a:lnTo>
                <a:cubicBezTo>
                  <a:pt x="2204716" y="889000"/>
                  <a:pt x="2204716" y="1019429"/>
                  <a:pt x="2204716" y="1019429"/>
                </a:cubicBezTo>
                <a:lnTo>
                  <a:pt x="2285368" y="1019429"/>
                </a:lnTo>
                <a:lnTo>
                  <a:pt x="2285368" y="1039126"/>
                </a:lnTo>
                <a:lnTo>
                  <a:pt x="2184401" y="1039126"/>
                </a:lnTo>
                <a:close/>
                <a:moveTo>
                  <a:pt x="2054627" y="889000"/>
                </a:moveTo>
                <a:cubicBezTo>
                  <a:pt x="2054627" y="889000"/>
                  <a:pt x="2065595" y="889000"/>
                  <a:pt x="2065595" y="889000"/>
                </a:cubicBezTo>
                <a:lnTo>
                  <a:pt x="2125743" y="1039124"/>
                </a:lnTo>
                <a:lnTo>
                  <a:pt x="2103592" y="1039124"/>
                </a:lnTo>
                <a:lnTo>
                  <a:pt x="2088345" y="1000106"/>
                </a:lnTo>
                <a:lnTo>
                  <a:pt x="2031274" y="1000106"/>
                </a:lnTo>
                <a:lnTo>
                  <a:pt x="2016044" y="1039124"/>
                </a:lnTo>
                <a:lnTo>
                  <a:pt x="1993900" y="1039124"/>
                </a:lnTo>
                <a:close/>
                <a:moveTo>
                  <a:pt x="1841501" y="889000"/>
                </a:moveTo>
                <a:lnTo>
                  <a:pt x="1934946" y="889000"/>
                </a:lnTo>
                <a:lnTo>
                  <a:pt x="1934946" y="908301"/>
                </a:lnTo>
                <a:lnTo>
                  <a:pt x="1861816" y="908301"/>
                </a:lnTo>
                <a:lnTo>
                  <a:pt x="1861816" y="953200"/>
                </a:lnTo>
                <a:lnTo>
                  <a:pt x="1929469" y="953200"/>
                </a:lnTo>
                <a:lnTo>
                  <a:pt x="1929469" y="972494"/>
                </a:lnTo>
                <a:lnTo>
                  <a:pt x="1861816" y="972494"/>
                </a:lnTo>
                <a:lnTo>
                  <a:pt x="1861816" y="1019818"/>
                </a:lnTo>
                <a:lnTo>
                  <a:pt x="1934946" y="1019818"/>
                </a:lnTo>
                <a:lnTo>
                  <a:pt x="1934946" y="1039126"/>
                </a:lnTo>
                <a:lnTo>
                  <a:pt x="1841501" y="1039126"/>
                </a:lnTo>
                <a:cubicBezTo>
                  <a:pt x="1841501" y="1039126"/>
                  <a:pt x="1841501" y="889000"/>
                  <a:pt x="1841501" y="889000"/>
                </a:cubicBezTo>
                <a:close/>
                <a:moveTo>
                  <a:pt x="1651001" y="889000"/>
                </a:moveTo>
                <a:lnTo>
                  <a:pt x="1671528" y="889000"/>
                </a:lnTo>
                <a:lnTo>
                  <a:pt x="1671528" y="952387"/>
                </a:lnTo>
                <a:lnTo>
                  <a:pt x="1746898" y="952387"/>
                </a:lnTo>
                <a:cubicBezTo>
                  <a:pt x="1746898" y="952387"/>
                  <a:pt x="1746898" y="889000"/>
                  <a:pt x="1746898" y="889000"/>
                </a:cubicBezTo>
                <a:lnTo>
                  <a:pt x="1767194" y="889000"/>
                </a:lnTo>
                <a:lnTo>
                  <a:pt x="1767194" y="1039126"/>
                </a:lnTo>
                <a:lnTo>
                  <a:pt x="1746898" y="1039126"/>
                </a:lnTo>
                <a:lnTo>
                  <a:pt x="1746898" y="971875"/>
                </a:lnTo>
                <a:lnTo>
                  <a:pt x="1671528" y="971875"/>
                </a:lnTo>
                <a:lnTo>
                  <a:pt x="1671528" y="1039126"/>
                </a:lnTo>
                <a:lnTo>
                  <a:pt x="1651001" y="1039126"/>
                </a:lnTo>
                <a:close/>
                <a:moveTo>
                  <a:pt x="5235039" y="876301"/>
                </a:moveTo>
                <a:cubicBezTo>
                  <a:pt x="5251278" y="876301"/>
                  <a:pt x="5267526" y="882596"/>
                  <a:pt x="5279119" y="898449"/>
                </a:cubicBezTo>
                <a:lnTo>
                  <a:pt x="5265493" y="911455"/>
                </a:lnTo>
                <a:cubicBezTo>
                  <a:pt x="5256764" y="899857"/>
                  <a:pt x="5244990" y="895394"/>
                  <a:pt x="5235249" y="895394"/>
                </a:cubicBezTo>
                <a:cubicBezTo>
                  <a:pt x="5222033" y="895394"/>
                  <a:pt x="5211457" y="903335"/>
                  <a:pt x="5211457" y="915717"/>
                </a:cubicBezTo>
                <a:cubicBezTo>
                  <a:pt x="5211457" y="924857"/>
                  <a:pt x="5217359" y="930937"/>
                  <a:pt x="5224254" y="935011"/>
                </a:cubicBezTo>
                <a:cubicBezTo>
                  <a:pt x="5232394" y="939898"/>
                  <a:pt x="5250266" y="947393"/>
                  <a:pt x="5260632" y="953508"/>
                </a:cubicBezTo>
                <a:cubicBezTo>
                  <a:pt x="5273614" y="961212"/>
                  <a:pt x="5282366" y="972178"/>
                  <a:pt x="5282366" y="988425"/>
                </a:cubicBezTo>
                <a:cubicBezTo>
                  <a:pt x="5282366" y="1014022"/>
                  <a:pt x="5261028" y="1031520"/>
                  <a:pt x="5232795" y="1031520"/>
                </a:cubicBezTo>
                <a:cubicBezTo>
                  <a:pt x="5212078" y="1031520"/>
                  <a:pt x="5191766" y="1021359"/>
                  <a:pt x="5181601" y="1000620"/>
                </a:cubicBezTo>
                <a:lnTo>
                  <a:pt x="5196622" y="988238"/>
                </a:lnTo>
                <a:cubicBezTo>
                  <a:pt x="5204973" y="1004910"/>
                  <a:pt x="5218557" y="1012218"/>
                  <a:pt x="5232585" y="1012218"/>
                </a:cubicBezTo>
                <a:cubicBezTo>
                  <a:pt x="5250266" y="1012218"/>
                  <a:pt x="5260216" y="1001432"/>
                  <a:pt x="5260216" y="989446"/>
                </a:cubicBezTo>
                <a:cubicBezTo>
                  <a:pt x="5260216" y="979285"/>
                  <a:pt x="5252902" y="973198"/>
                  <a:pt x="5244593" y="968527"/>
                </a:cubicBezTo>
                <a:cubicBezTo>
                  <a:pt x="5234619" y="963037"/>
                  <a:pt x="5222425" y="958991"/>
                  <a:pt x="5212269" y="952675"/>
                </a:cubicBezTo>
                <a:cubicBezTo>
                  <a:pt x="5199282" y="944367"/>
                  <a:pt x="5189723" y="933193"/>
                  <a:pt x="5189723" y="916917"/>
                </a:cubicBezTo>
                <a:cubicBezTo>
                  <a:pt x="5189723" y="894381"/>
                  <a:pt x="5207403" y="876301"/>
                  <a:pt x="5235039" y="876301"/>
                </a:cubicBezTo>
                <a:close/>
                <a:moveTo>
                  <a:pt x="3990438" y="876301"/>
                </a:moveTo>
                <a:cubicBezTo>
                  <a:pt x="4006686" y="876301"/>
                  <a:pt x="4022929" y="882596"/>
                  <a:pt x="4034521" y="898449"/>
                </a:cubicBezTo>
                <a:lnTo>
                  <a:pt x="4020890" y="911455"/>
                </a:lnTo>
                <a:cubicBezTo>
                  <a:pt x="4012167" y="899857"/>
                  <a:pt x="4000388" y="895394"/>
                  <a:pt x="3990624" y="895394"/>
                </a:cubicBezTo>
                <a:cubicBezTo>
                  <a:pt x="3977432" y="895394"/>
                  <a:pt x="3966857" y="903335"/>
                  <a:pt x="3966857" y="915717"/>
                </a:cubicBezTo>
                <a:cubicBezTo>
                  <a:pt x="3966857" y="924857"/>
                  <a:pt x="3972753" y="930937"/>
                  <a:pt x="3979652" y="935011"/>
                </a:cubicBezTo>
                <a:cubicBezTo>
                  <a:pt x="3987774" y="939898"/>
                  <a:pt x="4005664" y="947393"/>
                  <a:pt x="4016029" y="953508"/>
                </a:cubicBezTo>
                <a:cubicBezTo>
                  <a:pt x="4029012" y="961212"/>
                  <a:pt x="4037763" y="972178"/>
                  <a:pt x="4037763" y="988425"/>
                </a:cubicBezTo>
                <a:cubicBezTo>
                  <a:pt x="4037763" y="1014022"/>
                  <a:pt x="4016426" y="1031520"/>
                  <a:pt x="3988194" y="1031520"/>
                </a:cubicBezTo>
                <a:cubicBezTo>
                  <a:pt x="3967477" y="1031520"/>
                  <a:pt x="3947161" y="1021359"/>
                  <a:pt x="3937001" y="1000620"/>
                </a:cubicBezTo>
                <a:lnTo>
                  <a:pt x="3952022" y="988238"/>
                </a:lnTo>
                <a:cubicBezTo>
                  <a:pt x="3960354" y="1004910"/>
                  <a:pt x="3973957" y="1012218"/>
                  <a:pt x="3987984" y="1012218"/>
                </a:cubicBezTo>
                <a:cubicBezTo>
                  <a:pt x="4005664" y="1012218"/>
                  <a:pt x="4015614" y="1001432"/>
                  <a:pt x="4015614" y="989446"/>
                </a:cubicBezTo>
                <a:cubicBezTo>
                  <a:pt x="4015614" y="979285"/>
                  <a:pt x="4008300" y="973198"/>
                  <a:pt x="3999968" y="968527"/>
                </a:cubicBezTo>
                <a:cubicBezTo>
                  <a:pt x="3990018" y="963037"/>
                  <a:pt x="3977819" y="958991"/>
                  <a:pt x="3967668" y="952675"/>
                </a:cubicBezTo>
                <a:cubicBezTo>
                  <a:pt x="3954681" y="944367"/>
                  <a:pt x="3945123" y="933193"/>
                  <a:pt x="3945123" y="916917"/>
                </a:cubicBezTo>
                <a:cubicBezTo>
                  <a:pt x="3945123" y="894381"/>
                  <a:pt x="3962803" y="876301"/>
                  <a:pt x="3990438" y="876301"/>
                </a:cubicBezTo>
                <a:close/>
                <a:moveTo>
                  <a:pt x="3659206" y="876301"/>
                </a:moveTo>
                <a:cubicBezTo>
                  <a:pt x="3687254" y="876301"/>
                  <a:pt x="3711434" y="889928"/>
                  <a:pt x="3724028" y="909203"/>
                </a:cubicBezTo>
                <a:lnTo>
                  <a:pt x="3708985" y="921819"/>
                </a:lnTo>
                <a:cubicBezTo>
                  <a:pt x="3697596" y="906383"/>
                  <a:pt x="3680334" y="896014"/>
                  <a:pt x="3659617" y="896014"/>
                </a:cubicBezTo>
                <a:cubicBezTo>
                  <a:pt x="3627941" y="896014"/>
                  <a:pt x="3602343" y="920599"/>
                  <a:pt x="3602343" y="954728"/>
                </a:cubicBezTo>
                <a:cubicBezTo>
                  <a:pt x="3602343" y="988241"/>
                  <a:pt x="3627106" y="1011800"/>
                  <a:pt x="3659418" y="1011800"/>
                </a:cubicBezTo>
                <a:cubicBezTo>
                  <a:pt x="3680123" y="1011800"/>
                  <a:pt x="3698013" y="1001846"/>
                  <a:pt x="3709792" y="986411"/>
                </a:cubicBezTo>
                <a:lnTo>
                  <a:pt x="3724419" y="998811"/>
                </a:lnTo>
                <a:cubicBezTo>
                  <a:pt x="3711024" y="1017512"/>
                  <a:pt x="3687042" y="1031304"/>
                  <a:pt x="3658604" y="1031304"/>
                </a:cubicBezTo>
                <a:cubicBezTo>
                  <a:pt x="3616347" y="1031304"/>
                  <a:pt x="3581400" y="1000433"/>
                  <a:pt x="3581400" y="954520"/>
                </a:cubicBezTo>
                <a:cubicBezTo>
                  <a:pt x="3581400" y="908191"/>
                  <a:pt x="3617155" y="876301"/>
                  <a:pt x="3659206" y="876301"/>
                </a:cubicBezTo>
                <a:close/>
                <a:moveTo>
                  <a:pt x="2998805" y="876301"/>
                </a:moveTo>
                <a:cubicBezTo>
                  <a:pt x="3026852" y="876301"/>
                  <a:pt x="3051039" y="889928"/>
                  <a:pt x="3063626" y="909203"/>
                </a:cubicBezTo>
                <a:lnTo>
                  <a:pt x="3048589" y="921819"/>
                </a:lnTo>
                <a:cubicBezTo>
                  <a:pt x="3037194" y="906383"/>
                  <a:pt x="3019933" y="896014"/>
                  <a:pt x="2999215" y="896014"/>
                </a:cubicBezTo>
                <a:cubicBezTo>
                  <a:pt x="2967520" y="896014"/>
                  <a:pt x="2941923" y="920599"/>
                  <a:pt x="2941923" y="954728"/>
                </a:cubicBezTo>
                <a:cubicBezTo>
                  <a:pt x="2941923" y="988241"/>
                  <a:pt x="2966706" y="1011800"/>
                  <a:pt x="2999017" y="1011800"/>
                </a:cubicBezTo>
                <a:cubicBezTo>
                  <a:pt x="3019721" y="1011800"/>
                  <a:pt x="3037592" y="1001846"/>
                  <a:pt x="3049397" y="986411"/>
                </a:cubicBezTo>
                <a:lnTo>
                  <a:pt x="3064017" y="998811"/>
                </a:lnTo>
                <a:cubicBezTo>
                  <a:pt x="3050622" y="1017512"/>
                  <a:pt x="3026640" y="1031304"/>
                  <a:pt x="2998183" y="1031304"/>
                </a:cubicBezTo>
                <a:cubicBezTo>
                  <a:pt x="2955946" y="1031304"/>
                  <a:pt x="2921000" y="1000433"/>
                  <a:pt x="2921000" y="954520"/>
                </a:cubicBezTo>
                <a:cubicBezTo>
                  <a:pt x="2921000" y="908191"/>
                  <a:pt x="2956754" y="876301"/>
                  <a:pt x="2998805" y="876301"/>
                </a:cubicBezTo>
                <a:close/>
                <a:moveTo>
                  <a:pt x="2809338" y="876301"/>
                </a:moveTo>
                <a:cubicBezTo>
                  <a:pt x="2825582" y="876301"/>
                  <a:pt x="2841825" y="882596"/>
                  <a:pt x="2853423" y="898449"/>
                </a:cubicBezTo>
                <a:lnTo>
                  <a:pt x="2839791" y="911455"/>
                </a:lnTo>
                <a:cubicBezTo>
                  <a:pt x="2831063" y="899857"/>
                  <a:pt x="2819288" y="895394"/>
                  <a:pt x="2809515" y="895394"/>
                </a:cubicBezTo>
                <a:cubicBezTo>
                  <a:pt x="2796332" y="895394"/>
                  <a:pt x="2785756" y="903335"/>
                  <a:pt x="2785756" y="915717"/>
                </a:cubicBezTo>
                <a:cubicBezTo>
                  <a:pt x="2785756" y="924857"/>
                  <a:pt x="2791657" y="930937"/>
                  <a:pt x="2798576" y="935011"/>
                </a:cubicBezTo>
                <a:cubicBezTo>
                  <a:pt x="2806697" y="939898"/>
                  <a:pt x="2824565" y="947393"/>
                  <a:pt x="2834930" y="953508"/>
                </a:cubicBezTo>
                <a:cubicBezTo>
                  <a:pt x="2847913" y="961212"/>
                  <a:pt x="2856665" y="972178"/>
                  <a:pt x="2856665" y="988425"/>
                </a:cubicBezTo>
                <a:cubicBezTo>
                  <a:pt x="2856665" y="1014022"/>
                  <a:pt x="2835327" y="1031520"/>
                  <a:pt x="2807094" y="1031520"/>
                </a:cubicBezTo>
                <a:cubicBezTo>
                  <a:pt x="2786381" y="1031520"/>
                  <a:pt x="2766060" y="1021359"/>
                  <a:pt x="2755900" y="1000620"/>
                </a:cubicBezTo>
                <a:lnTo>
                  <a:pt x="2770917" y="988238"/>
                </a:lnTo>
                <a:cubicBezTo>
                  <a:pt x="2779272" y="1004910"/>
                  <a:pt x="2792856" y="1012218"/>
                  <a:pt x="2806884" y="1012218"/>
                </a:cubicBezTo>
                <a:cubicBezTo>
                  <a:pt x="2824565" y="1012218"/>
                  <a:pt x="2834515" y="1001432"/>
                  <a:pt x="2834515" y="989446"/>
                </a:cubicBezTo>
                <a:cubicBezTo>
                  <a:pt x="2834515" y="979285"/>
                  <a:pt x="2827200" y="973198"/>
                  <a:pt x="2818892" y="968527"/>
                </a:cubicBezTo>
                <a:cubicBezTo>
                  <a:pt x="2808918" y="963037"/>
                  <a:pt x="2796724" y="958991"/>
                  <a:pt x="2786568" y="952675"/>
                </a:cubicBezTo>
                <a:cubicBezTo>
                  <a:pt x="2773580" y="944367"/>
                  <a:pt x="2764022" y="933193"/>
                  <a:pt x="2764022" y="916917"/>
                </a:cubicBezTo>
                <a:cubicBezTo>
                  <a:pt x="2764022" y="894381"/>
                  <a:pt x="2781702" y="876301"/>
                  <a:pt x="2809338" y="876301"/>
                </a:cubicBezTo>
                <a:close/>
                <a:moveTo>
                  <a:pt x="833442" y="685801"/>
                </a:moveTo>
                <a:cubicBezTo>
                  <a:pt x="886926" y="685801"/>
                  <a:pt x="930283" y="729160"/>
                  <a:pt x="930283" y="782645"/>
                </a:cubicBezTo>
                <a:cubicBezTo>
                  <a:pt x="930283" y="836130"/>
                  <a:pt x="886926" y="879489"/>
                  <a:pt x="833442" y="879489"/>
                </a:cubicBezTo>
                <a:cubicBezTo>
                  <a:pt x="779958" y="879489"/>
                  <a:pt x="736601" y="836130"/>
                  <a:pt x="736601" y="782645"/>
                </a:cubicBezTo>
                <a:cubicBezTo>
                  <a:pt x="736601" y="729160"/>
                  <a:pt x="779958" y="685801"/>
                  <a:pt x="833442" y="685801"/>
                </a:cubicBezTo>
                <a:close/>
                <a:moveTo>
                  <a:pt x="902864" y="558801"/>
                </a:moveTo>
                <a:cubicBezTo>
                  <a:pt x="945586" y="558801"/>
                  <a:pt x="980228" y="593435"/>
                  <a:pt x="980228" y="636164"/>
                </a:cubicBezTo>
                <a:cubicBezTo>
                  <a:pt x="980228" y="668372"/>
                  <a:pt x="960543" y="695972"/>
                  <a:pt x="932549" y="707615"/>
                </a:cubicBezTo>
                <a:cubicBezTo>
                  <a:pt x="909755" y="677673"/>
                  <a:pt x="873753" y="658313"/>
                  <a:pt x="833316" y="658313"/>
                </a:cubicBezTo>
                <a:cubicBezTo>
                  <a:pt x="831790" y="658313"/>
                  <a:pt x="830279" y="658348"/>
                  <a:pt x="828767" y="658403"/>
                </a:cubicBezTo>
                <a:cubicBezTo>
                  <a:pt x="826654" y="651355"/>
                  <a:pt x="825501" y="643894"/>
                  <a:pt x="825501" y="636164"/>
                </a:cubicBezTo>
                <a:cubicBezTo>
                  <a:pt x="825501" y="593435"/>
                  <a:pt x="860142" y="558801"/>
                  <a:pt x="902864" y="558801"/>
                </a:cubicBezTo>
                <a:close/>
                <a:moveTo>
                  <a:pt x="641407" y="471338"/>
                </a:moveTo>
                <a:cubicBezTo>
                  <a:pt x="641407" y="471338"/>
                  <a:pt x="641407" y="1168270"/>
                  <a:pt x="641407" y="1168270"/>
                </a:cubicBezTo>
                <a:cubicBezTo>
                  <a:pt x="704775" y="1126196"/>
                  <a:pt x="802946" y="1048232"/>
                  <a:pt x="894478" y="938840"/>
                </a:cubicBezTo>
                <a:cubicBezTo>
                  <a:pt x="980342" y="836147"/>
                  <a:pt x="1048747" y="721317"/>
                  <a:pt x="1097747" y="597444"/>
                </a:cubicBezTo>
                <a:cubicBezTo>
                  <a:pt x="1113947" y="556401"/>
                  <a:pt x="1128029" y="514327"/>
                  <a:pt x="1139992" y="471338"/>
                </a:cubicBezTo>
                <a:close/>
                <a:moveTo>
                  <a:pt x="4741431" y="250706"/>
                </a:moveTo>
                <a:lnTo>
                  <a:pt x="4678665" y="414134"/>
                </a:lnTo>
                <a:cubicBezTo>
                  <a:pt x="4678665" y="414134"/>
                  <a:pt x="4804820" y="414134"/>
                  <a:pt x="4804820" y="414134"/>
                </a:cubicBezTo>
                <a:close/>
                <a:moveTo>
                  <a:pt x="1737990" y="240756"/>
                </a:moveTo>
                <a:lnTo>
                  <a:pt x="1737990" y="601183"/>
                </a:lnTo>
                <a:lnTo>
                  <a:pt x="1803878" y="601183"/>
                </a:lnTo>
                <a:cubicBezTo>
                  <a:pt x="1852345" y="601183"/>
                  <a:pt x="1890952" y="586904"/>
                  <a:pt x="1919750" y="558308"/>
                </a:cubicBezTo>
                <a:cubicBezTo>
                  <a:pt x="1948530" y="529732"/>
                  <a:pt x="1962921" y="483971"/>
                  <a:pt x="1962921" y="420988"/>
                </a:cubicBezTo>
                <a:cubicBezTo>
                  <a:pt x="1962921" y="358025"/>
                  <a:pt x="1948530" y="312245"/>
                  <a:pt x="1919750" y="283631"/>
                </a:cubicBezTo>
                <a:cubicBezTo>
                  <a:pt x="1890952" y="255073"/>
                  <a:pt x="1852345" y="240756"/>
                  <a:pt x="1803878" y="240756"/>
                </a:cubicBezTo>
                <a:close/>
                <a:moveTo>
                  <a:pt x="2308556" y="229295"/>
                </a:moveTo>
                <a:cubicBezTo>
                  <a:pt x="2304406" y="229295"/>
                  <a:pt x="2297392" y="229687"/>
                  <a:pt x="2287442" y="230528"/>
                </a:cubicBezTo>
                <a:cubicBezTo>
                  <a:pt x="2251774" y="234655"/>
                  <a:pt x="2224153" y="250931"/>
                  <a:pt x="2204488" y="279315"/>
                </a:cubicBezTo>
                <a:cubicBezTo>
                  <a:pt x="2184806" y="307699"/>
                  <a:pt x="2174964" y="344241"/>
                  <a:pt x="2174964" y="388998"/>
                </a:cubicBezTo>
                <a:cubicBezTo>
                  <a:pt x="2174964" y="400579"/>
                  <a:pt x="2175998" y="414664"/>
                  <a:pt x="2178082" y="431252"/>
                </a:cubicBezTo>
                <a:cubicBezTo>
                  <a:pt x="2184280" y="483854"/>
                  <a:pt x="2200030" y="525071"/>
                  <a:pt x="2225295" y="554902"/>
                </a:cubicBezTo>
                <a:cubicBezTo>
                  <a:pt x="2250559" y="584734"/>
                  <a:pt x="2283690" y="599660"/>
                  <a:pt x="2324723" y="599660"/>
                </a:cubicBezTo>
                <a:cubicBezTo>
                  <a:pt x="2328855" y="599660"/>
                  <a:pt x="2335905" y="599230"/>
                  <a:pt x="2345855" y="598388"/>
                </a:cubicBezTo>
                <a:cubicBezTo>
                  <a:pt x="2381450" y="594261"/>
                  <a:pt x="2409108" y="577985"/>
                  <a:pt x="2428808" y="549621"/>
                </a:cubicBezTo>
                <a:cubicBezTo>
                  <a:pt x="2448473" y="521256"/>
                  <a:pt x="2458314" y="484675"/>
                  <a:pt x="2458314" y="439937"/>
                </a:cubicBezTo>
                <a:cubicBezTo>
                  <a:pt x="2458314" y="428357"/>
                  <a:pt x="2457263" y="414272"/>
                  <a:pt x="2455197" y="397684"/>
                </a:cubicBezTo>
                <a:cubicBezTo>
                  <a:pt x="2448998" y="345082"/>
                  <a:pt x="2433231" y="303846"/>
                  <a:pt x="2407966" y="274033"/>
                </a:cubicBezTo>
                <a:cubicBezTo>
                  <a:pt x="2382701" y="244202"/>
                  <a:pt x="2349552" y="229295"/>
                  <a:pt x="2308556" y="229295"/>
                </a:cubicBezTo>
                <a:close/>
                <a:moveTo>
                  <a:pt x="5410201" y="215901"/>
                </a:moveTo>
                <a:lnTo>
                  <a:pt x="5692961" y="215901"/>
                </a:lnTo>
                <a:lnTo>
                  <a:pt x="5694805" y="228357"/>
                </a:lnTo>
                <a:lnTo>
                  <a:pt x="5703500" y="302294"/>
                </a:lnTo>
                <a:lnTo>
                  <a:pt x="5691685" y="304155"/>
                </a:lnTo>
                <a:cubicBezTo>
                  <a:pt x="5688371" y="279737"/>
                  <a:pt x="5682380" y="263066"/>
                  <a:pt x="5673672" y="254142"/>
                </a:cubicBezTo>
                <a:cubicBezTo>
                  <a:pt x="5664978" y="245237"/>
                  <a:pt x="5652553" y="240756"/>
                  <a:pt x="5636384" y="240756"/>
                </a:cubicBezTo>
                <a:lnTo>
                  <a:pt x="5497188" y="240756"/>
                </a:lnTo>
                <a:lnTo>
                  <a:pt x="5497188" y="405453"/>
                </a:lnTo>
                <a:lnTo>
                  <a:pt x="5582969" y="405453"/>
                </a:lnTo>
                <a:cubicBezTo>
                  <a:pt x="5599110" y="405453"/>
                  <a:pt x="5611021" y="403383"/>
                  <a:pt x="5618690" y="399225"/>
                </a:cubicBezTo>
                <a:cubicBezTo>
                  <a:pt x="5626344" y="395105"/>
                  <a:pt x="5630172" y="386788"/>
                  <a:pt x="5630172" y="374389"/>
                </a:cubicBezTo>
                <a:lnTo>
                  <a:pt x="5642624" y="374389"/>
                </a:lnTo>
                <a:lnTo>
                  <a:pt x="5642624" y="461371"/>
                </a:lnTo>
                <a:lnTo>
                  <a:pt x="5630172" y="461371"/>
                </a:lnTo>
                <a:cubicBezTo>
                  <a:pt x="5630172" y="448934"/>
                  <a:pt x="5626344" y="440655"/>
                  <a:pt x="5618690" y="436497"/>
                </a:cubicBezTo>
                <a:cubicBezTo>
                  <a:pt x="5611021" y="432358"/>
                  <a:pt x="5599110" y="430307"/>
                  <a:pt x="5582969" y="430307"/>
                </a:cubicBezTo>
                <a:lnTo>
                  <a:pt x="5497188" y="430307"/>
                </a:lnTo>
                <a:lnTo>
                  <a:pt x="5497188" y="601175"/>
                </a:lnTo>
                <a:lnTo>
                  <a:pt x="5642624" y="601175"/>
                </a:lnTo>
                <a:cubicBezTo>
                  <a:pt x="5658765" y="601175"/>
                  <a:pt x="5671176" y="596732"/>
                  <a:pt x="5679884" y="587827"/>
                </a:cubicBezTo>
                <a:cubicBezTo>
                  <a:pt x="5688579" y="578922"/>
                  <a:pt x="5694597" y="562251"/>
                  <a:pt x="5697911" y="537795"/>
                </a:cubicBezTo>
                <a:lnTo>
                  <a:pt x="5709726" y="539656"/>
                </a:lnTo>
                <a:lnTo>
                  <a:pt x="5701004" y="613612"/>
                </a:lnTo>
                <a:cubicBezTo>
                  <a:pt x="5701004" y="613612"/>
                  <a:pt x="5699146" y="626030"/>
                  <a:pt x="5699146" y="626030"/>
                </a:cubicBezTo>
                <a:lnTo>
                  <a:pt x="5410201" y="626030"/>
                </a:lnTo>
                <a:lnTo>
                  <a:pt x="5410201" y="613612"/>
                </a:lnTo>
                <a:cubicBezTo>
                  <a:pt x="5422640" y="613612"/>
                  <a:pt x="5430918" y="609758"/>
                  <a:pt x="5435064" y="602125"/>
                </a:cubicBezTo>
                <a:cubicBezTo>
                  <a:pt x="5439211" y="594454"/>
                  <a:pt x="5441291" y="582530"/>
                  <a:pt x="5441291" y="566371"/>
                </a:cubicBezTo>
                <a:lnTo>
                  <a:pt x="5441291" y="275579"/>
                </a:lnTo>
                <a:cubicBezTo>
                  <a:pt x="5441291" y="259420"/>
                  <a:pt x="5439211" y="247515"/>
                  <a:pt x="5435064" y="239844"/>
                </a:cubicBezTo>
                <a:cubicBezTo>
                  <a:pt x="5430918" y="232192"/>
                  <a:pt x="5422640" y="228357"/>
                  <a:pt x="5410201" y="228357"/>
                </a:cubicBezTo>
                <a:close/>
                <a:moveTo>
                  <a:pt x="4681801" y="215901"/>
                </a:moveTo>
                <a:lnTo>
                  <a:pt x="4788059" y="215901"/>
                </a:lnTo>
                <a:lnTo>
                  <a:pt x="4924122" y="570081"/>
                </a:lnTo>
                <a:cubicBezTo>
                  <a:pt x="4929501" y="584606"/>
                  <a:pt x="4936853" y="595487"/>
                  <a:pt x="4946179" y="602721"/>
                </a:cubicBezTo>
                <a:cubicBezTo>
                  <a:pt x="4955525" y="609993"/>
                  <a:pt x="4967613" y="613620"/>
                  <a:pt x="4982526" y="613620"/>
                </a:cubicBezTo>
                <a:lnTo>
                  <a:pt x="4982526" y="626038"/>
                </a:lnTo>
                <a:lnTo>
                  <a:pt x="4823451" y="626038"/>
                </a:lnTo>
                <a:lnTo>
                  <a:pt x="4823451" y="613620"/>
                </a:lnTo>
                <a:cubicBezTo>
                  <a:pt x="4840461" y="613620"/>
                  <a:pt x="4852445" y="611949"/>
                  <a:pt x="4859486" y="608645"/>
                </a:cubicBezTo>
                <a:cubicBezTo>
                  <a:pt x="4866548" y="605322"/>
                  <a:pt x="4870058" y="600158"/>
                  <a:pt x="4870058" y="593113"/>
                </a:cubicBezTo>
                <a:cubicBezTo>
                  <a:pt x="4870058" y="588138"/>
                  <a:pt x="4868209" y="580467"/>
                  <a:pt x="4864471" y="570081"/>
                </a:cubicBezTo>
                <a:lnTo>
                  <a:pt x="4814146" y="439008"/>
                </a:lnTo>
                <a:lnTo>
                  <a:pt x="4668737" y="439008"/>
                </a:lnTo>
                <a:lnTo>
                  <a:pt x="4618391" y="570081"/>
                </a:lnTo>
                <a:cubicBezTo>
                  <a:pt x="4614674" y="580467"/>
                  <a:pt x="4612804" y="588138"/>
                  <a:pt x="4612804" y="593113"/>
                </a:cubicBezTo>
                <a:cubicBezTo>
                  <a:pt x="4612804" y="600158"/>
                  <a:pt x="4616315" y="605322"/>
                  <a:pt x="4623376" y="608645"/>
                </a:cubicBezTo>
                <a:cubicBezTo>
                  <a:pt x="4630417" y="611949"/>
                  <a:pt x="4642422" y="613620"/>
                  <a:pt x="4659391" y="613620"/>
                </a:cubicBezTo>
                <a:lnTo>
                  <a:pt x="4659391" y="626038"/>
                </a:lnTo>
                <a:lnTo>
                  <a:pt x="4533900" y="626038"/>
                </a:lnTo>
                <a:lnTo>
                  <a:pt x="4533900" y="613620"/>
                </a:lnTo>
                <a:cubicBezTo>
                  <a:pt x="4548813" y="613620"/>
                  <a:pt x="4560901" y="609993"/>
                  <a:pt x="4570247" y="602721"/>
                </a:cubicBezTo>
                <a:cubicBezTo>
                  <a:pt x="4579573" y="595487"/>
                  <a:pt x="4586905" y="584606"/>
                  <a:pt x="4592305" y="570081"/>
                </a:cubicBezTo>
                <a:lnTo>
                  <a:pt x="4711606" y="260029"/>
                </a:lnTo>
                <a:cubicBezTo>
                  <a:pt x="4713268" y="255073"/>
                  <a:pt x="4714098" y="250307"/>
                  <a:pt x="4714098" y="245731"/>
                </a:cubicBezTo>
                <a:cubicBezTo>
                  <a:pt x="4714098" y="239959"/>
                  <a:pt x="4711710" y="235572"/>
                  <a:pt x="4706954" y="232686"/>
                </a:cubicBezTo>
                <a:cubicBezTo>
                  <a:pt x="4702156" y="229800"/>
                  <a:pt x="4693786" y="228338"/>
                  <a:pt x="4681801" y="228338"/>
                </a:cubicBezTo>
                <a:close/>
                <a:moveTo>
                  <a:pt x="3289300" y="215901"/>
                </a:moveTo>
                <a:lnTo>
                  <a:pt x="3366896" y="215901"/>
                </a:lnTo>
                <a:lnTo>
                  <a:pt x="3636651" y="563257"/>
                </a:lnTo>
                <a:lnTo>
                  <a:pt x="3636651" y="275560"/>
                </a:lnTo>
                <a:cubicBezTo>
                  <a:pt x="3636651" y="259420"/>
                  <a:pt x="3634579" y="247515"/>
                  <a:pt x="3630415" y="239844"/>
                </a:cubicBezTo>
                <a:cubicBezTo>
                  <a:pt x="3626289" y="232192"/>
                  <a:pt x="3617999" y="228357"/>
                  <a:pt x="3605602" y="228357"/>
                </a:cubicBezTo>
                <a:lnTo>
                  <a:pt x="3605602" y="215901"/>
                </a:lnTo>
                <a:lnTo>
                  <a:pt x="3692589" y="215901"/>
                </a:lnTo>
                <a:lnTo>
                  <a:pt x="3692589" y="228357"/>
                </a:lnTo>
                <a:cubicBezTo>
                  <a:pt x="3680154" y="228357"/>
                  <a:pt x="3671846" y="232192"/>
                  <a:pt x="3667719" y="239844"/>
                </a:cubicBezTo>
                <a:cubicBezTo>
                  <a:pt x="3663574" y="247515"/>
                  <a:pt x="3661502" y="259420"/>
                  <a:pt x="3661502" y="275560"/>
                </a:cubicBezTo>
                <a:lnTo>
                  <a:pt x="3661502" y="626030"/>
                </a:lnTo>
                <a:lnTo>
                  <a:pt x="3614974" y="626030"/>
                </a:lnTo>
                <a:lnTo>
                  <a:pt x="3345219" y="278673"/>
                </a:lnTo>
                <a:lnTo>
                  <a:pt x="3345219" y="566371"/>
                </a:lnTo>
                <a:cubicBezTo>
                  <a:pt x="3345219" y="582530"/>
                  <a:pt x="3347273" y="594454"/>
                  <a:pt x="3351455" y="602087"/>
                </a:cubicBezTo>
                <a:cubicBezTo>
                  <a:pt x="3355562" y="609777"/>
                  <a:pt x="3363852" y="613612"/>
                  <a:pt x="3376306" y="613612"/>
                </a:cubicBezTo>
                <a:lnTo>
                  <a:pt x="3376306" y="626030"/>
                </a:lnTo>
                <a:lnTo>
                  <a:pt x="3289300" y="626030"/>
                </a:lnTo>
                <a:lnTo>
                  <a:pt x="3289300" y="613612"/>
                </a:lnTo>
                <a:cubicBezTo>
                  <a:pt x="3301734" y="613612"/>
                  <a:pt x="3310006" y="609777"/>
                  <a:pt x="3314151" y="602087"/>
                </a:cubicBezTo>
                <a:cubicBezTo>
                  <a:pt x="3318277" y="594454"/>
                  <a:pt x="3320368" y="582530"/>
                  <a:pt x="3320368" y="566371"/>
                </a:cubicBezTo>
                <a:lnTo>
                  <a:pt x="3320368" y="275560"/>
                </a:lnTo>
                <a:cubicBezTo>
                  <a:pt x="3320368" y="259420"/>
                  <a:pt x="3318277" y="247515"/>
                  <a:pt x="3314151" y="239844"/>
                </a:cubicBezTo>
                <a:cubicBezTo>
                  <a:pt x="3310006" y="232192"/>
                  <a:pt x="3301734" y="228357"/>
                  <a:pt x="3289300" y="228357"/>
                </a:cubicBezTo>
                <a:close/>
                <a:moveTo>
                  <a:pt x="1651001" y="215901"/>
                </a:moveTo>
                <a:lnTo>
                  <a:pt x="1816276" y="215901"/>
                </a:lnTo>
                <a:cubicBezTo>
                  <a:pt x="1846504" y="215901"/>
                  <a:pt x="1876647" y="221104"/>
                  <a:pt x="1906705" y="231452"/>
                </a:cubicBezTo>
                <a:cubicBezTo>
                  <a:pt x="1936712" y="241800"/>
                  <a:pt x="1962921" y="262212"/>
                  <a:pt x="1985298" y="292669"/>
                </a:cubicBezTo>
                <a:cubicBezTo>
                  <a:pt x="2007675" y="323106"/>
                  <a:pt x="2018847" y="365886"/>
                  <a:pt x="2018847" y="420988"/>
                </a:cubicBezTo>
                <a:cubicBezTo>
                  <a:pt x="2018847" y="500111"/>
                  <a:pt x="1997815" y="554055"/>
                  <a:pt x="1955802" y="582841"/>
                </a:cubicBezTo>
                <a:cubicBezTo>
                  <a:pt x="1913755" y="611645"/>
                  <a:pt x="1867247" y="626038"/>
                  <a:pt x="1816276" y="626038"/>
                </a:cubicBezTo>
                <a:lnTo>
                  <a:pt x="1651001" y="626038"/>
                </a:lnTo>
                <a:lnTo>
                  <a:pt x="1651001" y="613601"/>
                </a:lnTo>
                <a:cubicBezTo>
                  <a:pt x="1663433" y="613601"/>
                  <a:pt x="1671692" y="609765"/>
                  <a:pt x="1675864" y="602132"/>
                </a:cubicBezTo>
                <a:cubicBezTo>
                  <a:pt x="1679986" y="594461"/>
                  <a:pt x="1682063" y="582556"/>
                  <a:pt x="1682063" y="566378"/>
                </a:cubicBezTo>
                <a:lnTo>
                  <a:pt x="1682063" y="275561"/>
                </a:lnTo>
                <a:cubicBezTo>
                  <a:pt x="1682063" y="259421"/>
                  <a:pt x="1679986" y="247516"/>
                  <a:pt x="1675864" y="239845"/>
                </a:cubicBezTo>
                <a:cubicBezTo>
                  <a:pt x="1671692" y="232193"/>
                  <a:pt x="1663433" y="228357"/>
                  <a:pt x="1651001" y="228357"/>
                </a:cubicBezTo>
                <a:close/>
                <a:moveTo>
                  <a:pt x="4976253" y="215900"/>
                </a:moveTo>
                <a:lnTo>
                  <a:pt x="5311787" y="215900"/>
                </a:lnTo>
                <a:cubicBezTo>
                  <a:pt x="5311787" y="215900"/>
                  <a:pt x="5313686" y="228336"/>
                  <a:pt x="5313686" y="228336"/>
                </a:cubicBezTo>
                <a:lnTo>
                  <a:pt x="5322372" y="302270"/>
                </a:lnTo>
                <a:lnTo>
                  <a:pt x="5310566" y="304130"/>
                </a:lnTo>
                <a:cubicBezTo>
                  <a:pt x="5307247" y="279714"/>
                  <a:pt x="5301236" y="263006"/>
                  <a:pt x="5292534" y="254101"/>
                </a:cubicBezTo>
                <a:cubicBezTo>
                  <a:pt x="5283848" y="245215"/>
                  <a:pt x="5271414" y="240753"/>
                  <a:pt x="5255282" y="240753"/>
                </a:cubicBezTo>
                <a:lnTo>
                  <a:pt x="5171976" y="240753"/>
                </a:lnTo>
                <a:lnTo>
                  <a:pt x="5171976" y="566353"/>
                </a:lnTo>
                <a:cubicBezTo>
                  <a:pt x="5171976" y="582511"/>
                  <a:pt x="5174073" y="594415"/>
                  <a:pt x="5178217" y="602086"/>
                </a:cubicBezTo>
                <a:cubicBezTo>
                  <a:pt x="5182346" y="609737"/>
                  <a:pt x="5190635" y="613573"/>
                  <a:pt x="5203069" y="613573"/>
                </a:cubicBezTo>
                <a:lnTo>
                  <a:pt x="5203069" y="626009"/>
                </a:lnTo>
                <a:lnTo>
                  <a:pt x="5085004" y="626009"/>
                </a:lnTo>
                <a:lnTo>
                  <a:pt x="5085004" y="613573"/>
                </a:lnTo>
                <a:cubicBezTo>
                  <a:pt x="5097438" y="613573"/>
                  <a:pt x="5105711" y="609737"/>
                  <a:pt x="5109839" y="602086"/>
                </a:cubicBezTo>
                <a:cubicBezTo>
                  <a:pt x="5114000" y="594415"/>
                  <a:pt x="5116081" y="582511"/>
                  <a:pt x="5116081" y="566353"/>
                </a:cubicBezTo>
                <a:lnTo>
                  <a:pt x="5116081" y="240753"/>
                </a:lnTo>
                <a:lnTo>
                  <a:pt x="5032791" y="240753"/>
                </a:lnTo>
                <a:cubicBezTo>
                  <a:pt x="5016642" y="240753"/>
                  <a:pt x="5004225" y="245215"/>
                  <a:pt x="4995523" y="254101"/>
                </a:cubicBezTo>
                <a:cubicBezTo>
                  <a:pt x="4986821" y="263006"/>
                  <a:pt x="4980810" y="279714"/>
                  <a:pt x="4977491" y="304130"/>
                </a:cubicBezTo>
                <a:lnTo>
                  <a:pt x="4965701" y="302270"/>
                </a:lnTo>
                <a:lnTo>
                  <a:pt x="4974387" y="228336"/>
                </a:lnTo>
                <a:close/>
                <a:moveTo>
                  <a:pt x="4176169" y="215900"/>
                </a:moveTo>
                <a:lnTo>
                  <a:pt x="4511688" y="215900"/>
                </a:lnTo>
                <a:cubicBezTo>
                  <a:pt x="4511688" y="215900"/>
                  <a:pt x="4513587" y="228336"/>
                  <a:pt x="4513587" y="228336"/>
                </a:cubicBezTo>
                <a:lnTo>
                  <a:pt x="4522272" y="302270"/>
                </a:lnTo>
                <a:lnTo>
                  <a:pt x="4510466" y="304130"/>
                </a:lnTo>
                <a:cubicBezTo>
                  <a:pt x="4507147" y="279714"/>
                  <a:pt x="4501136" y="263006"/>
                  <a:pt x="4492434" y="254101"/>
                </a:cubicBezTo>
                <a:cubicBezTo>
                  <a:pt x="4483748" y="245215"/>
                  <a:pt x="4471315" y="240753"/>
                  <a:pt x="4455182" y="240753"/>
                </a:cubicBezTo>
                <a:lnTo>
                  <a:pt x="4371876" y="240753"/>
                </a:lnTo>
                <a:lnTo>
                  <a:pt x="4371876" y="566353"/>
                </a:lnTo>
                <a:cubicBezTo>
                  <a:pt x="4371876" y="582511"/>
                  <a:pt x="4373973" y="594415"/>
                  <a:pt x="4378118" y="602086"/>
                </a:cubicBezTo>
                <a:cubicBezTo>
                  <a:pt x="4382246" y="609737"/>
                  <a:pt x="4390535" y="613573"/>
                  <a:pt x="4402969" y="613573"/>
                </a:cubicBezTo>
                <a:lnTo>
                  <a:pt x="4402969" y="626009"/>
                </a:lnTo>
                <a:lnTo>
                  <a:pt x="4284904" y="626009"/>
                </a:lnTo>
                <a:lnTo>
                  <a:pt x="4284904" y="613573"/>
                </a:lnTo>
                <a:cubicBezTo>
                  <a:pt x="4297338" y="613573"/>
                  <a:pt x="4305628" y="609737"/>
                  <a:pt x="4309739" y="602086"/>
                </a:cubicBezTo>
                <a:cubicBezTo>
                  <a:pt x="4313900" y="594415"/>
                  <a:pt x="4315981" y="582511"/>
                  <a:pt x="4315981" y="566353"/>
                </a:cubicBezTo>
                <a:lnTo>
                  <a:pt x="4315981" y="240753"/>
                </a:lnTo>
                <a:lnTo>
                  <a:pt x="4232692" y="240753"/>
                </a:lnTo>
                <a:cubicBezTo>
                  <a:pt x="4216542" y="240753"/>
                  <a:pt x="4204125" y="245215"/>
                  <a:pt x="4195439" y="254101"/>
                </a:cubicBezTo>
                <a:cubicBezTo>
                  <a:pt x="4186721" y="263006"/>
                  <a:pt x="4180727" y="279714"/>
                  <a:pt x="4177391" y="304130"/>
                </a:cubicBezTo>
                <a:lnTo>
                  <a:pt x="4165601" y="302270"/>
                </a:lnTo>
                <a:lnTo>
                  <a:pt x="4174287" y="228336"/>
                </a:lnTo>
                <a:close/>
                <a:moveTo>
                  <a:pt x="2540000" y="215900"/>
                </a:moveTo>
                <a:lnTo>
                  <a:pt x="2698445" y="215900"/>
                </a:lnTo>
                <a:lnTo>
                  <a:pt x="2698445" y="228336"/>
                </a:lnTo>
                <a:cubicBezTo>
                  <a:pt x="2680643" y="228336"/>
                  <a:pt x="2668185" y="230197"/>
                  <a:pt x="2661167" y="233918"/>
                </a:cubicBezTo>
                <a:cubicBezTo>
                  <a:pt x="2654117" y="237658"/>
                  <a:pt x="2650609" y="243449"/>
                  <a:pt x="2650609" y="251310"/>
                </a:cubicBezTo>
                <a:cubicBezTo>
                  <a:pt x="2650609" y="255885"/>
                  <a:pt x="2652057" y="262910"/>
                  <a:pt x="2654954" y="272461"/>
                </a:cubicBezTo>
                <a:lnTo>
                  <a:pt x="2758739" y="585623"/>
                </a:lnTo>
                <a:lnTo>
                  <a:pt x="2874305" y="215900"/>
                </a:lnTo>
                <a:lnTo>
                  <a:pt x="2932732" y="215900"/>
                </a:lnTo>
                <a:lnTo>
                  <a:pt x="3047687" y="585623"/>
                </a:lnTo>
                <a:lnTo>
                  <a:pt x="3152662" y="272461"/>
                </a:lnTo>
                <a:cubicBezTo>
                  <a:pt x="3155978" y="263746"/>
                  <a:pt x="3157652" y="256512"/>
                  <a:pt x="3157652" y="250702"/>
                </a:cubicBezTo>
                <a:cubicBezTo>
                  <a:pt x="3157652" y="243240"/>
                  <a:pt x="3154014" y="237658"/>
                  <a:pt x="3146771" y="233918"/>
                </a:cubicBezTo>
                <a:cubicBezTo>
                  <a:pt x="3139528" y="230197"/>
                  <a:pt x="3127231" y="228336"/>
                  <a:pt x="3109783" y="228336"/>
                </a:cubicBezTo>
                <a:lnTo>
                  <a:pt x="3109783" y="215900"/>
                </a:lnTo>
                <a:lnTo>
                  <a:pt x="3235329" y="215900"/>
                </a:lnTo>
                <a:cubicBezTo>
                  <a:pt x="3235329" y="215900"/>
                  <a:pt x="3235329" y="228336"/>
                  <a:pt x="3235329" y="228336"/>
                </a:cubicBezTo>
                <a:cubicBezTo>
                  <a:pt x="3220424" y="228336"/>
                  <a:pt x="3208610" y="231981"/>
                  <a:pt x="3199951" y="239215"/>
                </a:cubicBezTo>
                <a:cubicBezTo>
                  <a:pt x="3191227" y="246430"/>
                  <a:pt x="3184177" y="257537"/>
                  <a:pt x="3178769" y="272461"/>
                </a:cubicBezTo>
                <a:lnTo>
                  <a:pt x="3060080" y="626007"/>
                </a:lnTo>
                <a:lnTo>
                  <a:pt x="3001685" y="626007"/>
                </a:lnTo>
                <a:lnTo>
                  <a:pt x="2887375" y="256892"/>
                </a:lnTo>
                <a:lnTo>
                  <a:pt x="2772388" y="626007"/>
                </a:lnTo>
                <a:lnTo>
                  <a:pt x="2713993" y="626007"/>
                </a:lnTo>
                <a:lnTo>
                  <a:pt x="2595916" y="272461"/>
                </a:lnTo>
                <a:cubicBezTo>
                  <a:pt x="2590958" y="257936"/>
                  <a:pt x="2584102" y="246962"/>
                  <a:pt x="2575410" y="239500"/>
                </a:cubicBezTo>
                <a:cubicBezTo>
                  <a:pt x="2566718" y="232038"/>
                  <a:pt x="2554904" y="228336"/>
                  <a:pt x="2540000" y="228336"/>
                </a:cubicBezTo>
                <a:close/>
                <a:moveTo>
                  <a:pt x="3936664" y="203201"/>
                </a:moveTo>
                <a:cubicBezTo>
                  <a:pt x="4032493" y="203201"/>
                  <a:pt x="4080172" y="229786"/>
                  <a:pt x="4080172" y="229786"/>
                </a:cubicBezTo>
                <a:lnTo>
                  <a:pt x="4070159" y="300366"/>
                </a:lnTo>
                <a:lnTo>
                  <a:pt x="4057882" y="302244"/>
                </a:lnTo>
                <a:cubicBezTo>
                  <a:pt x="4057882" y="302244"/>
                  <a:pt x="4068290" y="227008"/>
                  <a:pt x="3936041" y="228045"/>
                </a:cubicBezTo>
                <a:cubicBezTo>
                  <a:pt x="3902493" y="228045"/>
                  <a:pt x="3877210" y="234168"/>
                  <a:pt x="3860239" y="246394"/>
                </a:cubicBezTo>
                <a:cubicBezTo>
                  <a:pt x="3843236" y="258601"/>
                  <a:pt x="3834743" y="276129"/>
                  <a:pt x="3834743" y="298899"/>
                </a:cubicBezTo>
                <a:cubicBezTo>
                  <a:pt x="3834743" y="313394"/>
                  <a:pt x="3839301" y="325503"/>
                  <a:pt x="3848418" y="335245"/>
                </a:cubicBezTo>
                <a:cubicBezTo>
                  <a:pt x="3857534" y="344987"/>
                  <a:pt x="3869021" y="352851"/>
                  <a:pt x="3882923" y="358857"/>
                </a:cubicBezTo>
                <a:cubicBezTo>
                  <a:pt x="3896795" y="364862"/>
                  <a:pt x="3915134" y="371396"/>
                  <a:pt x="3937895" y="378419"/>
                </a:cubicBezTo>
                <a:cubicBezTo>
                  <a:pt x="3978494" y="391271"/>
                  <a:pt x="4008958" y="402030"/>
                  <a:pt x="4029257" y="410736"/>
                </a:cubicBezTo>
                <a:cubicBezTo>
                  <a:pt x="4049541" y="419441"/>
                  <a:pt x="4066437" y="431667"/>
                  <a:pt x="4079898" y="447395"/>
                </a:cubicBezTo>
                <a:cubicBezTo>
                  <a:pt x="4093345" y="463143"/>
                  <a:pt x="4100091" y="484074"/>
                  <a:pt x="4100091" y="510150"/>
                </a:cubicBezTo>
                <a:cubicBezTo>
                  <a:pt x="4100091" y="552013"/>
                  <a:pt x="4085490" y="581728"/>
                  <a:pt x="4056302" y="599334"/>
                </a:cubicBezTo>
                <a:cubicBezTo>
                  <a:pt x="4027084" y="616940"/>
                  <a:pt x="3982748" y="625743"/>
                  <a:pt x="3935996" y="625743"/>
                </a:cubicBezTo>
                <a:cubicBezTo>
                  <a:pt x="3831264" y="625743"/>
                  <a:pt x="3771901" y="592174"/>
                  <a:pt x="3771901" y="592174"/>
                </a:cubicBezTo>
                <a:lnTo>
                  <a:pt x="3787778" y="521222"/>
                </a:lnTo>
                <a:lnTo>
                  <a:pt x="3800070" y="519364"/>
                </a:lnTo>
                <a:cubicBezTo>
                  <a:pt x="3792580" y="561873"/>
                  <a:pt x="3842188" y="600879"/>
                  <a:pt x="3926363" y="600879"/>
                </a:cubicBezTo>
                <a:cubicBezTo>
                  <a:pt x="3997334" y="600879"/>
                  <a:pt x="4044147" y="574588"/>
                  <a:pt x="4044147" y="521966"/>
                </a:cubicBezTo>
                <a:cubicBezTo>
                  <a:pt x="4044147" y="506218"/>
                  <a:pt x="4039908" y="493170"/>
                  <a:pt x="4031430" y="482822"/>
                </a:cubicBezTo>
                <a:cubicBezTo>
                  <a:pt x="4022936" y="472454"/>
                  <a:pt x="4011541" y="463964"/>
                  <a:pt x="3997243" y="457333"/>
                </a:cubicBezTo>
                <a:cubicBezTo>
                  <a:pt x="3982946" y="450721"/>
                  <a:pt x="3963178" y="443463"/>
                  <a:pt x="3937895" y="435579"/>
                </a:cubicBezTo>
                <a:lnTo>
                  <a:pt x="3919890" y="429985"/>
                </a:lnTo>
                <a:cubicBezTo>
                  <a:pt x="3886722" y="419636"/>
                  <a:pt x="3861074" y="410403"/>
                  <a:pt x="3842841" y="402363"/>
                </a:cubicBezTo>
                <a:cubicBezTo>
                  <a:pt x="3824609" y="394264"/>
                  <a:pt x="3809384" y="382996"/>
                  <a:pt x="3797168" y="368481"/>
                </a:cubicBezTo>
                <a:cubicBezTo>
                  <a:pt x="3784952" y="353986"/>
                  <a:pt x="3778844" y="335147"/>
                  <a:pt x="3778844" y="311947"/>
                </a:cubicBezTo>
                <a:cubicBezTo>
                  <a:pt x="3778844" y="275483"/>
                  <a:pt x="3793856" y="248253"/>
                  <a:pt x="3823864" y="230236"/>
                </a:cubicBezTo>
                <a:cubicBezTo>
                  <a:pt x="3853918" y="212219"/>
                  <a:pt x="3891508" y="203201"/>
                  <a:pt x="3936664" y="203201"/>
                </a:cubicBezTo>
                <a:close/>
                <a:moveTo>
                  <a:pt x="2316621" y="203200"/>
                </a:moveTo>
                <a:cubicBezTo>
                  <a:pt x="2355986" y="203200"/>
                  <a:pt x="2390476" y="212316"/>
                  <a:pt x="2420109" y="230528"/>
                </a:cubicBezTo>
                <a:cubicBezTo>
                  <a:pt x="2449705" y="248779"/>
                  <a:pt x="2472487" y="273818"/>
                  <a:pt x="2488436" y="305724"/>
                </a:cubicBezTo>
                <a:cubicBezTo>
                  <a:pt x="2504403" y="337629"/>
                  <a:pt x="2512378" y="373877"/>
                  <a:pt x="2512378" y="414448"/>
                </a:cubicBezTo>
                <a:cubicBezTo>
                  <a:pt x="2512378" y="455059"/>
                  <a:pt x="2504403" y="491307"/>
                  <a:pt x="2488436" y="523193"/>
                </a:cubicBezTo>
                <a:cubicBezTo>
                  <a:pt x="2472487" y="555118"/>
                  <a:pt x="2449705" y="580157"/>
                  <a:pt x="2420109" y="598388"/>
                </a:cubicBezTo>
                <a:cubicBezTo>
                  <a:pt x="2390476" y="616640"/>
                  <a:pt x="2355986" y="625736"/>
                  <a:pt x="2316621" y="625736"/>
                </a:cubicBezTo>
                <a:cubicBezTo>
                  <a:pt x="2277256" y="625736"/>
                  <a:pt x="2242784" y="616640"/>
                  <a:pt x="2213188" y="598388"/>
                </a:cubicBezTo>
                <a:cubicBezTo>
                  <a:pt x="2183555" y="580157"/>
                  <a:pt x="2160773" y="555118"/>
                  <a:pt x="2144806" y="523193"/>
                </a:cubicBezTo>
                <a:cubicBezTo>
                  <a:pt x="2128857" y="491307"/>
                  <a:pt x="2120901" y="455059"/>
                  <a:pt x="2120901" y="414448"/>
                </a:cubicBezTo>
                <a:cubicBezTo>
                  <a:pt x="2120901" y="373877"/>
                  <a:pt x="2128857" y="337629"/>
                  <a:pt x="2144806" y="305724"/>
                </a:cubicBezTo>
                <a:cubicBezTo>
                  <a:pt x="2160773" y="273818"/>
                  <a:pt x="2183555" y="248779"/>
                  <a:pt x="2213188" y="230528"/>
                </a:cubicBezTo>
                <a:cubicBezTo>
                  <a:pt x="2242784" y="212316"/>
                  <a:pt x="2277256" y="203200"/>
                  <a:pt x="2316621" y="203200"/>
                </a:cubicBezTo>
                <a:close/>
                <a:moveTo>
                  <a:pt x="1094024" y="165101"/>
                </a:moveTo>
                <a:lnTo>
                  <a:pt x="1094024" y="341715"/>
                </a:lnTo>
                <a:lnTo>
                  <a:pt x="927100" y="341715"/>
                </a:lnTo>
                <a:lnTo>
                  <a:pt x="1052293" y="304307"/>
                </a:lnTo>
                <a:cubicBezTo>
                  <a:pt x="1052293" y="304307"/>
                  <a:pt x="1052293" y="189165"/>
                  <a:pt x="1052293" y="189165"/>
                </a:cubicBezTo>
                <a:close/>
                <a:moveTo>
                  <a:pt x="736600" y="165101"/>
                </a:moveTo>
                <a:lnTo>
                  <a:pt x="778331" y="189165"/>
                </a:lnTo>
                <a:cubicBezTo>
                  <a:pt x="778331" y="189165"/>
                  <a:pt x="778331" y="304307"/>
                  <a:pt x="778331" y="304307"/>
                </a:cubicBezTo>
                <a:lnTo>
                  <a:pt x="903524" y="341715"/>
                </a:lnTo>
                <a:lnTo>
                  <a:pt x="736600" y="341715"/>
                </a:lnTo>
                <a:close/>
                <a:moveTo>
                  <a:pt x="1024469" y="139701"/>
                </a:moveTo>
                <a:cubicBezTo>
                  <a:pt x="1024469" y="139701"/>
                  <a:pt x="1024469" y="283742"/>
                  <a:pt x="1024469" y="283742"/>
                </a:cubicBezTo>
                <a:lnTo>
                  <a:pt x="927101" y="338150"/>
                </a:lnTo>
                <a:lnTo>
                  <a:pt x="927101" y="214707"/>
                </a:lnTo>
                <a:cubicBezTo>
                  <a:pt x="927101" y="202736"/>
                  <a:pt x="933520" y="191674"/>
                  <a:pt x="943919" y="185721"/>
                </a:cubicBezTo>
                <a:close/>
                <a:moveTo>
                  <a:pt x="812800" y="139701"/>
                </a:moveTo>
                <a:lnTo>
                  <a:pt x="893351" y="185721"/>
                </a:lnTo>
                <a:cubicBezTo>
                  <a:pt x="903751" y="191665"/>
                  <a:pt x="910170" y="202736"/>
                  <a:pt x="910170" y="214707"/>
                </a:cubicBezTo>
                <a:lnTo>
                  <a:pt x="910170" y="338150"/>
                </a:lnTo>
                <a:lnTo>
                  <a:pt x="812800" y="283742"/>
                </a:lnTo>
                <a:close/>
                <a:moveTo>
                  <a:pt x="345298" y="114299"/>
                </a:moveTo>
                <a:cubicBezTo>
                  <a:pt x="358506" y="114343"/>
                  <a:pt x="370376" y="116057"/>
                  <a:pt x="378546" y="118252"/>
                </a:cubicBezTo>
                <a:cubicBezTo>
                  <a:pt x="404040" y="125091"/>
                  <a:pt x="417268" y="131094"/>
                  <a:pt x="437833" y="139833"/>
                </a:cubicBezTo>
                <a:cubicBezTo>
                  <a:pt x="453732" y="146558"/>
                  <a:pt x="462845" y="147812"/>
                  <a:pt x="468198" y="149484"/>
                </a:cubicBezTo>
                <a:cubicBezTo>
                  <a:pt x="479214" y="152904"/>
                  <a:pt x="481564" y="160503"/>
                  <a:pt x="478160" y="170496"/>
                </a:cubicBezTo>
                <a:cubicBezTo>
                  <a:pt x="475706" y="177715"/>
                  <a:pt x="467029" y="190064"/>
                  <a:pt x="447519" y="198765"/>
                </a:cubicBezTo>
                <a:cubicBezTo>
                  <a:pt x="428548" y="207238"/>
                  <a:pt x="401231" y="208719"/>
                  <a:pt x="381893" y="202640"/>
                </a:cubicBezTo>
                <a:cubicBezTo>
                  <a:pt x="360583" y="195915"/>
                  <a:pt x="351619" y="182122"/>
                  <a:pt x="337634" y="190101"/>
                </a:cubicBezTo>
                <a:cubicBezTo>
                  <a:pt x="326779" y="196295"/>
                  <a:pt x="326400" y="212253"/>
                  <a:pt x="340179" y="225020"/>
                </a:cubicBezTo>
                <a:lnTo>
                  <a:pt x="422323" y="309180"/>
                </a:lnTo>
                <a:cubicBezTo>
                  <a:pt x="459349" y="345884"/>
                  <a:pt x="485989" y="399610"/>
                  <a:pt x="459750" y="446877"/>
                </a:cubicBezTo>
                <a:cubicBezTo>
                  <a:pt x="436778" y="488330"/>
                  <a:pt x="393104" y="496309"/>
                  <a:pt x="393104" y="496309"/>
                </a:cubicBezTo>
                <a:lnTo>
                  <a:pt x="393104" y="422104"/>
                </a:lnTo>
                <a:cubicBezTo>
                  <a:pt x="409106" y="403676"/>
                  <a:pt x="402011" y="383994"/>
                  <a:pt x="384816" y="364692"/>
                </a:cubicBezTo>
                <a:cubicBezTo>
                  <a:pt x="384014" y="363704"/>
                  <a:pt x="383142" y="362716"/>
                  <a:pt x="382237" y="361804"/>
                </a:cubicBezTo>
                <a:lnTo>
                  <a:pt x="380953" y="360550"/>
                </a:lnTo>
                <a:cubicBezTo>
                  <a:pt x="379921" y="359449"/>
                  <a:pt x="378878" y="358385"/>
                  <a:pt x="377789" y="357321"/>
                </a:cubicBezTo>
                <a:lnTo>
                  <a:pt x="377801" y="357397"/>
                </a:lnTo>
                <a:lnTo>
                  <a:pt x="331284" y="310852"/>
                </a:lnTo>
                <a:cubicBezTo>
                  <a:pt x="331284" y="310852"/>
                  <a:pt x="331284" y="385020"/>
                  <a:pt x="331284" y="385020"/>
                </a:cubicBezTo>
                <a:cubicBezTo>
                  <a:pt x="315316" y="403410"/>
                  <a:pt x="322308" y="422977"/>
                  <a:pt x="339377" y="442241"/>
                </a:cubicBezTo>
                <a:cubicBezTo>
                  <a:pt x="340236" y="443343"/>
                  <a:pt x="341153" y="444369"/>
                  <a:pt x="342139" y="445357"/>
                </a:cubicBezTo>
                <a:lnTo>
                  <a:pt x="393092" y="496309"/>
                </a:lnTo>
                <a:lnTo>
                  <a:pt x="393104" y="496309"/>
                </a:lnTo>
                <a:lnTo>
                  <a:pt x="422323" y="525566"/>
                </a:lnTo>
                <a:cubicBezTo>
                  <a:pt x="459349" y="562232"/>
                  <a:pt x="485989" y="615958"/>
                  <a:pt x="459761" y="663263"/>
                </a:cubicBezTo>
                <a:cubicBezTo>
                  <a:pt x="436778" y="704678"/>
                  <a:pt x="393138" y="712695"/>
                  <a:pt x="393104" y="712695"/>
                </a:cubicBezTo>
                <a:lnTo>
                  <a:pt x="422323" y="741914"/>
                </a:lnTo>
                <a:cubicBezTo>
                  <a:pt x="443197" y="762811"/>
                  <a:pt x="454924" y="781429"/>
                  <a:pt x="454924" y="820603"/>
                </a:cubicBezTo>
                <a:cubicBezTo>
                  <a:pt x="454924" y="879307"/>
                  <a:pt x="393092" y="929081"/>
                  <a:pt x="393092" y="929081"/>
                </a:cubicBezTo>
                <a:cubicBezTo>
                  <a:pt x="393092" y="929081"/>
                  <a:pt x="433855" y="846668"/>
                  <a:pt x="383383" y="795716"/>
                </a:cubicBezTo>
                <a:lnTo>
                  <a:pt x="302041" y="714367"/>
                </a:lnTo>
                <a:cubicBezTo>
                  <a:pt x="265027" y="677701"/>
                  <a:pt x="238387" y="623975"/>
                  <a:pt x="264615" y="576670"/>
                </a:cubicBezTo>
                <a:cubicBezTo>
                  <a:pt x="287609" y="535255"/>
                  <a:pt x="331272" y="527238"/>
                  <a:pt x="331272" y="527238"/>
                </a:cubicBezTo>
                <a:lnTo>
                  <a:pt x="331272" y="601444"/>
                </a:lnTo>
                <a:cubicBezTo>
                  <a:pt x="315270" y="619909"/>
                  <a:pt x="322354" y="639553"/>
                  <a:pt x="339560" y="658855"/>
                </a:cubicBezTo>
                <a:cubicBezTo>
                  <a:pt x="340362" y="659881"/>
                  <a:pt x="341222" y="660831"/>
                  <a:pt x="342139" y="661743"/>
                </a:cubicBezTo>
                <a:lnTo>
                  <a:pt x="343434" y="663035"/>
                </a:lnTo>
                <a:cubicBezTo>
                  <a:pt x="344455" y="664099"/>
                  <a:pt x="345498" y="665162"/>
                  <a:pt x="346587" y="666226"/>
                </a:cubicBezTo>
                <a:lnTo>
                  <a:pt x="346575" y="666188"/>
                </a:lnTo>
                <a:lnTo>
                  <a:pt x="393092" y="712695"/>
                </a:lnTo>
                <a:lnTo>
                  <a:pt x="393092" y="638527"/>
                </a:lnTo>
                <a:cubicBezTo>
                  <a:pt x="409049" y="620137"/>
                  <a:pt x="402079" y="600570"/>
                  <a:pt x="384999" y="581306"/>
                </a:cubicBezTo>
                <a:cubicBezTo>
                  <a:pt x="384140" y="580242"/>
                  <a:pt x="383223" y="579178"/>
                  <a:pt x="382237" y="578190"/>
                </a:cubicBezTo>
                <a:lnTo>
                  <a:pt x="331284" y="527238"/>
                </a:lnTo>
                <a:lnTo>
                  <a:pt x="302041" y="498019"/>
                </a:lnTo>
                <a:cubicBezTo>
                  <a:pt x="265027" y="461315"/>
                  <a:pt x="238387" y="407589"/>
                  <a:pt x="264615" y="360322"/>
                </a:cubicBezTo>
                <a:cubicBezTo>
                  <a:pt x="287598" y="318869"/>
                  <a:pt x="331261" y="310852"/>
                  <a:pt x="331272" y="310852"/>
                </a:cubicBezTo>
                <a:cubicBezTo>
                  <a:pt x="331272" y="310852"/>
                  <a:pt x="302053" y="281633"/>
                  <a:pt x="302053" y="281633"/>
                </a:cubicBezTo>
                <a:cubicBezTo>
                  <a:pt x="281179" y="260774"/>
                  <a:pt x="254000" y="228857"/>
                  <a:pt x="254000" y="191203"/>
                </a:cubicBezTo>
                <a:cubicBezTo>
                  <a:pt x="254000" y="129080"/>
                  <a:pt x="305674" y="114169"/>
                  <a:pt x="345298" y="114299"/>
                </a:cubicBezTo>
                <a:close/>
                <a:moveTo>
                  <a:pt x="641407" y="46367"/>
                </a:moveTo>
                <a:cubicBezTo>
                  <a:pt x="641407" y="46367"/>
                  <a:pt x="641407" y="424971"/>
                  <a:pt x="641407" y="424971"/>
                </a:cubicBezTo>
                <a:lnTo>
                  <a:pt x="1151956" y="424971"/>
                </a:lnTo>
                <a:cubicBezTo>
                  <a:pt x="1177258" y="319243"/>
                  <a:pt x="1190080" y="208078"/>
                  <a:pt x="1190080" y="92733"/>
                </a:cubicBezTo>
                <a:lnTo>
                  <a:pt x="1190080" y="46367"/>
                </a:lnTo>
                <a:close/>
                <a:moveTo>
                  <a:pt x="46367" y="46367"/>
                </a:moveTo>
                <a:cubicBezTo>
                  <a:pt x="46367" y="46367"/>
                  <a:pt x="46367" y="92733"/>
                  <a:pt x="46367" y="92733"/>
                </a:cubicBezTo>
                <a:cubicBezTo>
                  <a:pt x="46367" y="272705"/>
                  <a:pt x="77450" y="442545"/>
                  <a:pt x="138699" y="597444"/>
                </a:cubicBezTo>
                <a:cubicBezTo>
                  <a:pt x="187699" y="721317"/>
                  <a:pt x="256105" y="836147"/>
                  <a:pt x="341969" y="938840"/>
                </a:cubicBezTo>
                <a:cubicBezTo>
                  <a:pt x="433500" y="1048174"/>
                  <a:pt x="531672" y="1126196"/>
                  <a:pt x="595040" y="1168270"/>
                </a:cubicBezTo>
                <a:lnTo>
                  <a:pt x="595040" y="46367"/>
                </a:lnTo>
                <a:close/>
                <a:moveTo>
                  <a:pt x="0" y="0"/>
                </a:moveTo>
                <a:lnTo>
                  <a:pt x="1236447" y="0"/>
                </a:lnTo>
                <a:lnTo>
                  <a:pt x="1236447" y="92733"/>
                </a:lnTo>
                <a:cubicBezTo>
                  <a:pt x="1236447" y="911879"/>
                  <a:pt x="618223" y="1236446"/>
                  <a:pt x="618223" y="1236446"/>
                </a:cubicBezTo>
                <a:cubicBezTo>
                  <a:pt x="618223" y="1236446"/>
                  <a:pt x="0" y="911879"/>
                  <a:pt x="0" y="92733"/>
                </a:cubicBezTo>
                <a:cubicBezTo>
                  <a:pt x="0" y="92733"/>
                  <a:pt x="0" y="0"/>
                  <a:pt x="0" y="0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180745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A7C1B-6DE0-4CC6-AD21-30B662652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014" y="404190"/>
            <a:ext cx="11198255" cy="685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31BC8-47C3-4622-9DF5-B851BA1572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4014" y="2350009"/>
            <a:ext cx="5481970" cy="35618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C5CB7C-C0AF-4BAE-9CC3-4F07E58009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0300" y="2348346"/>
            <a:ext cx="5481969" cy="35634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3E6BF4-8B5F-4781-9386-A69DD95AC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67D03CC-13B7-4D1C-BA10-5EA08EDEA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7">
            <a:extLst>
              <a:ext uri="{FF2B5EF4-FFF2-40B4-BE49-F238E27FC236}">
                <a16:creationId xmlns:a16="http://schemas.microsoft.com/office/drawing/2014/main" id="{8BDF3CB0-EBC5-2F4F-937A-D7426108BE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976940" y="6211418"/>
            <a:ext cx="5137481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© SUNY Downstate Health Sciences University 2021 – Privileged &amp; Confidential</a:t>
            </a:r>
            <a:endParaRPr lang="en-US" dirty="0"/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CAB4F911-66D8-5846-B8BF-94A7217C87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" y="1373251"/>
            <a:ext cx="5486400" cy="685800"/>
          </a:xfrm>
        </p:spPr>
        <p:txBody>
          <a:bodyPr/>
          <a:lstStyle>
            <a:lvl1pPr>
              <a:lnSpc>
                <a:spcPts val="2600"/>
              </a:lnSpc>
              <a:spcBef>
                <a:spcPts val="0"/>
              </a:spcBef>
              <a:defRPr sz="18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EBED9A99-16CD-A84A-9D69-64DE7FF9F5F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05869" y="1373251"/>
            <a:ext cx="5486400" cy="685800"/>
          </a:xfrm>
        </p:spPr>
        <p:txBody>
          <a:bodyPr/>
          <a:lstStyle>
            <a:lvl1pPr>
              <a:lnSpc>
                <a:spcPts val="2600"/>
              </a:lnSpc>
              <a:spcBef>
                <a:spcPts val="0"/>
              </a:spcBef>
              <a:defRPr sz="18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216803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wo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A7C1B-6DE0-4CC6-AD21-30B662652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014" y="404190"/>
            <a:ext cx="11198255" cy="685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31BC8-47C3-4622-9DF5-B851BA1572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4014" y="2350009"/>
            <a:ext cx="5481970" cy="356184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C5CB7C-C0AF-4BAE-9CC3-4F07E58009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0300" y="2348346"/>
            <a:ext cx="5481969" cy="35634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3E6BF4-8B5F-4781-9386-A69DD95AC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67D03CC-13B7-4D1C-BA10-5EA08EDEA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7">
            <a:extLst>
              <a:ext uri="{FF2B5EF4-FFF2-40B4-BE49-F238E27FC236}">
                <a16:creationId xmlns:a16="http://schemas.microsoft.com/office/drawing/2014/main" id="{8BDF3CB0-EBC5-2F4F-937A-D7426108BE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976940" y="6211418"/>
            <a:ext cx="5137481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/>
              <a:t>© SUNY Downstate Health Sciences University 2021 – Privileged &amp; Confidential</a:t>
            </a:r>
            <a:endParaRPr lang="en-US" dirty="0"/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CAB4F911-66D8-5846-B8BF-94A7217C87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" y="1373251"/>
            <a:ext cx="5486400" cy="685800"/>
          </a:xfrm>
        </p:spPr>
        <p:txBody>
          <a:bodyPr/>
          <a:lstStyle>
            <a:lvl1pPr>
              <a:lnSpc>
                <a:spcPts val="2600"/>
              </a:lnSpc>
              <a:spcBef>
                <a:spcPts val="0"/>
              </a:spcBef>
              <a:defRPr sz="1800" b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EBED9A99-16CD-A84A-9D69-64DE7FF9F5F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05869" y="1373251"/>
            <a:ext cx="5486400" cy="685800"/>
          </a:xfrm>
        </p:spPr>
        <p:txBody>
          <a:bodyPr/>
          <a:lstStyle>
            <a:lvl1pPr>
              <a:lnSpc>
                <a:spcPts val="2600"/>
              </a:lnSpc>
              <a:spcBef>
                <a:spcPts val="0"/>
              </a:spcBef>
              <a:defRPr sz="1800" b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4498EAEE-E36F-5543-90BD-EEA995689650}"/>
              </a:ext>
            </a:extLst>
          </p:cNvPr>
          <p:cNvSpPr>
            <a:spLocks noChangeAspect="1"/>
          </p:cNvSpPr>
          <p:nvPr userDrawn="1"/>
        </p:nvSpPr>
        <p:spPr>
          <a:xfrm>
            <a:off x="510067" y="6236276"/>
            <a:ext cx="1591056" cy="344226"/>
          </a:xfrm>
          <a:custGeom>
            <a:avLst/>
            <a:gdLst>
              <a:gd name="connsiteX0" fmla="*/ 2059931 w 5710521"/>
              <a:gd name="connsiteY0" fmla="*/ 924335 h 1236446"/>
              <a:gd name="connsiteX1" fmla="*/ 2038171 w 5710521"/>
              <a:gd name="connsiteY1" fmla="*/ 981014 h 1236446"/>
              <a:gd name="connsiteX2" fmla="*/ 2081447 w 5710521"/>
              <a:gd name="connsiteY2" fmla="*/ 981014 h 1236446"/>
              <a:gd name="connsiteX3" fmla="*/ 5049518 w 5710521"/>
              <a:gd name="connsiteY3" fmla="*/ 908304 h 1236446"/>
              <a:gd name="connsiteX4" fmla="*/ 5049518 w 5710521"/>
              <a:gd name="connsiteY4" fmla="*/ 959096 h 1236446"/>
              <a:gd name="connsiteX5" fmla="*/ 5076343 w 5710521"/>
              <a:gd name="connsiteY5" fmla="*/ 959096 h 1236446"/>
              <a:gd name="connsiteX6" fmla="*/ 5106610 w 5710521"/>
              <a:gd name="connsiteY6" fmla="*/ 933502 h 1236446"/>
              <a:gd name="connsiteX7" fmla="*/ 5080389 w 5710521"/>
              <a:gd name="connsiteY7" fmla="*/ 908304 h 1236446"/>
              <a:gd name="connsiteX8" fmla="*/ 5588001 w 5710521"/>
              <a:gd name="connsiteY8" fmla="*/ 889000 h 1236446"/>
              <a:gd name="connsiteX9" fmla="*/ 5610571 w 5710521"/>
              <a:gd name="connsiteY9" fmla="*/ 889000 h 1236446"/>
              <a:gd name="connsiteX10" fmla="*/ 5648955 w 5710521"/>
              <a:gd name="connsiteY10" fmla="*/ 964973 h 1236446"/>
              <a:gd name="connsiteX11" fmla="*/ 5687980 w 5710521"/>
              <a:gd name="connsiteY11" fmla="*/ 889000 h 1236446"/>
              <a:gd name="connsiteX12" fmla="*/ 5710521 w 5710521"/>
              <a:gd name="connsiteY12" fmla="*/ 889000 h 1236446"/>
              <a:gd name="connsiteX13" fmla="*/ 5659119 w 5710521"/>
              <a:gd name="connsiteY13" fmla="*/ 985086 h 1236446"/>
              <a:gd name="connsiteX14" fmla="*/ 5659119 w 5710521"/>
              <a:gd name="connsiteY14" fmla="*/ 1039124 h 1236446"/>
              <a:gd name="connsiteX15" fmla="*/ 5638801 w 5710521"/>
              <a:gd name="connsiteY15" fmla="*/ 1039124 h 1236446"/>
              <a:gd name="connsiteX16" fmla="*/ 5638801 w 5710521"/>
              <a:gd name="connsiteY16" fmla="*/ 985086 h 1236446"/>
              <a:gd name="connsiteX17" fmla="*/ 5435601 w 5710521"/>
              <a:gd name="connsiteY17" fmla="*/ 889000 h 1236446"/>
              <a:gd name="connsiteX18" fmla="*/ 5544903 w 5710521"/>
              <a:gd name="connsiteY18" fmla="*/ 889000 h 1236446"/>
              <a:gd name="connsiteX19" fmla="*/ 5544903 w 5710521"/>
              <a:gd name="connsiteY19" fmla="*/ 908697 h 1236446"/>
              <a:gd name="connsiteX20" fmla="*/ 5500398 w 5710521"/>
              <a:gd name="connsiteY20" fmla="*/ 908697 h 1236446"/>
              <a:gd name="connsiteX21" fmla="*/ 5500398 w 5710521"/>
              <a:gd name="connsiteY21" fmla="*/ 1039124 h 1236446"/>
              <a:gd name="connsiteX22" fmla="*/ 5480106 w 5710521"/>
              <a:gd name="connsiteY22" fmla="*/ 1039124 h 1236446"/>
              <a:gd name="connsiteX23" fmla="*/ 5480106 w 5710521"/>
              <a:gd name="connsiteY23" fmla="*/ 908697 h 1236446"/>
              <a:gd name="connsiteX24" fmla="*/ 5435601 w 5710521"/>
              <a:gd name="connsiteY24" fmla="*/ 908697 h 1236446"/>
              <a:gd name="connsiteX25" fmla="*/ 5435601 w 5710521"/>
              <a:gd name="connsiteY25" fmla="*/ 889000 h 1236446"/>
              <a:gd name="connsiteX26" fmla="*/ 5346700 w 5710521"/>
              <a:gd name="connsiteY26" fmla="*/ 889000 h 1236446"/>
              <a:gd name="connsiteX27" fmla="*/ 5367018 w 5710521"/>
              <a:gd name="connsiteY27" fmla="*/ 889000 h 1236446"/>
              <a:gd name="connsiteX28" fmla="*/ 5367018 w 5710521"/>
              <a:gd name="connsiteY28" fmla="*/ 1039124 h 1236446"/>
              <a:gd name="connsiteX29" fmla="*/ 5346700 w 5710521"/>
              <a:gd name="connsiteY29" fmla="*/ 1039124 h 1236446"/>
              <a:gd name="connsiteX30" fmla="*/ 5346700 w 5710521"/>
              <a:gd name="connsiteY30" fmla="*/ 889000 h 1236446"/>
              <a:gd name="connsiteX31" fmla="*/ 5029201 w 5710521"/>
              <a:gd name="connsiteY31" fmla="*/ 889000 h 1236446"/>
              <a:gd name="connsiteX32" fmla="*/ 5080204 w 5710521"/>
              <a:gd name="connsiteY32" fmla="*/ 889000 h 1236446"/>
              <a:gd name="connsiteX33" fmla="*/ 5127345 w 5710521"/>
              <a:gd name="connsiteY33" fmla="*/ 933710 h 1236446"/>
              <a:gd name="connsiteX34" fmla="*/ 5092400 w 5710521"/>
              <a:gd name="connsiteY34" fmla="*/ 976571 h 1236446"/>
              <a:gd name="connsiteX35" fmla="*/ 5134241 w 5710521"/>
              <a:gd name="connsiteY35" fmla="*/ 1039146 h 1236446"/>
              <a:gd name="connsiteX36" fmla="*/ 5109250 w 5710521"/>
              <a:gd name="connsiteY36" fmla="*/ 1039146 h 1236446"/>
              <a:gd name="connsiteX37" fmla="*/ 5070254 w 5710521"/>
              <a:gd name="connsiteY37" fmla="*/ 978191 h 1236446"/>
              <a:gd name="connsiteX38" fmla="*/ 5049518 w 5710521"/>
              <a:gd name="connsiteY38" fmla="*/ 978191 h 1236446"/>
              <a:gd name="connsiteX39" fmla="*/ 5049518 w 5710521"/>
              <a:gd name="connsiteY39" fmla="*/ 1039146 h 1236446"/>
              <a:gd name="connsiteX40" fmla="*/ 5029201 w 5710521"/>
              <a:gd name="connsiteY40" fmla="*/ 1039146 h 1236446"/>
              <a:gd name="connsiteX41" fmla="*/ 4864100 w 5710521"/>
              <a:gd name="connsiteY41" fmla="*/ 889000 h 1236446"/>
              <a:gd name="connsiteX42" fmla="*/ 4957547 w 5710521"/>
              <a:gd name="connsiteY42" fmla="*/ 889000 h 1236446"/>
              <a:gd name="connsiteX43" fmla="*/ 4957547 w 5710521"/>
              <a:gd name="connsiteY43" fmla="*/ 908301 h 1236446"/>
              <a:gd name="connsiteX44" fmla="*/ 4884416 w 5710521"/>
              <a:gd name="connsiteY44" fmla="*/ 908301 h 1236446"/>
              <a:gd name="connsiteX45" fmla="*/ 4884416 w 5710521"/>
              <a:gd name="connsiteY45" fmla="*/ 953200 h 1236446"/>
              <a:gd name="connsiteX46" fmla="*/ 4952092 w 5710521"/>
              <a:gd name="connsiteY46" fmla="*/ 953200 h 1236446"/>
              <a:gd name="connsiteX47" fmla="*/ 4952092 w 5710521"/>
              <a:gd name="connsiteY47" fmla="*/ 972494 h 1236446"/>
              <a:gd name="connsiteX48" fmla="*/ 4884416 w 5710521"/>
              <a:gd name="connsiteY48" fmla="*/ 972494 h 1236446"/>
              <a:gd name="connsiteX49" fmla="*/ 4884416 w 5710521"/>
              <a:gd name="connsiteY49" fmla="*/ 1019818 h 1236446"/>
              <a:gd name="connsiteX50" fmla="*/ 4957547 w 5710521"/>
              <a:gd name="connsiteY50" fmla="*/ 1019818 h 1236446"/>
              <a:gd name="connsiteX51" fmla="*/ 4957547 w 5710521"/>
              <a:gd name="connsiteY51" fmla="*/ 1039126 h 1236446"/>
              <a:gd name="connsiteX52" fmla="*/ 4864100 w 5710521"/>
              <a:gd name="connsiteY52" fmla="*/ 1039126 h 1236446"/>
              <a:gd name="connsiteX53" fmla="*/ 4864100 w 5710521"/>
              <a:gd name="connsiteY53" fmla="*/ 889000 h 1236446"/>
              <a:gd name="connsiteX54" fmla="*/ 4660901 w 5710521"/>
              <a:gd name="connsiteY54" fmla="*/ 889000 h 1236446"/>
              <a:gd name="connsiteX55" fmla="*/ 4684069 w 5710521"/>
              <a:gd name="connsiteY55" fmla="*/ 889000 h 1236446"/>
              <a:gd name="connsiteX56" fmla="*/ 4731598 w 5710521"/>
              <a:gd name="connsiteY56" fmla="*/ 1004180 h 1236446"/>
              <a:gd name="connsiteX57" fmla="*/ 4778926 w 5710521"/>
              <a:gd name="connsiteY57" fmla="*/ 889000 h 1236446"/>
              <a:gd name="connsiteX58" fmla="*/ 4801074 w 5710521"/>
              <a:gd name="connsiteY58" fmla="*/ 889000 h 1236446"/>
              <a:gd name="connsiteX59" fmla="*/ 4737276 w 5710521"/>
              <a:gd name="connsiteY59" fmla="*/ 1039126 h 1236446"/>
              <a:gd name="connsiteX60" fmla="*/ 4725699 w 5710521"/>
              <a:gd name="connsiteY60" fmla="*/ 1039126 h 1236446"/>
              <a:gd name="connsiteX61" fmla="*/ 4572000 w 5710521"/>
              <a:gd name="connsiteY61" fmla="*/ 889000 h 1236446"/>
              <a:gd name="connsiteX62" fmla="*/ 4592318 w 5710521"/>
              <a:gd name="connsiteY62" fmla="*/ 889000 h 1236446"/>
              <a:gd name="connsiteX63" fmla="*/ 4592318 w 5710521"/>
              <a:gd name="connsiteY63" fmla="*/ 1039124 h 1236446"/>
              <a:gd name="connsiteX64" fmla="*/ 4572000 w 5710521"/>
              <a:gd name="connsiteY64" fmla="*/ 1039124 h 1236446"/>
              <a:gd name="connsiteX65" fmla="*/ 4572000 w 5710521"/>
              <a:gd name="connsiteY65" fmla="*/ 889000 h 1236446"/>
              <a:gd name="connsiteX66" fmla="*/ 4381501 w 5710521"/>
              <a:gd name="connsiteY66" fmla="*/ 889000 h 1236446"/>
              <a:gd name="connsiteX67" fmla="*/ 4390642 w 5710521"/>
              <a:gd name="connsiteY67" fmla="*/ 889000 h 1236446"/>
              <a:gd name="connsiteX68" fmla="*/ 4482074 w 5710521"/>
              <a:gd name="connsiteY68" fmla="*/ 996055 h 1236446"/>
              <a:gd name="connsiteX69" fmla="*/ 4482074 w 5710521"/>
              <a:gd name="connsiteY69" fmla="*/ 889000 h 1236446"/>
              <a:gd name="connsiteX70" fmla="*/ 4502188 w 5710521"/>
              <a:gd name="connsiteY70" fmla="*/ 889000 h 1236446"/>
              <a:gd name="connsiteX71" fmla="*/ 4502188 w 5710521"/>
              <a:gd name="connsiteY71" fmla="*/ 1039126 h 1236446"/>
              <a:gd name="connsiteX72" fmla="*/ 4491611 w 5710521"/>
              <a:gd name="connsiteY72" fmla="*/ 1039126 h 1236446"/>
              <a:gd name="connsiteX73" fmla="*/ 4401616 w 5710521"/>
              <a:gd name="connsiteY73" fmla="*/ 932696 h 1236446"/>
              <a:gd name="connsiteX74" fmla="*/ 4401616 w 5710521"/>
              <a:gd name="connsiteY74" fmla="*/ 1039126 h 1236446"/>
              <a:gd name="connsiteX75" fmla="*/ 4381501 w 5710521"/>
              <a:gd name="connsiteY75" fmla="*/ 1039126 h 1236446"/>
              <a:gd name="connsiteX76" fmla="*/ 4191001 w 5710521"/>
              <a:gd name="connsiteY76" fmla="*/ 889000 h 1236446"/>
              <a:gd name="connsiteX77" fmla="*/ 4211316 w 5710521"/>
              <a:gd name="connsiteY77" fmla="*/ 889000 h 1236446"/>
              <a:gd name="connsiteX78" fmla="*/ 4211316 w 5710521"/>
              <a:gd name="connsiteY78" fmla="*/ 984898 h 1236446"/>
              <a:gd name="connsiteX79" fmla="*/ 4245458 w 5710521"/>
              <a:gd name="connsiteY79" fmla="*/ 1021856 h 1236446"/>
              <a:gd name="connsiteX80" fmla="*/ 4279383 w 5710521"/>
              <a:gd name="connsiteY80" fmla="*/ 984898 h 1236446"/>
              <a:gd name="connsiteX81" fmla="*/ 4279383 w 5710521"/>
              <a:gd name="connsiteY81" fmla="*/ 889000 h 1236446"/>
              <a:gd name="connsiteX82" fmla="*/ 4299884 w 5710521"/>
              <a:gd name="connsiteY82" fmla="*/ 889000 h 1236446"/>
              <a:gd name="connsiteX83" fmla="*/ 4299884 w 5710521"/>
              <a:gd name="connsiteY83" fmla="*/ 988555 h 1236446"/>
              <a:gd name="connsiteX84" fmla="*/ 4245458 w 5710521"/>
              <a:gd name="connsiteY84" fmla="*/ 1041781 h 1236446"/>
              <a:gd name="connsiteX85" fmla="*/ 4191001 w 5710521"/>
              <a:gd name="connsiteY85" fmla="*/ 988555 h 1236446"/>
              <a:gd name="connsiteX86" fmla="*/ 3784600 w 5710521"/>
              <a:gd name="connsiteY86" fmla="*/ 889000 h 1236446"/>
              <a:gd name="connsiteX87" fmla="*/ 3878047 w 5710521"/>
              <a:gd name="connsiteY87" fmla="*/ 889000 h 1236446"/>
              <a:gd name="connsiteX88" fmla="*/ 3878047 w 5710521"/>
              <a:gd name="connsiteY88" fmla="*/ 908301 h 1236446"/>
              <a:gd name="connsiteX89" fmla="*/ 3804916 w 5710521"/>
              <a:gd name="connsiteY89" fmla="*/ 908301 h 1236446"/>
              <a:gd name="connsiteX90" fmla="*/ 3804916 w 5710521"/>
              <a:gd name="connsiteY90" fmla="*/ 953200 h 1236446"/>
              <a:gd name="connsiteX91" fmla="*/ 3872565 w 5710521"/>
              <a:gd name="connsiteY91" fmla="*/ 953200 h 1236446"/>
              <a:gd name="connsiteX92" fmla="*/ 3872565 w 5710521"/>
              <a:gd name="connsiteY92" fmla="*/ 972494 h 1236446"/>
              <a:gd name="connsiteX93" fmla="*/ 3804916 w 5710521"/>
              <a:gd name="connsiteY93" fmla="*/ 972494 h 1236446"/>
              <a:gd name="connsiteX94" fmla="*/ 3804916 w 5710521"/>
              <a:gd name="connsiteY94" fmla="*/ 1019818 h 1236446"/>
              <a:gd name="connsiteX95" fmla="*/ 3878047 w 5710521"/>
              <a:gd name="connsiteY95" fmla="*/ 1019818 h 1236446"/>
              <a:gd name="connsiteX96" fmla="*/ 3878047 w 5710521"/>
              <a:gd name="connsiteY96" fmla="*/ 1039126 h 1236446"/>
              <a:gd name="connsiteX97" fmla="*/ 3784600 w 5710521"/>
              <a:gd name="connsiteY97" fmla="*/ 1039126 h 1236446"/>
              <a:gd name="connsiteX98" fmla="*/ 3784600 w 5710521"/>
              <a:gd name="connsiteY98" fmla="*/ 889000 h 1236446"/>
              <a:gd name="connsiteX99" fmla="*/ 3390901 w 5710521"/>
              <a:gd name="connsiteY99" fmla="*/ 889000 h 1236446"/>
              <a:gd name="connsiteX100" fmla="*/ 3400075 w 5710521"/>
              <a:gd name="connsiteY100" fmla="*/ 889000 h 1236446"/>
              <a:gd name="connsiteX101" fmla="*/ 3491476 w 5710521"/>
              <a:gd name="connsiteY101" fmla="*/ 996055 h 1236446"/>
              <a:gd name="connsiteX102" fmla="*/ 3491476 w 5710521"/>
              <a:gd name="connsiteY102" fmla="*/ 889000 h 1236446"/>
              <a:gd name="connsiteX103" fmla="*/ 3511591 w 5710521"/>
              <a:gd name="connsiteY103" fmla="*/ 889000 h 1236446"/>
              <a:gd name="connsiteX104" fmla="*/ 3511591 w 5710521"/>
              <a:gd name="connsiteY104" fmla="*/ 1039126 h 1236446"/>
              <a:gd name="connsiteX105" fmla="*/ 3501014 w 5710521"/>
              <a:gd name="connsiteY105" fmla="*/ 1039126 h 1236446"/>
              <a:gd name="connsiteX106" fmla="*/ 3411016 w 5710521"/>
              <a:gd name="connsiteY106" fmla="*/ 932696 h 1236446"/>
              <a:gd name="connsiteX107" fmla="*/ 3411016 w 5710521"/>
              <a:gd name="connsiteY107" fmla="*/ 1039126 h 1236446"/>
              <a:gd name="connsiteX108" fmla="*/ 3390901 w 5710521"/>
              <a:gd name="connsiteY108" fmla="*/ 1039126 h 1236446"/>
              <a:gd name="connsiteX109" fmla="*/ 3225801 w 5710521"/>
              <a:gd name="connsiteY109" fmla="*/ 889000 h 1236446"/>
              <a:gd name="connsiteX110" fmla="*/ 3319246 w 5710521"/>
              <a:gd name="connsiteY110" fmla="*/ 889000 h 1236446"/>
              <a:gd name="connsiteX111" fmla="*/ 3319246 w 5710521"/>
              <a:gd name="connsiteY111" fmla="*/ 908301 h 1236446"/>
              <a:gd name="connsiteX112" fmla="*/ 3246116 w 5710521"/>
              <a:gd name="connsiteY112" fmla="*/ 908301 h 1236446"/>
              <a:gd name="connsiteX113" fmla="*/ 3246116 w 5710521"/>
              <a:gd name="connsiteY113" fmla="*/ 953200 h 1236446"/>
              <a:gd name="connsiteX114" fmla="*/ 3313769 w 5710521"/>
              <a:gd name="connsiteY114" fmla="*/ 953200 h 1236446"/>
              <a:gd name="connsiteX115" fmla="*/ 3313769 w 5710521"/>
              <a:gd name="connsiteY115" fmla="*/ 972494 h 1236446"/>
              <a:gd name="connsiteX116" fmla="*/ 3246116 w 5710521"/>
              <a:gd name="connsiteY116" fmla="*/ 972494 h 1236446"/>
              <a:gd name="connsiteX117" fmla="*/ 3246116 w 5710521"/>
              <a:gd name="connsiteY117" fmla="*/ 1019818 h 1236446"/>
              <a:gd name="connsiteX118" fmla="*/ 3319246 w 5710521"/>
              <a:gd name="connsiteY118" fmla="*/ 1019818 h 1236446"/>
              <a:gd name="connsiteX119" fmla="*/ 3319246 w 5710521"/>
              <a:gd name="connsiteY119" fmla="*/ 1039126 h 1236446"/>
              <a:gd name="connsiteX120" fmla="*/ 3225801 w 5710521"/>
              <a:gd name="connsiteY120" fmla="*/ 1039126 h 1236446"/>
              <a:gd name="connsiteX121" fmla="*/ 3225801 w 5710521"/>
              <a:gd name="connsiteY121" fmla="*/ 889000 h 1236446"/>
              <a:gd name="connsiteX122" fmla="*/ 3124200 w 5710521"/>
              <a:gd name="connsiteY122" fmla="*/ 889000 h 1236446"/>
              <a:gd name="connsiteX123" fmla="*/ 3144518 w 5710521"/>
              <a:gd name="connsiteY123" fmla="*/ 889000 h 1236446"/>
              <a:gd name="connsiteX124" fmla="*/ 3144518 w 5710521"/>
              <a:gd name="connsiteY124" fmla="*/ 1039124 h 1236446"/>
              <a:gd name="connsiteX125" fmla="*/ 3124200 w 5710521"/>
              <a:gd name="connsiteY125" fmla="*/ 1039124 h 1236446"/>
              <a:gd name="connsiteX126" fmla="*/ 3124200 w 5710521"/>
              <a:gd name="connsiteY126" fmla="*/ 889000 h 1236446"/>
              <a:gd name="connsiteX127" fmla="*/ 2489201 w 5710521"/>
              <a:gd name="connsiteY127" fmla="*/ 889000 h 1236446"/>
              <a:gd name="connsiteX128" fmla="*/ 2509728 w 5710521"/>
              <a:gd name="connsiteY128" fmla="*/ 889000 h 1236446"/>
              <a:gd name="connsiteX129" fmla="*/ 2509728 w 5710521"/>
              <a:gd name="connsiteY129" fmla="*/ 952387 h 1236446"/>
              <a:gd name="connsiteX130" fmla="*/ 2585076 w 5710521"/>
              <a:gd name="connsiteY130" fmla="*/ 952387 h 1236446"/>
              <a:gd name="connsiteX131" fmla="*/ 2585076 w 5710521"/>
              <a:gd name="connsiteY131" fmla="*/ 889000 h 1236446"/>
              <a:gd name="connsiteX132" fmla="*/ 2605394 w 5710521"/>
              <a:gd name="connsiteY132" fmla="*/ 889000 h 1236446"/>
              <a:gd name="connsiteX133" fmla="*/ 2605394 w 5710521"/>
              <a:gd name="connsiteY133" fmla="*/ 1039126 h 1236446"/>
              <a:gd name="connsiteX134" fmla="*/ 2585076 w 5710521"/>
              <a:gd name="connsiteY134" fmla="*/ 1039126 h 1236446"/>
              <a:gd name="connsiteX135" fmla="*/ 2585076 w 5710521"/>
              <a:gd name="connsiteY135" fmla="*/ 971875 h 1236446"/>
              <a:gd name="connsiteX136" fmla="*/ 2509728 w 5710521"/>
              <a:gd name="connsiteY136" fmla="*/ 971875 h 1236446"/>
              <a:gd name="connsiteX137" fmla="*/ 2509728 w 5710521"/>
              <a:gd name="connsiteY137" fmla="*/ 1039126 h 1236446"/>
              <a:gd name="connsiteX138" fmla="*/ 2489201 w 5710521"/>
              <a:gd name="connsiteY138" fmla="*/ 1039126 h 1236446"/>
              <a:gd name="connsiteX139" fmla="*/ 2311400 w 5710521"/>
              <a:gd name="connsiteY139" fmla="*/ 889000 h 1236446"/>
              <a:gd name="connsiteX140" fmla="*/ 2420705 w 5710521"/>
              <a:gd name="connsiteY140" fmla="*/ 889000 h 1236446"/>
              <a:gd name="connsiteX141" fmla="*/ 2420705 w 5710521"/>
              <a:gd name="connsiteY141" fmla="*/ 908697 h 1236446"/>
              <a:gd name="connsiteX142" fmla="*/ 2376203 w 5710521"/>
              <a:gd name="connsiteY142" fmla="*/ 908697 h 1236446"/>
              <a:gd name="connsiteX143" fmla="*/ 2376203 w 5710521"/>
              <a:gd name="connsiteY143" fmla="*/ 1039124 h 1236446"/>
              <a:gd name="connsiteX144" fmla="*/ 2355906 w 5710521"/>
              <a:gd name="connsiteY144" fmla="*/ 1039124 h 1236446"/>
              <a:gd name="connsiteX145" fmla="*/ 2355906 w 5710521"/>
              <a:gd name="connsiteY145" fmla="*/ 908697 h 1236446"/>
              <a:gd name="connsiteX146" fmla="*/ 2311400 w 5710521"/>
              <a:gd name="connsiteY146" fmla="*/ 908697 h 1236446"/>
              <a:gd name="connsiteX147" fmla="*/ 2311400 w 5710521"/>
              <a:gd name="connsiteY147" fmla="*/ 889000 h 1236446"/>
              <a:gd name="connsiteX148" fmla="*/ 2184401 w 5710521"/>
              <a:gd name="connsiteY148" fmla="*/ 889000 h 1236446"/>
              <a:gd name="connsiteX149" fmla="*/ 2204716 w 5710521"/>
              <a:gd name="connsiteY149" fmla="*/ 889000 h 1236446"/>
              <a:gd name="connsiteX150" fmla="*/ 2204716 w 5710521"/>
              <a:gd name="connsiteY150" fmla="*/ 1019429 h 1236446"/>
              <a:gd name="connsiteX151" fmla="*/ 2285368 w 5710521"/>
              <a:gd name="connsiteY151" fmla="*/ 1019429 h 1236446"/>
              <a:gd name="connsiteX152" fmla="*/ 2285368 w 5710521"/>
              <a:gd name="connsiteY152" fmla="*/ 1039126 h 1236446"/>
              <a:gd name="connsiteX153" fmla="*/ 2184401 w 5710521"/>
              <a:gd name="connsiteY153" fmla="*/ 1039126 h 1236446"/>
              <a:gd name="connsiteX154" fmla="*/ 2054627 w 5710521"/>
              <a:gd name="connsiteY154" fmla="*/ 889000 h 1236446"/>
              <a:gd name="connsiteX155" fmla="*/ 2065595 w 5710521"/>
              <a:gd name="connsiteY155" fmla="*/ 889000 h 1236446"/>
              <a:gd name="connsiteX156" fmla="*/ 2125743 w 5710521"/>
              <a:gd name="connsiteY156" fmla="*/ 1039124 h 1236446"/>
              <a:gd name="connsiteX157" fmla="*/ 2103592 w 5710521"/>
              <a:gd name="connsiteY157" fmla="*/ 1039124 h 1236446"/>
              <a:gd name="connsiteX158" fmla="*/ 2088345 w 5710521"/>
              <a:gd name="connsiteY158" fmla="*/ 1000106 h 1236446"/>
              <a:gd name="connsiteX159" fmla="*/ 2031274 w 5710521"/>
              <a:gd name="connsiteY159" fmla="*/ 1000106 h 1236446"/>
              <a:gd name="connsiteX160" fmla="*/ 2016044 w 5710521"/>
              <a:gd name="connsiteY160" fmla="*/ 1039124 h 1236446"/>
              <a:gd name="connsiteX161" fmla="*/ 1993900 w 5710521"/>
              <a:gd name="connsiteY161" fmla="*/ 1039124 h 1236446"/>
              <a:gd name="connsiteX162" fmla="*/ 1841501 w 5710521"/>
              <a:gd name="connsiteY162" fmla="*/ 889000 h 1236446"/>
              <a:gd name="connsiteX163" fmla="*/ 1934946 w 5710521"/>
              <a:gd name="connsiteY163" fmla="*/ 889000 h 1236446"/>
              <a:gd name="connsiteX164" fmla="*/ 1934946 w 5710521"/>
              <a:gd name="connsiteY164" fmla="*/ 908301 h 1236446"/>
              <a:gd name="connsiteX165" fmla="*/ 1861816 w 5710521"/>
              <a:gd name="connsiteY165" fmla="*/ 908301 h 1236446"/>
              <a:gd name="connsiteX166" fmla="*/ 1861816 w 5710521"/>
              <a:gd name="connsiteY166" fmla="*/ 953200 h 1236446"/>
              <a:gd name="connsiteX167" fmla="*/ 1929469 w 5710521"/>
              <a:gd name="connsiteY167" fmla="*/ 953200 h 1236446"/>
              <a:gd name="connsiteX168" fmla="*/ 1929469 w 5710521"/>
              <a:gd name="connsiteY168" fmla="*/ 972494 h 1236446"/>
              <a:gd name="connsiteX169" fmla="*/ 1861816 w 5710521"/>
              <a:gd name="connsiteY169" fmla="*/ 972494 h 1236446"/>
              <a:gd name="connsiteX170" fmla="*/ 1861816 w 5710521"/>
              <a:gd name="connsiteY170" fmla="*/ 1019818 h 1236446"/>
              <a:gd name="connsiteX171" fmla="*/ 1934946 w 5710521"/>
              <a:gd name="connsiteY171" fmla="*/ 1019818 h 1236446"/>
              <a:gd name="connsiteX172" fmla="*/ 1934946 w 5710521"/>
              <a:gd name="connsiteY172" fmla="*/ 1039126 h 1236446"/>
              <a:gd name="connsiteX173" fmla="*/ 1841501 w 5710521"/>
              <a:gd name="connsiteY173" fmla="*/ 1039126 h 1236446"/>
              <a:gd name="connsiteX174" fmla="*/ 1841501 w 5710521"/>
              <a:gd name="connsiteY174" fmla="*/ 889000 h 1236446"/>
              <a:gd name="connsiteX175" fmla="*/ 1651001 w 5710521"/>
              <a:gd name="connsiteY175" fmla="*/ 889000 h 1236446"/>
              <a:gd name="connsiteX176" fmla="*/ 1671528 w 5710521"/>
              <a:gd name="connsiteY176" fmla="*/ 889000 h 1236446"/>
              <a:gd name="connsiteX177" fmla="*/ 1671528 w 5710521"/>
              <a:gd name="connsiteY177" fmla="*/ 952387 h 1236446"/>
              <a:gd name="connsiteX178" fmla="*/ 1746898 w 5710521"/>
              <a:gd name="connsiteY178" fmla="*/ 952387 h 1236446"/>
              <a:gd name="connsiteX179" fmla="*/ 1746898 w 5710521"/>
              <a:gd name="connsiteY179" fmla="*/ 889000 h 1236446"/>
              <a:gd name="connsiteX180" fmla="*/ 1767194 w 5710521"/>
              <a:gd name="connsiteY180" fmla="*/ 889000 h 1236446"/>
              <a:gd name="connsiteX181" fmla="*/ 1767194 w 5710521"/>
              <a:gd name="connsiteY181" fmla="*/ 1039126 h 1236446"/>
              <a:gd name="connsiteX182" fmla="*/ 1746898 w 5710521"/>
              <a:gd name="connsiteY182" fmla="*/ 1039126 h 1236446"/>
              <a:gd name="connsiteX183" fmla="*/ 1746898 w 5710521"/>
              <a:gd name="connsiteY183" fmla="*/ 971875 h 1236446"/>
              <a:gd name="connsiteX184" fmla="*/ 1671528 w 5710521"/>
              <a:gd name="connsiteY184" fmla="*/ 971875 h 1236446"/>
              <a:gd name="connsiteX185" fmla="*/ 1671528 w 5710521"/>
              <a:gd name="connsiteY185" fmla="*/ 1039126 h 1236446"/>
              <a:gd name="connsiteX186" fmla="*/ 1651001 w 5710521"/>
              <a:gd name="connsiteY186" fmla="*/ 1039126 h 1236446"/>
              <a:gd name="connsiteX187" fmla="*/ 5235039 w 5710521"/>
              <a:gd name="connsiteY187" fmla="*/ 876301 h 1236446"/>
              <a:gd name="connsiteX188" fmla="*/ 5279119 w 5710521"/>
              <a:gd name="connsiteY188" fmla="*/ 898449 h 1236446"/>
              <a:gd name="connsiteX189" fmla="*/ 5265493 w 5710521"/>
              <a:gd name="connsiteY189" fmla="*/ 911455 h 1236446"/>
              <a:gd name="connsiteX190" fmla="*/ 5235249 w 5710521"/>
              <a:gd name="connsiteY190" fmla="*/ 895394 h 1236446"/>
              <a:gd name="connsiteX191" fmla="*/ 5211457 w 5710521"/>
              <a:gd name="connsiteY191" fmla="*/ 915717 h 1236446"/>
              <a:gd name="connsiteX192" fmla="*/ 5224254 w 5710521"/>
              <a:gd name="connsiteY192" fmla="*/ 935011 h 1236446"/>
              <a:gd name="connsiteX193" fmla="*/ 5260632 w 5710521"/>
              <a:gd name="connsiteY193" fmla="*/ 953508 h 1236446"/>
              <a:gd name="connsiteX194" fmla="*/ 5282366 w 5710521"/>
              <a:gd name="connsiteY194" fmla="*/ 988425 h 1236446"/>
              <a:gd name="connsiteX195" fmla="*/ 5232795 w 5710521"/>
              <a:gd name="connsiteY195" fmla="*/ 1031520 h 1236446"/>
              <a:gd name="connsiteX196" fmla="*/ 5181601 w 5710521"/>
              <a:gd name="connsiteY196" fmla="*/ 1000620 h 1236446"/>
              <a:gd name="connsiteX197" fmla="*/ 5196622 w 5710521"/>
              <a:gd name="connsiteY197" fmla="*/ 988238 h 1236446"/>
              <a:gd name="connsiteX198" fmla="*/ 5232585 w 5710521"/>
              <a:gd name="connsiteY198" fmla="*/ 1012218 h 1236446"/>
              <a:gd name="connsiteX199" fmla="*/ 5260216 w 5710521"/>
              <a:gd name="connsiteY199" fmla="*/ 989446 h 1236446"/>
              <a:gd name="connsiteX200" fmla="*/ 5244593 w 5710521"/>
              <a:gd name="connsiteY200" fmla="*/ 968527 h 1236446"/>
              <a:gd name="connsiteX201" fmla="*/ 5212269 w 5710521"/>
              <a:gd name="connsiteY201" fmla="*/ 952675 h 1236446"/>
              <a:gd name="connsiteX202" fmla="*/ 5189723 w 5710521"/>
              <a:gd name="connsiteY202" fmla="*/ 916917 h 1236446"/>
              <a:gd name="connsiteX203" fmla="*/ 5235039 w 5710521"/>
              <a:gd name="connsiteY203" fmla="*/ 876301 h 1236446"/>
              <a:gd name="connsiteX204" fmla="*/ 3990438 w 5710521"/>
              <a:gd name="connsiteY204" fmla="*/ 876301 h 1236446"/>
              <a:gd name="connsiteX205" fmla="*/ 4034521 w 5710521"/>
              <a:gd name="connsiteY205" fmla="*/ 898449 h 1236446"/>
              <a:gd name="connsiteX206" fmla="*/ 4020890 w 5710521"/>
              <a:gd name="connsiteY206" fmla="*/ 911455 h 1236446"/>
              <a:gd name="connsiteX207" fmla="*/ 3990624 w 5710521"/>
              <a:gd name="connsiteY207" fmla="*/ 895394 h 1236446"/>
              <a:gd name="connsiteX208" fmla="*/ 3966857 w 5710521"/>
              <a:gd name="connsiteY208" fmla="*/ 915717 h 1236446"/>
              <a:gd name="connsiteX209" fmla="*/ 3979652 w 5710521"/>
              <a:gd name="connsiteY209" fmla="*/ 935011 h 1236446"/>
              <a:gd name="connsiteX210" fmla="*/ 4016029 w 5710521"/>
              <a:gd name="connsiteY210" fmla="*/ 953508 h 1236446"/>
              <a:gd name="connsiteX211" fmla="*/ 4037763 w 5710521"/>
              <a:gd name="connsiteY211" fmla="*/ 988425 h 1236446"/>
              <a:gd name="connsiteX212" fmla="*/ 3988194 w 5710521"/>
              <a:gd name="connsiteY212" fmla="*/ 1031520 h 1236446"/>
              <a:gd name="connsiteX213" fmla="*/ 3937001 w 5710521"/>
              <a:gd name="connsiteY213" fmla="*/ 1000620 h 1236446"/>
              <a:gd name="connsiteX214" fmla="*/ 3952022 w 5710521"/>
              <a:gd name="connsiteY214" fmla="*/ 988238 h 1236446"/>
              <a:gd name="connsiteX215" fmla="*/ 3987984 w 5710521"/>
              <a:gd name="connsiteY215" fmla="*/ 1012218 h 1236446"/>
              <a:gd name="connsiteX216" fmla="*/ 4015614 w 5710521"/>
              <a:gd name="connsiteY216" fmla="*/ 989446 h 1236446"/>
              <a:gd name="connsiteX217" fmla="*/ 3999968 w 5710521"/>
              <a:gd name="connsiteY217" fmla="*/ 968527 h 1236446"/>
              <a:gd name="connsiteX218" fmla="*/ 3967668 w 5710521"/>
              <a:gd name="connsiteY218" fmla="*/ 952675 h 1236446"/>
              <a:gd name="connsiteX219" fmla="*/ 3945123 w 5710521"/>
              <a:gd name="connsiteY219" fmla="*/ 916917 h 1236446"/>
              <a:gd name="connsiteX220" fmla="*/ 3990438 w 5710521"/>
              <a:gd name="connsiteY220" fmla="*/ 876301 h 1236446"/>
              <a:gd name="connsiteX221" fmla="*/ 3659206 w 5710521"/>
              <a:gd name="connsiteY221" fmla="*/ 876301 h 1236446"/>
              <a:gd name="connsiteX222" fmla="*/ 3724028 w 5710521"/>
              <a:gd name="connsiteY222" fmla="*/ 909203 h 1236446"/>
              <a:gd name="connsiteX223" fmla="*/ 3708985 w 5710521"/>
              <a:gd name="connsiteY223" fmla="*/ 921819 h 1236446"/>
              <a:gd name="connsiteX224" fmla="*/ 3659617 w 5710521"/>
              <a:gd name="connsiteY224" fmla="*/ 896014 h 1236446"/>
              <a:gd name="connsiteX225" fmla="*/ 3602343 w 5710521"/>
              <a:gd name="connsiteY225" fmla="*/ 954728 h 1236446"/>
              <a:gd name="connsiteX226" fmla="*/ 3659418 w 5710521"/>
              <a:gd name="connsiteY226" fmla="*/ 1011800 h 1236446"/>
              <a:gd name="connsiteX227" fmla="*/ 3709792 w 5710521"/>
              <a:gd name="connsiteY227" fmla="*/ 986411 h 1236446"/>
              <a:gd name="connsiteX228" fmla="*/ 3724419 w 5710521"/>
              <a:gd name="connsiteY228" fmla="*/ 998811 h 1236446"/>
              <a:gd name="connsiteX229" fmla="*/ 3658604 w 5710521"/>
              <a:gd name="connsiteY229" fmla="*/ 1031304 h 1236446"/>
              <a:gd name="connsiteX230" fmla="*/ 3581400 w 5710521"/>
              <a:gd name="connsiteY230" fmla="*/ 954520 h 1236446"/>
              <a:gd name="connsiteX231" fmla="*/ 3659206 w 5710521"/>
              <a:gd name="connsiteY231" fmla="*/ 876301 h 1236446"/>
              <a:gd name="connsiteX232" fmla="*/ 2998805 w 5710521"/>
              <a:gd name="connsiteY232" fmla="*/ 876301 h 1236446"/>
              <a:gd name="connsiteX233" fmla="*/ 3063626 w 5710521"/>
              <a:gd name="connsiteY233" fmla="*/ 909203 h 1236446"/>
              <a:gd name="connsiteX234" fmla="*/ 3048589 w 5710521"/>
              <a:gd name="connsiteY234" fmla="*/ 921819 h 1236446"/>
              <a:gd name="connsiteX235" fmla="*/ 2999215 w 5710521"/>
              <a:gd name="connsiteY235" fmla="*/ 896014 h 1236446"/>
              <a:gd name="connsiteX236" fmla="*/ 2941923 w 5710521"/>
              <a:gd name="connsiteY236" fmla="*/ 954728 h 1236446"/>
              <a:gd name="connsiteX237" fmla="*/ 2999017 w 5710521"/>
              <a:gd name="connsiteY237" fmla="*/ 1011800 h 1236446"/>
              <a:gd name="connsiteX238" fmla="*/ 3049397 w 5710521"/>
              <a:gd name="connsiteY238" fmla="*/ 986411 h 1236446"/>
              <a:gd name="connsiteX239" fmla="*/ 3064017 w 5710521"/>
              <a:gd name="connsiteY239" fmla="*/ 998811 h 1236446"/>
              <a:gd name="connsiteX240" fmla="*/ 2998183 w 5710521"/>
              <a:gd name="connsiteY240" fmla="*/ 1031304 h 1236446"/>
              <a:gd name="connsiteX241" fmla="*/ 2921000 w 5710521"/>
              <a:gd name="connsiteY241" fmla="*/ 954520 h 1236446"/>
              <a:gd name="connsiteX242" fmla="*/ 2998805 w 5710521"/>
              <a:gd name="connsiteY242" fmla="*/ 876301 h 1236446"/>
              <a:gd name="connsiteX243" fmla="*/ 2809338 w 5710521"/>
              <a:gd name="connsiteY243" fmla="*/ 876301 h 1236446"/>
              <a:gd name="connsiteX244" fmla="*/ 2853423 w 5710521"/>
              <a:gd name="connsiteY244" fmla="*/ 898449 h 1236446"/>
              <a:gd name="connsiteX245" fmla="*/ 2839791 w 5710521"/>
              <a:gd name="connsiteY245" fmla="*/ 911455 h 1236446"/>
              <a:gd name="connsiteX246" fmla="*/ 2809515 w 5710521"/>
              <a:gd name="connsiteY246" fmla="*/ 895394 h 1236446"/>
              <a:gd name="connsiteX247" fmla="*/ 2785756 w 5710521"/>
              <a:gd name="connsiteY247" fmla="*/ 915717 h 1236446"/>
              <a:gd name="connsiteX248" fmla="*/ 2798576 w 5710521"/>
              <a:gd name="connsiteY248" fmla="*/ 935011 h 1236446"/>
              <a:gd name="connsiteX249" fmla="*/ 2834930 w 5710521"/>
              <a:gd name="connsiteY249" fmla="*/ 953508 h 1236446"/>
              <a:gd name="connsiteX250" fmla="*/ 2856665 w 5710521"/>
              <a:gd name="connsiteY250" fmla="*/ 988425 h 1236446"/>
              <a:gd name="connsiteX251" fmla="*/ 2807094 w 5710521"/>
              <a:gd name="connsiteY251" fmla="*/ 1031520 h 1236446"/>
              <a:gd name="connsiteX252" fmla="*/ 2755900 w 5710521"/>
              <a:gd name="connsiteY252" fmla="*/ 1000620 h 1236446"/>
              <a:gd name="connsiteX253" fmla="*/ 2770917 w 5710521"/>
              <a:gd name="connsiteY253" fmla="*/ 988238 h 1236446"/>
              <a:gd name="connsiteX254" fmla="*/ 2806884 w 5710521"/>
              <a:gd name="connsiteY254" fmla="*/ 1012218 h 1236446"/>
              <a:gd name="connsiteX255" fmla="*/ 2834515 w 5710521"/>
              <a:gd name="connsiteY255" fmla="*/ 989446 h 1236446"/>
              <a:gd name="connsiteX256" fmla="*/ 2818892 w 5710521"/>
              <a:gd name="connsiteY256" fmla="*/ 968527 h 1236446"/>
              <a:gd name="connsiteX257" fmla="*/ 2786568 w 5710521"/>
              <a:gd name="connsiteY257" fmla="*/ 952675 h 1236446"/>
              <a:gd name="connsiteX258" fmla="*/ 2764022 w 5710521"/>
              <a:gd name="connsiteY258" fmla="*/ 916917 h 1236446"/>
              <a:gd name="connsiteX259" fmla="*/ 2809338 w 5710521"/>
              <a:gd name="connsiteY259" fmla="*/ 876301 h 1236446"/>
              <a:gd name="connsiteX260" fmla="*/ 833442 w 5710521"/>
              <a:gd name="connsiteY260" fmla="*/ 685801 h 1236446"/>
              <a:gd name="connsiteX261" fmla="*/ 930283 w 5710521"/>
              <a:gd name="connsiteY261" fmla="*/ 782645 h 1236446"/>
              <a:gd name="connsiteX262" fmla="*/ 833442 w 5710521"/>
              <a:gd name="connsiteY262" fmla="*/ 879489 h 1236446"/>
              <a:gd name="connsiteX263" fmla="*/ 736601 w 5710521"/>
              <a:gd name="connsiteY263" fmla="*/ 782645 h 1236446"/>
              <a:gd name="connsiteX264" fmla="*/ 833442 w 5710521"/>
              <a:gd name="connsiteY264" fmla="*/ 685801 h 1236446"/>
              <a:gd name="connsiteX265" fmla="*/ 902864 w 5710521"/>
              <a:gd name="connsiteY265" fmla="*/ 558801 h 1236446"/>
              <a:gd name="connsiteX266" fmla="*/ 980228 w 5710521"/>
              <a:gd name="connsiteY266" fmla="*/ 636164 h 1236446"/>
              <a:gd name="connsiteX267" fmla="*/ 932549 w 5710521"/>
              <a:gd name="connsiteY267" fmla="*/ 707615 h 1236446"/>
              <a:gd name="connsiteX268" fmla="*/ 833316 w 5710521"/>
              <a:gd name="connsiteY268" fmla="*/ 658313 h 1236446"/>
              <a:gd name="connsiteX269" fmla="*/ 828767 w 5710521"/>
              <a:gd name="connsiteY269" fmla="*/ 658403 h 1236446"/>
              <a:gd name="connsiteX270" fmla="*/ 825501 w 5710521"/>
              <a:gd name="connsiteY270" fmla="*/ 636164 h 1236446"/>
              <a:gd name="connsiteX271" fmla="*/ 902864 w 5710521"/>
              <a:gd name="connsiteY271" fmla="*/ 558801 h 1236446"/>
              <a:gd name="connsiteX272" fmla="*/ 641407 w 5710521"/>
              <a:gd name="connsiteY272" fmla="*/ 471338 h 1236446"/>
              <a:gd name="connsiteX273" fmla="*/ 641407 w 5710521"/>
              <a:gd name="connsiteY273" fmla="*/ 1168270 h 1236446"/>
              <a:gd name="connsiteX274" fmla="*/ 894478 w 5710521"/>
              <a:gd name="connsiteY274" fmla="*/ 938840 h 1236446"/>
              <a:gd name="connsiteX275" fmla="*/ 1097747 w 5710521"/>
              <a:gd name="connsiteY275" fmla="*/ 597444 h 1236446"/>
              <a:gd name="connsiteX276" fmla="*/ 1139992 w 5710521"/>
              <a:gd name="connsiteY276" fmla="*/ 471338 h 1236446"/>
              <a:gd name="connsiteX277" fmla="*/ 4741431 w 5710521"/>
              <a:gd name="connsiteY277" fmla="*/ 250706 h 1236446"/>
              <a:gd name="connsiteX278" fmla="*/ 4678665 w 5710521"/>
              <a:gd name="connsiteY278" fmla="*/ 414134 h 1236446"/>
              <a:gd name="connsiteX279" fmla="*/ 4804820 w 5710521"/>
              <a:gd name="connsiteY279" fmla="*/ 414134 h 1236446"/>
              <a:gd name="connsiteX280" fmla="*/ 1737990 w 5710521"/>
              <a:gd name="connsiteY280" fmla="*/ 240756 h 1236446"/>
              <a:gd name="connsiteX281" fmla="*/ 1737990 w 5710521"/>
              <a:gd name="connsiteY281" fmla="*/ 601183 h 1236446"/>
              <a:gd name="connsiteX282" fmla="*/ 1803878 w 5710521"/>
              <a:gd name="connsiteY282" fmla="*/ 601183 h 1236446"/>
              <a:gd name="connsiteX283" fmla="*/ 1919750 w 5710521"/>
              <a:gd name="connsiteY283" fmla="*/ 558308 h 1236446"/>
              <a:gd name="connsiteX284" fmla="*/ 1962921 w 5710521"/>
              <a:gd name="connsiteY284" fmla="*/ 420988 h 1236446"/>
              <a:gd name="connsiteX285" fmla="*/ 1919750 w 5710521"/>
              <a:gd name="connsiteY285" fmla="*/ 283631 h 1236446"/>
              <a:gd name="connsiteX286" fmla="*/ 1803878 w 5710521"/>
              <a:gd name="connsiteY286" fmla="*/ 240756 h 1236446"/>
              <a:gd name="connsiteX287" fmla="*/ 2308556 w 5710521"/>
              <a:gd name="connsiteY287" fmla="*/ 229295 h 1236446"/>
              <a:gd name="connsiteX288" fmla="*/ 2287442 w 5710521"/>
              <a:gd name="connsiteY288" fmla="*/ 230528 h 1236446"/>
              <a:gd name="connsiteX289" fmla="*/ 2204488 w 5710521"/>
              <a:gd name="connsiteY289" fmla="*/ 279315 h 1236446"/>
              <a:gd name="connsiteX290" fmla="*/ 2174964 w 5710521"/>
              <a:gd name="connsiteY290" fmla="*/ 388998 h 1236446"/>
              <a:gd name="connsiteX291" fmla="*/ 2178082 w 5710521"/>
              <a:gd name="connsiteY291" fmla="*/ 431252 h 1236446"/>
              <a:gd name="connsiteX292" fmla="*/ 2225295 w 5710521"/>
              <a:gd name="connsiteY292" fmla="*/ 554902 h 1236446"/>
              <a:gd name="connsiteX293" fmla="*/ 2324723 w 5710521"/>
              <a:gd name="connsiteY293" fmla="*/ 599660 h 1236446"/>
              <a:gd name="connsiteX294" fmla="*/ 2345855 w 5710521"/>
              <a:gd name="connsiteY294" fmla="*/ 598388 h 1236446"/>
              <a:gd name="connsiteX295" fmla="*/ 2428808 w 5710521"/>
              <a:gd name="connsiteY295" fmla="*/ 549621 h 1236446"/>
              <a:gd name="connsiteX296" fmla="*/ 2458314 w 5710521"/>
              <a:gd name="connsiteY296" fmla="*/ 439937 h 1236446"/>
              <a:gd name="connsiteX297" fmla="*/ 2455197 w 5710521"/>
              <a:gd name="connsiteY297" fmla="*/ 397684 h 1236446"/>
              <a:gd name="connsiteX298" fmla="*/ 2407966 w 5710521"/>
              <a:gd name="connsiteY298" fmla="*/ 274033 h 1236446"/>
              <a:gd name="connsiteX299" fmla="*/ 2308556 w 5710521"/>
              <a:gd name="connsiteY299" fmla="*/ 229295 h 1236446"/>
              <a:gd name="connsiteX300" fmla="*/ 5410201 w 5710521"/>
              <a:gd name="connsiteY300" fmla="*/ 215901 h 1236446"/>
              <a:gd name="connsiteX301" fmla="*/ 5692961 w 5710521"/>
              <a:gd name="connsiteY301" fmla="*/ 215901 h 1236446"/>
              <a:gd name="connsiteX302" fmla="*/ 5694805 w 5710521"/>
              <a:gd name="connsiteY302" fmla="*/ 228357 h 1236446"/>
              <a:gd name="connsiteX303" fmla="*/ 5703500 w 5710521"/>
              <a:gd name="connsiteY303" fmla="*/ 302294 h 1236446"/>
              <a:gd name="connsiteX304" fmla="*/ 5691685 w 5710521"/>
              <a:gd name="connsiteY304" fmla="*/ 304155 h 1236446"/>
              <a:gd name="connsiteX305" fmla="*/ 5673672 w 5710521"/>
              <a:gd name="connsiteY305" fmla="*/ 254142 h 1236446"/>
              <a:gd name="connsiteX306" fmla="*/ 5636384 w 5710521"/>
              <a:gd name="connsiteY306" fmla="*/ 240756 h 1236446"/>
              <a:gd name="connsiteX307" fmla="*/ 5497188 w 5710521"/>
              <a:gd name="connsiteY307" fmla="*/ 240756 h 1236446"/>
              <a:gd name="connsiteX308" fmla="*/ 5497188 w 5710521"/>
              <a:gd name="connsiteY308" fmla="*/ 405453 h 1236446"/>
              <a:gd name="connsiteX309" fmla="*/ 5582969 w 5710521"/>
              <a:gd name="connsiteY309" fmla="*/ 405453 h 1236446"/>
              <a:gd name="connsiteX310" fmla="*/ 5618690 w 5710521"/>
              <a:gd name="connsiteY310" fmla="*/ 399225 h 1236446"/>
              <a:gd name="connsiteX311" fmla="*/ 5630172 w 5710521"/>
              <a:gd name="connsiteY311" fmla="*/ 374389 h 1236446"/>
              <a:gd name="connsiteX312" fmla="*/ 5642624 w 5710521"/>
              <a:gd name="connsiteY312" fmla="*/ 374389 h 1236446"/>
              <a:gd name="connsiteX313" fmla="*/ 5642624 w 5710521"/>
              <a:gd name="connsiteY313" fmla="*/ 461371 h 1236446"/>
              <a:gd name="connsiteX314" fmla="*/ 5630172 w 5710521"/>
              <a:gd name="connsiteY314" fmla="*/ 461371 h 1236446"/>
              <a:gd name="connsiteX315" fmla="*/ 5618690 w 5710521"/>
              <a:gd name="connsiteY315" fmla="*/ 436497 h 1236446"/>
              <a:gd name="connsiteX316" fmla="*/ 5582969 w 5710521"/>
              <a:gd name="connsiteY316" fmla="*/ 430307 h 1236446"/>
              <a:gd name="connsiteX317" fmla="*/ 5497188 w 5710521"/>
              <a:gd name="connsiteY317" fmla="*/ 430307 h 1236446"/>
              <a:gd name="connsiteX318" fmla="*/ 5497188 w 5710521"/>
              <a:gd name="connsiteY318" fmla="*/ 601175 h 1236446"/>
              <a:gd name="connsiteX319" fmla="*/ 5642624 w 5710521"/>
              <a:gd name="connsiteY319" fmla="*/ 601175 h 1236446"/>
              <a:gd name="connsiteX320" fmla="*/ 5679884 w 5710521"/>
              <a:gd name="connsiteY320" fmla="*/ 587827 h 1236446"/>
              <a:gd name="connsiteX321" fmla="*/ 5697911 w 5710521"/>
              <a:gd name="connsiteY321" fmla="*/ 537795 h 1236446"/>
              <a:gd name="connsiteX322" fmla="*/ 5709726 w 5710521"/>
              <a:gd name="connsiteY322" fmla="*/ 539656 h 1236446"/>
              <a:gd name="connsiteX323" fmla="*/ 5701004 w 5710521"/>
              <a:gd name="connsiteY323" fmla="*/ 613612 h 1236446"/>
              <a:gd name="connsiteX324" fmla="*/ 5699146 w 5710521"/>
              <a:gd name="connsiteY324" fmla="*/ 626030 h 1236446"/>
              <a:gd name="connsiteX325" fmla="*/ 5410201 w 5710521"/>
              <a:gd name="connsiteY325" fmla="*/ 626030 h 1236446"/>
              <a:gd name="connsiteX326" fmla="*/ 5410201 w 5710521"/>
              <a:gd name="connsiteY326" fmla="*/ 613612 h 1236446"/>
              <a:gd name="connsiteX327" fmla="*/ 5435064 w 5710521"/>
              <a:gd name="connsiteY327" fmla="*/ 602125 h 1236446"/>
              <a:gd name="connsiteX328" fmla="*/ 5441291 w 5710521"/>
              <a:gd name="connsiteY328" fmla="*/ 566371 h 1236446"/>
              <a:gd name="connsiteX329" fmla="*/ 5441291 w 5710521"/>
              <a:gd name="connsiteY329" fmla="*/ 275579 h 1236446"/>
              <a:gd name="connsiteX330" fmla="*/ 5435064 w 5710521"/>
              <a:gd name="connsiteY330" fmla="*/ 239844 h 1236446"/>
              <a:gd name="connsiteX331" fmla="*/ 5410201 w 5710521"/>
              <a:gd name="connsiteY331" fmla="*/ 228357 h 1236446"/>
              <a:gd name="connsiteX332" fmla="*/ 4681801 w 5710521"/>
              <a:gd name="connsiteY332" fmla="*/ 215901 h 1236446"/>
              <a:gd name="connsiteX333" fmla="*/ 4788059 w 5710521"/>
              <a:gd name="connsiteY333" fmla="*/ 215901 h 1236446"/>
              <a:gd name="connsiteX334" fmla="*/ 4924122 w 5710521"/>
              <a:gd name="connsiteY334" fmla="*/ 570081 h 1236446"/>
              <a:gd name="connsiteX335" fmla="*/ 4946179 w 5710521"/>
              <a:gd name="connsiteY335" fmla="*/ 602721 h 1236446"/>
              <a:gd name="connsiteX336" fmla="*/ 4982526 w 5710521"/>
              <a:gd name="connsiteY336" fmla="*/ 613620 h 1236446"/>
              <a:gd name="connsiteX337" fmla="*/ 4982526 w 5710521"/>
              <a:gd name="connsiteY337" fmla="*/ 626038 h 1236446"/>
              <a:gd name="connsiteX338" fmla="*/ 4823451 w 5710521"/>
              <a:gd name="connsiteY338" fmla="*/ 626038 h 1236446"/>
              <a:gd name="connsiteX339" fmla="*/ 4823451 w 5710521"/>
              <a:gd name="connsiteY339" fmla="*/ 613620 h 1236446"/>
              <a:gd name="connsiteX340" fmla="*/ 4859486 w 5710521"/>
              <a:gd name="connsiteY340" fmla="*/ 608645 h 1236446"/>
              <a:gd name="connsiteX341" fmla="*/ 4870058 w 5710521"/>
              <a:gd name="connsiteY341" fmla="*/ 593113 h 1236446"/>
              <a:gd name="connsiteX342" fmla="*/ 4864471 w 5710521"/>
              <a:gd name="connsiteY342" fmla="*/ 570081 h 1236446"/>
              <a:gd name="connsiteX343" fmla="*/ 4814146 w 5710521"/>
              <a:gd name="connsiteY343" fmla="*/ 439008 h 1236446"/>
              <a:gd name="connsiteX344" fmla="*/ 4668737 w 5710521"/>
              <a:gd name="connsiteY344" fmla="*/ 439008 h 1236446"/>
              <a:gd name="connsiteX345" fmla="*/ 4618391 w 5710521"/>
              <a:gd name="connsiteY345" fmla="*/ 570081 h 1236446"/>
              <a:gd name="connsiteX346" fmla="*/ 4612804 w 5710521"/>
              <a:gd name="connsiteY346" fmla="*/ 593113 h 1236446"/>
              <a:gd name="connsiteX347" fmla="*/ 4623376 w 5710521"/>
              <a:gd name="connsiteY347" fmla="*/ 608645 h 1236446"/>
              <a:gd name="connsiteX348" fmla="*/ 4659391 w 5710521"/>
              <a:gd name="connsiteY348" fmla="*/ 613620 h 1236446"/>
              <a:gd name="connsiteX349" fmla="*/ 4659391 w 5710521"/>
              <a:gd name="connsiteY349" fmla="*/ 626038 h 1236446"/>
              <a:gd name="connsiteX350" fmla="*/ 4533900 w 5710521"/>
              <a:gd name="connsiteY350" fmla="*/ 626038 h 1236446"/>
              <a:gd name="connsiteX351" fmla="*/ 4533900 w 5710521"/>
              <a:gd name="connsiteY351" fmla="*/ 613620 h 1236446"/>
              <a:gd name="connsiteX352" fmla="*/ 4570247 w 5710521"/>
              <a:gd name="connsiteY352" fmla="*/ 602721 h 1236446"/>
              <a:gd name="connsiteX353" fmla="*/ 4592305 w 5710521"/>
              <a:gd name="connsiteY353" fmla="*/ 570081 h 1236446"/>
              <a:gd name="connsiteX354" fmla="*/ 4711606 w 5710521"/>
              <a:gd name="connsiteY354" fmla="*/ 260029 h 1236446"/>
              <a:gd name="connsiteX355" fmla="*/ 4714098 w 5710521"/>
              <a:gd name="connsiteY355" fmla="*/ 245731 h 1236446"/>
              <a:gd name="connsiteX356" fmla="*/ 4706954 w 5710521"/>
              <a:gd name="connsiteY356" fmla="*/ 232686 h 1236446"/>
              <a:gd name="connsiteX357" fmla="*/ 4681801 w 5710521"/>
              <a:gd name="connsiteY357" fmla="*/ 228338 h 1236446"/>
              <a:gd name="connsiteX358" fmla="*/ 3289300 w 5710521"/>
              <a:gd name="connsiteY358" fmla="*/ 215901 h 1236446"/>
              <a:gd name="connsiteX359" fmla="*/ 3366896 w 5710521"/>
              <a:gd name="connsiteY359" fmla="*/ 215901 h 1236446"/>
              <a:gd name="connsiteX360" fmla="*/ 3636651 w 5710521"/>
              <a:gd name="connsiteY360" fmla="*/ 563257 h 1236446"/>
              <a:gd name="connsiteX361" fmla="*/ 3636651 w 5710521"/>
              <a:gd name="connsiteY361" fmla="*/ 275560 h 1236446"/>
              <a:gd name="connsiteX362" fmla="*/ 3630415 w 5710521"/>
              <a:gd name="connsiteY362" fmla="*/ 239844 h 1236446"/>
              <a:gd name="connsiteX363" fmla="*/ 3605602 w 5710521"/>
              <a:gd name="connsiteY363" fmla="*/ 228357 h 1236446"/>
              <a:gd name="connsiteX364" fmla="*/ 3605602 w 5710521"/>
              <a:gd name="connsiteY364" fmla="*/ 215901 h 1236446"/>
              <a:gd name="connsiteX365" fmla="*/ 3692589 w 5710521"/>
              <a:gd name="connsiteY365" fmla="*/ 215901 h 1236446"/>
              <a:gd name="connsiteX366" fmla="*/ 3692589 w 5710521"/>
              <a:gd name="connsiteY366" fmla="*/ 228357 h 1236446"/>
              <a:gd name="connsiteX367" fmla="*/ 3667719 w 5710521"/>
              <a:gd name="connsiteY367" fmla="*/ 239844 h 1236446"/>
              <a:gd name="connsiteX368" fmla="*/ 3661502 w 5710521"/>
              <a:gd name="connsiteY368" fmla="*/ 275560 h 1236446"/>
              <a:gd name="connsiteX369" fmla="*/ 3661502 w 5710521"/>
              <a:gd name="connsiteY369" fmla="*/ 626030 h 1236446"/>
              <a:gd name="connsiteX370" fmla="*/ 3614974 w 5710521"/>
              <a:gd name="connsiteY370" fmla="*/ 626030 h 1236446"/>
              <a:gd name="connsiteX371" fmla="*/ 3345219 w 5710521"/>
              <a:gd name="connsiteY371" fmla="*/ 278673 h 1236446"/>
              <a:gd name="connsiteX372" fmla="*/ 3345219 w 5710521"/>
              <a:gd name="connsiteY372" fmla="*/ 566371 h 1236446"/>
              <a:gd name="connsiteX373" fmla="*/ 3351455 w 5710521"/>
              <a:gd name="connsiteY373" fmla="*/ 602087 h 1236446"/>
              <a:gd name="connsiteX374" fmla="*/ 3376306 w 5710521"/>
              <a:gd name="connsiteY374" fmla="*/ 613612 h 1236446"/>
              <a:gd name="connsiteX375" fmla="*/ 3376306 w 5710521"/>
              <a:gd name="connsiteY375" fmla="*/ 626030 h 1236446"/>
              <a:gd name="connsiteX376" fmla="*/ 3289300 w 5710521"/>
              <a:gd name="connsiteY376" fmla="*/ 626030 h 1236446"/>
              <a:gd name="connsiteX377" fmla="*/ 3289300 w 5710521"/>
              <a:gd name="connsiteY377" fmla="*/ 613612 h 1236446"/>
              <a:gd name="connsiteX378" fmla="*/ 3314151 w 5710521"/>
              <a:gd name="connsiteY378" fmla="*/ 602087 h 1236446"/>
              <a:gd name="connsiteX379" fmla="*/ 3320368 w 5710521"/>
              <a:gd name="connsiteY379" fmla="*/ 566371 h 1236446"/>
              <a:gd name="connsiteX380" fmla="*/ 3320368 w 5710521"/>
              <a:gd name="connsiteY380" fmla="*/ 275560 h 1236446"/>
              <a:gd name="connsiteX381" fmla="*/ 3314151 w 5710521"/>
              <a:gd name="connsiteY381" fmla="*/ 239844 h 1236446"/>
              <a:gd name="connsiteX382" fmla="*/ 3289300 w 5710521"/>
              <a:gd name="connsiteY382" fmla="*/ 228357 h 1236446"/>
              <a:gd name="connsiteX383" fmla="*/ 1651001 w 5710521"/>
              <a:gd name="connsiteY383" fmla="*/ 215901 h 1236446"/>
              <a:gd name="connsiteX384" fmla="*/ 1816276 w 5710521"/>
              <a:gd name="connsiteY384" fmla="*/ 215901 h 1236446"/>
              <a:gd name="connsiteX385" fmla="*/ 1906705 w 5710521"/>
              <a:gd name="connsiteY385" fmla="*/ 231452 h 1236446"/>
              <a:gd name="connsiteX386" fmla="*/ 1985298 w 5710521"/>
              <a:gd name="connsiteY386" fmla="*/ 292669 h 1236446"/>
              <a:gd name="connsiteX387" fmla="*/ 2018847 w 5710521"/>
              <a:gd name="connsiteY387" fmla="*/ 420988 h 1236446"/>
              <a:gd name="connsiteX388" fmla="*/ 1955802 w 5710521"/>
              <a:gd name="connsiteY388" fmla="*/ 582841 h 1236446"/>
              <a:gd name="connsiteX389" fmla="*/ 1816276 w 5710521"/>
              <a:gd name="connsiteY389" fmla="*/ 626038 h 1236446"/>
              <a:gd name="connsiteX390" fmla="*/ 1651001 w 5710521"/>
              <a:gd name="connsiteY390" fmla="*/ 626038 h 1236446"/>
              <a:gd name="connsiteX391" fmla="*/ 1651001 w 5710521"/>
              <a:gd name="connsiteY391" fmla="*/ 613601 h 1236446"/>
              <a:gd name="connsiteX392" fmla="*/ 1675864 w 5710521"/>
              <a:gd name="connsiteY392" fmla="*/ 602132 h 1236446"/>
              <a:gd name="connsiteX393" fmla="*/ 1682063 w 5710521"/>
              <a:gd name="connsiteY393" fmla="*/ 566378 h 1236446"/>
              <a:gd name="connsiteX394" fmla="*/ 1682063 w 5710521"/>
              <a:gd name="connsiteY394" fmla="*/ 275561 h 1236446"/>
              <a:gd name="connsiteX395" fmla="*/ 1675864 w 5710521"/>
              <a:gd name="connsiteY395" fmla="*/ 239845 h 1236446"/>
              <a:gd name="connsiteX396" fmla="*/ 1651001 w 5710521"/>
              <a:gd name="connsiteY396" fmla="*/ 228357 h 1236446"/>
              <a:gd name="connsiteX397" fmla="*/ 4976253 w 5710521"/>
              <a:gd name="connsiteY397" fmla="*/ 215900 h 1236446"/>
              <a:gd name="connsiteX398" fmla="*/ 5311787 w 5710521"/>
              <a:gd name="connsiteY398" fmla="*/ 215900 h 1236446"/>
              <a:gd name="connsiteX399" fmla="*/ 5313686 w 5710521"/>
              <a:gd name="connsiteY399" fmla="*/ 228336 h 1236446"/>
              <a:gd name="connsiteX400" fmla="*/ 5322372 w 5710521"/>
              <a:gd name="connsiteY400" fmla="*/ 302270 h 1236446"/>
              <a:gd name="connsiteX401" fmla="*/ 5310566 w 5710521"/>
              <a:gd name="connsiteY401" fmla="*/ 304130 h 1236446"/>
              <a:gd name="connsiteX402" fmla="*/ 5292534 w 5710521"/>
              <a:gd name="connsiteY402" fmla="*/ 254101 h 1236446"/>
              <a:gd name="connsiteX403" fmla="*/ 5255282 w 5710521"/>
              <a:gd name="connsiteY403" fmla="*/ 240753 h 1236446"/>
              <a:gd name="connsiteX404" fmla="*/ 5171976 w 5710521"/>
              <a:gd name="connsiteY404" fmla="*/ 240753 h 1236446"/>
              <a:gd name="connsiteX405" fmla="*/ 5171976 w 5710521"/>
              <a:gd name="connsiteY405" fmla="*/ 566353 h 1236446"/>
              <a:gd name="connsiteX406" fmla="*/ 5178217 w 5710521"/>
              <a:gd name="connsiteY406" fmla="*/ 602086 h 1236446"/>
              <a:gd name="connsiteX407" fmla="*/ 5203069 w 5710521"/>
              <a:gd name="connsiteY407" fmla="*/ 613573 h 1236446"/>
              <a:gd name="connsiteX408" fmla="*/ 5203069 w 5710521"/>
              <a:gd name="connsiteY408" fmla="*/ 626009 h 1236446"/>
              <a:gd name="connsiteX409" fmla="*/ 5085004 w 5710521"/>
              <a:gd name="connsiteY409" fmla="*/ 626009 h 1236446"/>
              <a:gd name="connsiteX410" fmla="*/ 5085004 w 5710521"/>
              <a:gd name="connsiteY410" fmla="*/ 613573 h 1236446"/>
              <a:gd name="connsiteX411" fmla="*/ 5109839 w 5710521"/>
              <a:gd name="connsiteY411" fmla="*/ 602086 h 1236446"/>
              <a:gd name="connsiteX412" fmla="*/ 5116081 w 5710521"/>
              <a:gd name="connsiteY412" fmla="*/ 566353 h 1236446"/>
              <a:gd name="connsiteX413" fmla="*/ 5116081 w 5710521"/>
              <a:gd name="connsiteY413" fmla="*/ 240753 h 1236446"/>
              <a:gd name="connsiteX414" fmla="*/ 5032791 w 5710521"/>
              <a:gd name="connsiteY414" fmla="*/ 240753 h 1236446"/>
              <a:gd name="connsiteX415" fmla="*/ 4995523 w 5710521"/>
              <a:gd name="connsiteY415" fmla="*/ 254101 h 1236446"/>
              <a:gd name="connsiteX416" fmla="*/ 4977491 w 5710521"/>
              <a:gd name="connsiteY416" fmla="*/ 304130 h 1236446"/>
              <a:gd name="connsiteX417" fmla="*/ 4965701 w 5710521"/>
              <a:gd name="connsiteY417" fmla="*/ 302270 h 1236446"/>
              <a:gd name="connsiteX418" fmla="*/ 4974387 w 5710521"/>
              <a:gd name="connsiteY418" fmla="*/ 228336 h 1236446"/>
              <a:gd name="connsiteX419" fmla="*/ 4176169 w 5710521"/>
              <a:gd name="connsiteY419" fmla="*/ 215900 h 1236446"/>
              <a:gd name="connsiteX420" fmla="*/ 4511688 w 5710521"/>
              <a:gd name="connsiteY420" fmla="*/ 215900 h 1236446"/>
              <a:gd name="connsiteX421" fmla="*/ 4513587 w 5710521"/>
              <a:gd name="connsiteY421" fmla="*/ 228336 h 1236446"/>
              <a:gd name="connsiteX422" fmla="*/ 4522272 w 5710521"/>
              <a:gd name="connsiteY422" fmla="*/ 302270 h 1236446"/>
              <a:gd name="connsiteX423" fmla="*/ 4510466 w 5710521"/>
              <a:gd name="connsiteY423" fmla="*/ 304130 h 1236446"/>
              <a:gd name="connsiteX424" fmla="*/ 4492434 w 5710521"/>
              <a:gd name="connsiteY424" fmla="*/ 254101 h 1236446"/>
              <a:gd name="connsiteX425" fmla="*/ 4455182 w 5710521"/>
              <a:gd name="connsiteY425" fmla="*/ 240753 h 1236446"/>
              <a:gd name="connsiteX426" fmla="*/ 4371876 w 5710521"/>
              <a:gd name="connsiteY426" fmla="*/ 240753 h 1236446"/>
              <a:gd name="connsiteX427" fmla="*/ 4371876 w 5710521"/>
              <a:gd name="connsiteY427" fmla="*/ 566353 h 1236446"/>
              <a:gd name="connsiteX428" fmla="*/ 4378118 w 5710521"/>
              <a:gd name="connsiteY428" fmla="*/ 602086 h 1236446"/>
              <a:gd name="connsiteX429" fmla="*/ 4402969 w 5710521"/>
              <a:gd name="connsiteY429" fmla="*/ 613573 h 1236446"/>
              <a:gd name="connsiteX430" fmla="*/ 4402969 w 5710521"/>
              <a:gd name="connsiteY430" fmla="*/ 626009 h 1236446"/>
              <a:gd name="connsiteX431" fmla="*/ 4284904 w 5710521"/>
              <a:gd name="connsiteY431" fmla="*/ 626009 h 1236446"/>
              <a:gd name="connsiteX432" fmla="*/ 4284904 w 5710521"/>
              <a:gd name="connsiteY432" fmla="*/ 613573 h 1236446"/>
              <a:gd name="connsiteX433" fmla="*/ 4309739 w 5710521"/>
              <a:gd name="connsiteY433" fmla="*/ 602086 h 1236446"/>
              <a:gd name="connsiteX434" fmla="*/ 4315981 w 5710521"/>
              <a:gd name="connsiteY434" fmla="*/ 566353 h 1236446"/>
              <a:gd name="connsiteX435" fmla="*/ 4315981 w 5710521"/>
              <a:gd name="connsiteY435" fmla="*/ 240753 h 1236446"/>
              <a:gd name="connsiteX436" fmla="*/ 4232692 w 5710521"/>
              <a:gd name="connsiteY436" fmla="*/ 240753 h 1236446"/>
              <a:gd name="connsiteX437" fmla="*/ 4195439 w 5710521"/>
              <a:gd name="connsiteY437" fmla="*/ 254101 h 1236446"/>
              <a:gd name="connsiteX438" fmla="*/ 4177391 w 5710521"/>
              <a:gd name="connsiteY438" fmla="*/ 304130 h 1236446"/>
              <a:gd name="connsiteX439" fmla="*/ 4165601 w 5710521"/>
              <a:gd name="connsiteY439" fmla="*/ 302270 h 1236446"/>
              <a:gd name="connsiteX440" fmla="*/ 4174287 w 5710521"/>
              <a:gd name="connsiteY440" fmla="*/ 228336 h 1236446"/>
              <a:gd name="connsiteX441" fmla="*/ 2540000 w 5710521"/>
              <a:gd name="connsiteY441" fmla="*/ 215900 h 1236446"/>
              <a:gd name="connsiteX442" fmla="*/ 2698445 w 5710521"/>
              <a:gd name="connsiteY442" fmla="*/ 215900 h 1236446"/>
              <a:gd name="connsiteX443" fmla="*/ 2698445 w 5710521"/>
              <a:gd name="connsiteY443" fmla="*/ 228336 h 1236446"/>
              <a:gd name="connsiteX444" fmla="*/ 2661167 w 5710521"/>
              <a:gd name="connsiteY444" fmla="*/ 233918 h 1236446"/>
              <a:gd name="connsiteX445" fmla="*/ 2650609 w 5710521"/>
              <a:gd name="connsiteY445" fmla="*/ 251310 h 1236446"/>
              <a:gd name="connsiteX446" fmla="*/ 2654954 w 5710521"/>
              <a:gd name="connsiteY446" fmla="*/ 272461 h 1236446"/>
              <a:gd name="connsiteX447" fmla="*/ 2758739 w 5710521"/>
              <a:gd name="connsiteY447" fmla="*/ 585623 h 1236446"/>
              <a:gd name="connsiteX448" fmla="*/ 2874305 w 5710521"/>
              <a:gd name="connsiteY448" fmla="*/ 215900 h 1236446"/>
              <a:gd name="connsiteX449" fmla="*/ 2932732 w 5710521"/>
              <a:gd name="connsiteY449" fmla="*/ 215900 h 1236446"/>
              <a:gd name="connsiteX450" fmla="*/ 3047687 w 5710521"/>
              <a:gd name="connsiteY450" fmla="*/ 585623 h 1236446"/>
              <a:gd name="connsiteX451" fmla="*/ 3152662 w 5710521"/>
              <a:gd name="connsiteY451" fmla="*/ 272461 h 1236446"/>
              <a:gd name="connsiteX452" fmla="*/ 3157652 w 5710521"/>
              <a:gd name="connsiteY452" fmla="*/ 250702 h 1236446"/>
              <a:gd name="connsiteX453" fmla="*/ 3146771 w 5710521"/>
              <a:gd name="connsiteY453" fmla="*/ 233918 h 1236446"/>
              <a:gd name="connsiteX454" fmla="*/ 3109783 w 5710521"/>
              <a:gd name="connsiteY454" fmla="*/ 228336 h 1236446"/>
              <a:gd name="connsiteX455" fmla="*/ 3109783 w 5710521"/>
              <a:gd name="connsiteY455" fmla="*/ 215900 h 1236446"/>
              <a:gd name="connsiteX456" fmla="*/ 3235329 w 5710521"/>
              <a:gd name="connsiteY456" fmla="*/ 215900 h 1236446"/>
              <a:gd name="connsiteX457" fmla="*/ 3235329 w 5710521"/>
              <a:gd name="connsiteY457" fmla="*/ 228336 h 1236446"/>
              <a:gd name="connsiteX458" fmla="*/ 3199951 w 5710521"/>
              <a:gd name="connsiteY458" fmla="*/ 239215 h 1236446"/>
              <a:gd name="connsiteX459" fmla="*/ 3178769 w 5710521"/>
              <a:gd name="connsiteY459" fmla="*/ 272461 h 1236446"/>
              <a:gd name="connsiteX460" fmla="*/ 3060080 w 5710521"/>
              <a:gd name="connsiteY460" fmla="*/ 626007 h 1236446"/>
              <a:gd name="connsiteX461" fmla="*/ 3001685 w 5710521"/>
              <a:gd name="connsiteY461" fmla="*/ 626007 h 1236446"/>
              <a:gd name="connsiteX462" fmla="*/ 2887375 w 5710521"/>
              <a:gd name="connsiteY462" fmla="*/ 256892 h 1236446"/>
              <a:gd name="connsiteX463" fmla="*/ 2772388 w 5710521"/>
              <a:gd name="connsiteY463" fmla="*/ 626007 h 1236446"/>
              <a:gd name="connsiteX464" fmla="*/ 2713993 w 5710521"/>
              <a:gd name="connsiteY464" fmla="*/ 626007 h 1236446"/>
              <a:gd name="connsiteX465" fmla="*/ 2595916 w 5710521"/>
              <a:gd name="connsiteY465" fmla="*/ 272461 h 1236446"/>
              <a:gd name="connsiteX466" fmla="*/ 2575410 w 5710521"/>
              <a:gd name="connsiteY466" fmla="*/ 239500 h 1236446"/>
              <a:gd name="connsiteX467" fmla="*/ 2540000 w 5710521"/>
              <a:gd name="connsiteY467" fmla="*/ 228336 h 1236446"/>
              <a:gd name="connsiteX468" fmla="*/ 3936664 w 5710521"/>
              <a:gd name="connsiteY468" fmla="*/ 203201 h 1236446"/>
              <a:gd name="connsiteX469" fmla="*/ 4080172 w 5710521"/>
              <a:gd name="connsiteY469" fmla="*/ 229786 h 1236446"/>
              <a:gd name="connsiteX470" fmla="*/ 4070159 w 5710521"/>
              <a:gd name="connsiteY470" fmla="*/ 300366 h 1236446"/>
              <a:gd name="connsiteX471" fmla="*/ 4057882 w 5710521"/>
              <a:gd name="connsiteY471" fmla="*/ 302244 h 1236446"/>
              <a:gd name="connsiteX472" fmla="*/ 3936041 w 5710521"/>
              <a:gd name="connsiteY472" fmla="*/ 228045 h 1236446"/>
              <a:gd name="connsiteX473" fmla="*/ 3860239 w 5710521"/>
              <a:gd name="connsiteY473" fmla="*/ 246394 h 1236446"/>
              <a:gd name="connsiteX474" fmla="*/ 3834743 w 5710521"/>
              <a:gd name="connsiteY474" fmla="*/ 298899 h 1236446"/>
              <a:gd name="connsiteX475" fmla="*/ 3848418 w 5710521"/>
              <a:gd name="connsiteY475" fmla="*/ 335245 h 1236446"/>
              <a:gd name="connsiteX476" fmla="*/ 3882923 w 5710521"/>
              <a:gd name="connsiteY476" fmla="*/ 358857 h 1236446"/>
              <a:gd name="connsiteX477" fmla="*/ 3937895 w 5710521"/>
              <a:gd name="connsiteY477" fmla="*/ 378419 h 1236446"/>
              <a:gd name="connsiteX478" fmla="*/ 4029257 w 5710521"/>
              <a:gd name="connsiteY478" fmla="*/ 410736 h 1236446"/>
              <a:gd name="connsiteX479" fmla="*/ 4079898 w 5710521"/>
              <a:gd name="connsiteY479" fmla="*/ 447395 h 1236446"/>
              <a:gd name="connsiteX480" fmla="*/ 4100091 w 5710521"/>
              <a:gd name="connsiteY480" fmla="*/ 510150 h 1236446"/>
              <a:gd name="connsiteX481" fmla="*/ 4056302 w 5710521"/>
              <a:gd name="connsiteY481" fmla="*/ 599334 h 1236446"/>
              <a:gd name="connsiteX482" fmla="*/ 3935996 w 5710521"/>
              <a:gd name="connsiteY482" fmla="*/ 625743 h 1236446"/>
              <a:gd name="connsiteX483" fmla="*/ 3771901 w 5710521"/>
              <a:gd name="connsiteY483" fmla="*/ 592174 h 1236446"/>
              <a:gd name="connsiteX484" fmla="*/ 3787778 w 5710521"/>
              <a:gd name="connsiteY484" fmla="*/ 521222 h 1236446"/>
              <a:gd name="connsiteX485" fmla="*/ 3800070 w 5710521"/>
              <a:gd name="connsiteY485" fmla="*/ 519364 h 1236446"/>
              <a:gd name="connsiteX486" fmla="*/ 3926363 w 5710521"/>
              <a:gd name="connsiteY486" fmla="*/ 600879 h 1236446"/>
              <a:gd name="connsiteX487" fmla="*/ 4044147 w 5710521"/>
              <a:gd name="connsiteY487" fmla="*/ 521966 h 1236446"/>
              <a:gd name="connsiteX488" fmla="*/ 4031430 w 5710521"/>
              <a:gd name="connsiteY488" fmla="*/ 482822 h 1236446"/>
              <a:gd name="connsiteX489" fmla="*/ 3997243 w 5710521"/>
              <a:gd name="connsiteY489" fmla="*/ 457333 h 1236446"/>
              <a:gd name="connsiteX490" fmla="*/ 3937895 w 5710521"/>
              <a:gd name="connsiteY490" fmla="*/ 435579 h 1236446"/>
              <a:gd name="connsiteX491" fmla="*/ 3919890 w 5710521"/>
              <a:gd name="connsiteY491" fmla="*/ 429985 h 1236446"/>
              <a:gd name="connsiteX492" fmla="*/ 3842841 w 5710521"/>
              <a:gd name="connsiteY492" fmla="*/ 402363 h 1236446"/>
              <a:gd name="connsiteX493" fmla="*/ 3797168 w 5710521"/>
              <a:gd name="connsiteY493" fmla="*/ 368481 h 1236446"/>
              <a:gd name="connsiteX494" fmla="*/ 3778844 w 5710521"/>
              <a:gd name="connsiteY494" fmla="*/ 311947 h 1236446"/>
              <a:gd name="connsiteX495" fmla="*/ 3823864 w 5710521"/>
              <a:gd name="connsiteY495" fmla="*/ 230236 h 1236446"/>
              <a:gd name="connsiteX496" fmla="*/ 3936664 w 5710521"/>
              <a:gd name="connsiteY496" fmla="*/ 203201 h 1236446"/>
              <a:gd name="connsiteX497" fmla="*/ 2316621 w 5710521"/>
              <a:gd name="connsiteY497" fmla="*/ 203200 h 1236446"/>
              <a:gd name="connsiteX498" fmla="*/ 2420109 w 5710521"/>
              <a:gd name="connsiteY498" fmla="*/ 230528 h 1236446"/>
              <a:gd name="connsiteX499" fmla="*/ 2488436 w 5710521"/>
              <a:gd name="connsiteY499" fmla="*/ 305724 h 1236446"/>
              <a:gd name="connsiteX500" fmla="*/ 2512378 w 5710521"/>
              <a:gd name="connsiteY500" fmla="*/ 414448 h 1236446"/>
              <a:gd name="connsiteX501" fmla="*/ 2488436 w 5710521"/>
              <a:gd name="connsiteY501" fmla="*/ 523193 h 1236446"/>
              <a:gd name="connsiteX502" fmla="*/ 2420109 w 5710521"/>
              <a:gd name="connsiteY502" fmla="*/ 598388 h 1236446"/>
              <a:gd name="connsiteX503" fmla="*/ 2316621 w 5710521"/>
              <a:gd name="connsiteY503" fmla="*/ 625736 h 1236446"/>
              <a:gd name="connsiteX504" fmla="*/ 2213188 w 5710521"/>
              <a:gd name="connsiteY504" fmla="*/ 598388 h 1236446"/>
              <a:gd name="connsiteX505" fmla="*/ 2144806 w 5710521"/>
              <a:gd name="connsiteY505" fmla="*/ 523193 h 1236446"/>
              <a:gd name="connsiteX506" fmla="*/ 2120901 w 5710521"/>
              <a:gd name="connsiteY506" fmla="*/ 414448 h 1236446"/>
              <a:gd name="connsiteX507" fmla="*/ 2144806 w 5710521"/>
              <a:gd name="connsiteY507" fmla="*/ 305724 h 1236446"/>
              <a:gd name="connsiteX508" fmla="*/ 2213188 w 5710521"/>
              <a:gd name="connsiteY508" fmla="*/ 230528 h 1236446"/>
              <a:gd name="connsiteX509" fmla="*/ 2316621 w 5710521"/>
              <a:gd name="connsiteY509" fmla="*/ 203200 h 1236446"/>
              <a:gd name="connsiteX510" fmla="*/ 1094024 w 5710521"/>
              <a:gd name="connsiteY510" fmla="*/ 165101 h 1236446"/>
              <a:gd name="connsiteX511" fmla="*/ 1094024 w 5710521"/>
              <a:gd name="connsiteY511" fmla="*/ 341715 h 1236446"/>
              <a:gd name="connsiteX512" fmla="*/ 927100 w 5710521"/>
              <a:gd name="connsiteY512" fmla="*/ 341715 h 1236446"/>
              <a:gd name="connsiteX513" fmla="*/ 1052293 w 5710521"/>
              <a:gd name="connsiteY513" fmla="*/ 304307 h 1236446"/>
              <a:gd name="connsiteX514" fmla="*/ 1052293 w 5710521"/>
              <a:gd name="connsiteY514" fmla="*/ 189165 h 1236446"/>
              <a:gd name="connsiteX515" fmla="*/ 736600 w 5710521"/>
              <a:gd name="connsiteY515" fmla="*/ 165101 h 1236446"/>
              <a:gd name="connsiteX516" fmla="*/ 778331 w 5710521"/>
              <a:gd name="connsiteY516" fmla="*/ 189165 h 1236446"/>
              <a:gd name="connsiteX517" fmla="*/ 778331 w 5710521"/>
              <a:gd name="connsiteY517" fmla="*/ 304307 h 1236446"/>
              <a:gd name="connsiteX518" fmla="*/ 903524 w 5710521"/>
              <a:gd name="connsiteY518" fmla="*/ 341715 h 1236446"/>
              <a:gd name="connsiteX519" fmla="*/ 736600 w 5710521"/>
              <a:gd name="connsiteY519" fmla="*/ 341715 h 1236446"/>
              <a:gd name="connsiteX520" fmla="*/ 1024469 w 5710521"/>
              <a:gd name="connsiteY520" fmla="*/ 139701 h 1236446"/>
              <a:gd name="connsiteX521" fmla="*/ 1024469 w 5710521"/>
              <a:gd name="connsiteY521" fmla="*/ 283742 h 1236446"/>
              <a:gd name="connsiteX522" fmla="*/ 927101 w 5710521"/>
              <a:gd name="connsiteY522" fmla="*/ 338150 h 1236446"/>
              <a:gd name="connsiteX523" fmla="*/ 927101 w 5710521"/>
              <a:gd name="connsiteY523" fmla="*/ 214707 h 1236446"/>
              <a:gd name="connsiteX524" fmla="*/ 943919 w 5710521"/>
              <a:gd name="connsiteY524" fmla="*/ 185721 h 1236446"/>
              <a:gd name="connsiteX525" fmla="*/ 812800 w 5710521"/>
              <a:gd name="connsiteY525" fmla="*/ 139701 h 1236446"/>
              <a:gd name="connsiteX526" fmla="*/ 893351 w 5710521"/>
              <a:gd name="connsiteY526" fmla="*/ 185721 h 1236446"/>
              <a:gd name="connsiteX527" fmla="*/ 910170 w 5710521"/>
              <a:gd name="connsiteY527" fmla="*/ 214707 h 1236446"/>
              <a:gd name="connsiteX528" fmla="*/ 910170 w 5710521"/>
              <a:gd name="connsiteY528" fmla="*/ 338150 h 1236446"/>
              <a:gd name="connsiteX529" fmla="*/ 812800 w 5710521"/>
              <a:gd name="connsiteY529" fmla="*/ 283742 h 1236446"/>
              <a:gd name="connsiteX530" fmla="*/ 345298 w 5710521"/>
              <a:gd name="connsiteY530" fmla="*/ 114299 h 1236446"/>
              <a:gd name="connsiteX531" fmla="*/ 378546 w 5710521"/>
              <a:gd name="connsiteY531" fmla="*/ 118252 h 1236446"/>
              <a:gd name="connsiteX532" fmla="*/ 437833 w 5710521"/>
              <a:gd name="connsiteY532" fmla="*/ 139833 h 1236446"/>
              <a:gd name="connsiteX533" fmla="*/ 468198 w 5710521"/>
              <a:gd name="connsiteY533" fmla="*/ 149484 h 1236446"/>
              <a:gd name="connsiteX534" fmla="*/ 478160 w 5710521"/>
              <a:gd name="connsiteY534" fmla="*/ 170496 h 1236446"/>
              <a:gd name="connsiteX535" fmla="*/ 447519 w 5710521"/>
              <a:gd name="connsiteY535" fmla="*/ 198765 h 1236446"/>
              <a:gd name="connsiteX536" fmla="*/ 381893 w 5710521"/>
              <a:gd name="connsiteY536" fmla="*/ 202640 h 1236446"/>
              <a:gd name="connsiteX537" fmla="*/ 337634 w 5710521"/>
              <a:gd name="connsiteY537" fmla="*/ 190101 h 1236446"/>
              <a:gd name="connsiteX538" fmla="*/ 340179 w 5710521"/>
              <a:gd name="connsiteY538" fmla="*/ 225020 h 1236446"/>
              <a:gd name="connsiteX539" fmla="*/ 422323 w 5710521"/>
              <a:gd name="connsiteY539" fmla="*/ 309180 h 1236446"/>
              <a:gd name="connsiteX540" fmla="*/ 459750 w 5710521"/>
              <a:gd name="connsiteY540" fmla="*/ 446877 h 1236446"/>
              <a:gd name="connsiteX541" fmla="*/ 393104 w 5710521"/>
              <a:gd name="connsiteY541" fmla="*/ 496309 h 1236446"/>
              <a:gd name="connsiteX542" fmla="*/ 393104 w 5710521"/>
              <a:gd name="connsiteY542" fmla="*/ 422104 h 1236446"/>
              <a:gd name="connsiteX543" fmla="*/ 384816 w 5710521"/>
              <a:gd name="connsiteY543" fmla="*/ 364692 h 1236446"/>
              <a:gd name="connsiteX544" fmla="*/ 382237 w 5710521"/>
              <a:gd name="connsiteY544" fmla="*/ 361804 h 1236446"/>
              <a:gd name="connsiteX545" fmla="*/ 380953 w 5710521"/>
              <a:gd name="connsiteY545" fmla="*/ 360550 h 1236446"/>
              <a:gd name="connsiteX546" fmla="*/ 377789 w 5710521"/>
              <a:gd name="connsiteY546" fmla="*/ 357321 h 1236446"/>
              <a:gd name="connsiteX547" fmla="*/ 377801 w 5710521"/>
              <a:gd name="connsiteY547" fmla="*/ 357397 h 1236446"/>
              <a:gd name="connsiteX548" fmla="*/ 331284 w 5710521"/>
              <a:gd name="connsiteY548" fmla="*/ 310852 h 1236446"/>
              <a:gd name="connsiteX549" fmla="*/ 331284 w 5710521"/>
              <a:gd name="connsiteY549" fmla="*/ 385020 h 1236446"/>
              <a:gd name="connsiteX550" fmla="*/ 339377 w 5710521"/>
              <a:gd name="connsiteY550" fmla="*/ 442241 h 1236446"/>
              <a:gd name="connsiteX551" fmla="*/ 342139 w 5710521"/>
              <a:gd name="connsiteY551" fmla="*/ 445357 h 1236446"/>
              <a:gd name="connsiteX552" fmla="*/ 393092 w 5710521"/>
              <a:gd name="connsiteY552" fmla="*/ 496309 h 1236446"/>
              <a:gd name="connsiteX553" fmla="*/ 393104 w 5710521"/>
              <a:gd name="connsiteY553" fmla="*/ 496309 h 1236446"/>
              <a:gd name="connsiteX554" fmla="*/ 422323 w 5710521"/>
              <a:gd name="connsiteY554" fmla="*/ 525566 h 1236446"/>
              <a:gd name="connsiteX555" fmla="*/ 459761 w 5710521"/>
              <a:gd name="connsiteY555" fmla="*/ 663263 h 1236446"/>
              <a:gd name="connsiteX556" fmla="*/ 393104 w 5710521"/>
              <a:gd name="connsiteY556" fmla="*/ 712695 h 1236446"/>
              <a:gd name="connsiteX557" fmla="*/ 422323 w 5710521"/>
              <a:gd name="connsiteY557" fmla="*/ 741914 h 1236446"/>
              <a:gd name="connsiteX558" fmla="*/ 454924 w 5710521"/>
              <a:gd name="connsiteY558" fmla="*/ 820603 h 1236446"/>
              <a:gd name="connsiteX559" fmla="*/ 393092 w 5710521"/>
              <a:gd name="connsiteY559" fmla="*/ 929081 h 1236446"/>
              <a:gd name="connsiteX560" fmla="*/ 383383 w 5710521"/>
              <a:gd name="connsiteY560" fmla="*/ 795716 h 1236446"/>
              <a:gd name="connsiteX561" fmla="*/ 302041 w 5710521"/>
              <a:gd name="connsiteY561" fmla="*/ 714367 h 1236446"/>
              <a:gd name="connsiteX562" fmla="*/ 264615 w 5710521"/>
              <a:gd name="connsiteY562" fmla="*/ 576670 h 1236446"/>
              <a:gd name="connsiteX563" fmla="*/ 331272 w 5710521"/>
              <a:gd name="connsiteY563" fmla="*/ 527238 h 1236446"/>
              <a:gd name="connsiteX564" fmla="*/ 331272 w 5710521"/>
              <a:gd name="connsiteY564" fmla="*/ 601444 h 1236446"/>
              <a:gd name="connsiteX565" fmla="*/ 339560 w 5710521"/>
              <a:gd name="connsiteY565" fmla="*/ 658855 h 1236446"/>
              <a:gd name="connsiteX566" fmla="*/ 342139 w 5710521"/>
              <a:gd name="connsiteY566" fmla="*/ 661743 h 1236446"/>
              <a:gd name="connsiteX567" fmla="*/ 343434 w 5710521"/>
              <a:gd name="connsiteY567" fmla="*/ 663035 h 1236446"/>
              <a:gd name="connsiteX568" fmla="*/ 346587 w 5710521"/>
              <a:gd name="connsiteY568" fmla="*/ 666226 h 1236446"/>
              <a:gd name="connsiteX569" fmla="*/ 346575 w 5710521"/>
              <a:gd name="connsiteY569" fmla="*/ 666188 h 1236446"/>
              <a:gd name="connsiteX570" fmla="*/ 393092 w 5710521"/>
              <a:gd name="connsiteY570" fmla="*/ 712695 h 1236446"/>
              <a:gd name="connsiteX571" fmla="*/ 393092 w 5710521"/>
              <a:gd name="connsiteY571" fmla="*/ 638527 h 1236446"/>
              <a:gd name="connsiteX572" fmla="*/ 384999 w 5710521"/>
              <a:gd name="connsiteY572" fmla="*/ 581306 h 1236446"/>
              <a:gd name="connsiteX573" fmla="*/ 382237 w 5710521"/>
              <a:gd name="connsiteY573" fmla="*/ 578190 h 1236446"/>
              <a:gd name="connsiteX574" fmla="*/ 331284 w 5710521"/>
              <a:gd name="connsiteY574" fmla="*/ 527238 h 1236446"/>
              <a:gd name="connsiteX575" fmla="*/ 302041 w 5710521"/>
              <a:gd name="connsiteY575" fmla="*/ 498019 h 1236446"/>
              <a:gd name="connsiteX576" fmla="*/ 264615 w 5710521"/>
              <a:gd name="connsiteY576" fmla="*/ 360322 h 1236446"/>
              <a:gd name="connsiteX577" fmla="*/ 331272 w 5710521"/>
              <a:gd name="connsiteY577" fmla="*/ 310852 h 1236446"/>
              <a:gd name="connsiteX578" fmla="*/ 302053 w 5710521"/>
              <a:gd name="connsiteY578" fmla="*/ 281633 h 1236446"/>
              <a:gd name="connsiteX579" fmla="*/ 254000 w 5710521"/>
              <a:gd name="connsiteY579" fmla="*/ 191203 h 1236446"/>
              <a:gd name="connsiteX580" fmla="*/ 345298 w 5710521"/>
              <a:gd name="connsiteY580" fmla="*/ 114299 h 1236446"/>
              <a:gd name="connsiteX581" fmla="*/ 641407 w 5710521"/>
              <a:gd name="connsiteY581" fmla="*/ 46367 h 1236446"/>
              <a:gd name="connsiteX582" fmla="*/ 641407 w 5710521"/>
              <a:gd name="connsiteY582" fmla="*/ 424971 h 1236446"/>
              <a:gd name="connsiteX583" fmla="*/ 1151956 w 5710521"/>
              <a:gd name="connsiteY583" fmla="*/ 424971 h 1236446"/>
              <a:gd name="connsiteX584" fmla="*/ 1190080 w 5710521"/>
              <a:gd name="connsiteY584" fmla="*/ 92733 h 1236446"/>
              <a:gd name="connsiteX585" fmla="*/ 1190080 w 5710521"/>
              <a:gd name="connsiteY585" fmla="*/ 46367 h 1236446"/>
              <a:gd name="connsiteX586" fmla="*/ 46367 w 5710521"/>
              <a:gd name="connsiteY586" fmla="*/ 46367 h 1236446"/>
              <a:gd name="connsiteX587" fmla="*/ 46367 w 5710521"/>
              <a:gd name="connsiteY587" fmla="*/ 92733 h 1236446"/>
              <a:gd name="connsiteX588" fmla="*/ 138699 w 5710521"/>
              <a:gd name="connsiteY588" fmla="*/ 597444 h 1236446"/>
              <a:gd name="connsiteX589" fmla="*/ 341969 w 5710521"/>
              <a:gd name="connsiteY589" fmla="*/ 938840 h 1236446"/>
              <a:gd name="connsiteX590" fmla="*/ 595040 w 5710521"/>
              <a:gd name="connsiteY590" fmla="*/ 1168270 h 1236446"/>
              <a:gd name="connsiteX591" fmla="*/ 595040 w 5710521"/>
              <a:gd name="connsiteY591" fmla="*/ 46367 h 1236446"/>
              <a:gd name="connsiteX592" fmla="*/ 0 w 5710521"/>
              <a:gd name="connsiteY592" fmla="*/ 0 h 1236446"/>
              <a:gd name="connsiteX593" fmla="*/ 1236447 w 5710521"/>
              <a:gd name="connsiteY593" fmla="*/ 0 h 1236446"/>
              <a:gd name="connsiteX594" fmla="*/ 1236447 w 5710521"/>
              <a:gd name="connsiteY594" fmla="*/ 92733 h 1236446"/>
              <a:gd name="connsiteX595" fmla="*/ 618223 w 5710521"/>
              <a:gd name="connsiteY595" fmla="*/ 1236446 h 1236446"/>
              <a:gd name="connsiteX596" fmla="*/ 0 w 5710521"/>
              <a:gd name="connsiteY596" fmla="*/ 92733 h 1236446"/>
              <a:gd name="connsiteX597" fmla="*/ 0 w 5710521"/>
              <a:gd name="connsiteY597" fmla="*/ 0 h 1236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</a:cxnLst>
            <a:rect l="l" t="t" r="r" b="b"/>
            <a:pathLst>
              <a:path w="5710521" h="1236446">
                <a:moveTo>
                  <a:pt x="2059931" y="924335"/>
                </a:moveTo>
                <a:lnTo>
                  <a:pt x="2038171" y="981014"/>
                </a:lnTo>
                <a:cubicBezTo>
                  <a:pt x="2038171" y="981014"/>
                  <a:pt x="2081447" y="981014"/>
                  <a:pt x="2081447" y="981014"/>
                </a:cubicBezTo>
                <a:close/>
                <a:moveTo>
                  <a:pt x="5049518" y="908304"/>
                </a:moveTo>
                <a:lnTo>
                  <a:pt x="5049518" y="959096"/>
                </a:lnTo>
                <a:cubicBezTo>
                  <a:pt x="5049518" y="959096"/>
                  <a:pt x="5076343" y="959096"/>
                  <a:pt x="5076343" y="959096"/>
                </a:cubicBezTo>
                <a:cubicBezTo>
                  <a:pt x="5098275" y="959096"/>
                  <a:pt x="5106610" y="946299"/>
                  <a:pt x="5106610" y="933502"/>
                </a:cubicBezTo>
                <a:cubicBezTo>
                  <a:pt x="5106610" y="920100"/>
                  <a:pt x="5097890" y="908304"/>
                  <a:pt x="5080389" y="908304"/>
                </a:cubicBezTo>
                <a:close/>
                <a:moveTo>
                  <a:pt x="5588001" y="889000"/>
                </a:moveTo>
                <a:lnTo>
                  <a:pt x="5610571" y="889000"/>
                </a:lnTo>
                <a:lnTo>
                  <a:pt x="5648955" y="964973"/>
                </a:lnTo>
                <a:lnTo>
                  <a:pt x="5687980" y="889000"/>
                </a:lnTo>
                <a:cubicBezTo>
                  <a:pt x="5687980" y="889000"/>
                  <a:pt x="5710521" y="889000"/>
                  <a:pt x="5710521" y="889000"/>
                </a:cubicBezTo>
                <a:lnTo>
                  <a:pt x="5659119" y="985086"/>
                </a:lnTo>
                <a:lnTo>
                  <a:pt x="5659119" y="1039124"/>
                </a:lnTo>
                <a:lnTo>
                  <a:pt x="5638801" y="1039124"/>
                </a:lnTo>
                <a:lnTo>
                  <a:pt x="5638801" y="985086"/>
                </a:lnTo>
                <a:close/>
                <a:moveTo>
                  <a:pt x="5435601" y="889000"/>
                </a:moveTo>
                <a:lnTo>
                  <a:pt x="5544903" y="889000"/>
                </a:lnTo>
                <a:lnTo>
                  <a:pt x="5544903" y="908697"/>
                </a:lnTo>
                <a:lnTo>
                  <a:pt x="5500398" y="908697"/>
                </a:lnTo>
                <a:lnTo>
                  <a:pt x="5500398" y="1039124"/>
                </a:lnTo>
                <a:lnTo>
                  <a:pt x="5480106" y="1039124"/>
                </a:lnTo>
                <a:lnTo>
                  <a:pt x="5480106" y="908697"/>
                </a:lnTo>
                <a:lnTo>
                  <a:pt x="5435601" y="908697"/>
                </a:lnTo>
                <a:cubicBezTo>
                  <a:pt x="5435601" y="908697"/>
                  <a:pt x="5435601" y="889000"/>
                  <a:pt x="5435601" y="889000"/>
                </a:cubicBezTo>
                <a:close/>
                <a:moveTo>
                  <a:pt x="5346700" y="889000"/>
                </a:moveTo>
                <a:lnTo>
                  <a:pt x="5367018" y="889000"/>
                </a:lnTo>
                <a:lnTo>
                  <a:pt x="5367018" y="1039124"/>
                </a:lnTo>
                <a:lnTo>
                  <a:pt x="5346700" y="1039124"/>
                </a:lnTo>
                <a:cubicBezTo>
                  <a:pt x="5346700" y="1039124"/>
                  <a:pt x="5346700" y="889000"/>
                  <a:pt x="5346700" y="889000"/>
                </a:cubicBezTo>
                <a:close/>
                <a:moveTo>
                  <a:pt x="5029201" y="889000"/>
                </a:moveTo>
                <a:lnTo>
                  <a:pt x="5080204" y="889000"/>
                </a:lnTo>
                <a:cubicBezTo>
                  <a:pt x="5112095" y="889000"/>
                  <a:pt x="5127345" y="911557"/>
                  <a:pt x="5127345" y="933710"/>
                </a:cubicBezTo>
                <a:cubicBezTo>
                  <a:pt x="5127345" y="952200"/>
                  <a:pt x="5115937" y="971295"/>
                  <a:pt x="5092400" y="976571"/>
                </a:cubicBezTo>
                <a:lnTo>
                  <a:pt x="5134241" y="1039146"/>
                </a:lnTo>
                <a:lnTo>
                  <a:pt x="5109250" y="1039146"/>
                </a:lnTo>
                <a:lnTo>
                  <a:pt x="5070254" y="978191"/>
                </a:lnTo>
                <a:lnTo>
                  <a:pt x="5049518" y="978191"/>
                </a:lnTo>
                <a:lnTo>
                  <a:pt x="5049518" y="1039146"/>
                </a:lnTo>
                <a:lnTo>
                  <a:pt x="5029201" y="1039146"/>
                </a:lnTo>
                <a:close/>
                <a:moveTo>
                  <a:pt x="4864100" y="889000"/>
                </a:moveTo>
                <a:lnTo>
                  <a:pt x="4957547" y="889000"/>
                </a:lnTo>
                <a:lnTo>
                  <a:pt x="4957547" y="908301"/>
                </a:lnTo>
                <a:lnTo>
                  <a:pt x="4884416" y="908301"/>
                </a:lnTo>
                <a:lnTo>
                  <a:pt x="4884416" y="953200"/>
                </a:lnTo>
                <a:lnTo>
                  <a:pt x="4952092" y="953200"/>
                </a:lnTo>
                <a:lnTo>
                  <a:pt x="4952092" y="972494"/>
                </a:lnTo>
                <a:lnTo>
                  <a:pt x="4884416" y="972494"/>
                </a:lnTo>
                <a:lnTo>
                  <a:pt x="4884416" y="1019818"/>
                </a:lnTo>
                <a:lnTo>
                  <a:pt x="4957547" y="1019818"/>
                </a:lnTo>
                <a:lnTo>
                  <a:pt x="4957547" y="1039126"/>
                </a:lnTo>
                <a:lnTo>
                  <a:pt x="4864100" y="1039126"/>
                </a:lnTo>
                <a:cubicBezTo>
                  <a:pt x="4864100" y="1039126"/>
                  <a:pt x="4864100" y="889000"/>
                  <a:pt x="4864100" y="889000"/>
                </a:cubicBezTo>
                <a:close/>
                <a:moveTo>
                  <a:pt x="4660901" y="889000"/>
                </a:moveTo>
                <a:lnTo>
                  <a:pt x="4684069" y="889000"/>
                </a:lnTo>
                <a:lnTo>
                  <a:pt x="4731598" y="1004180"/>
                </a:lnTo>
                <a:cubicBezTo>
                  <a:pt x="4731598" y="1004180"/>
                  <a:pt x="4778926" y="889000"/>
                  <a:pt x="4778926" y="889000"/>
                </a:cubicBezTo>
                <a:lnTo>
                  <a:pt x="4801074" y="889000"/>
                </a:lnTo>
                <a:lnTo>
                  <a:pt x="4737276" y="1039126"/>
                </a:lnTo>
                <a:lnTo>
                  <a:pt x="4725699" y="1039126"/>
                </a:lnTo>
                <a:close/>
                <a:moveTo>
                  <a:pt x="4572000" y="889000"/>
                </a:moveTo>
                <a:lnTo>
                  <a:pt x="4592318" y="889000"/>
                </a:lnTo>
                <a:lnTo>
                  <a:pt x="4592318" y="1039124"/>
                </a:lnTo>
                <a:lnTo>
                  <a:pt x="4572000" y="1039124"/>
                </a:lnTo>
                <a:cubicBezTo>
                  <a:pt x="4572000" y="1039124"/>
                  <a:pt x="4572000" y="889000"/>
                  <a:pt x="4572000" y="889000"/>
                </a:cubicBezTo>
                <a:close/>
                <a:moveTo>
                  <a:pt x="4381501" y="889000"/>
                </a:moveTo>
                <a:lnTo>
                  <a:pt x="4390642" y="889000"/>
                </a:lnTo>
                <a:lnTo>
                  <a:pt x="4482074" y="996055"/>
                </a:lnTo>
                <a:cubicBezTo>
                  <a:pt x="4482074" y="996055"/>
                  <a:pt x="4482074" y="889000"/>
                  <a:pt x="4482074" y="889000"/>
                </a:cubicBezTo>
                <a:lnTo>
                  <a:pt x="4502188" y="889000"/>
                </a:lnTo>
                <a:lnTo>
                  <a:pt x="4502188" y="1039126"/>
                </a:lnTo>
                <a:lnTo>
                  <a:pt x="4491611" y="1039126"/>
                </a:lnTo>
                <a:lnTo>
                  <a:pt x="4401616" y="932696"/>
                </a:lnTo>
                <a:lnTo>
                  <a:pt x="4401616" y="1039126"/>
                </a:lnTo>
                <a:lnTo>
                  <a:pt x="4381501" y="1039126"/>
                </a:lnTo>
                <a:close/>
                <a:moveTo>
                  <a:pt x="4191001" y="889000"/>
                </a:moveTo>
                <a:lnTo>
                  <a:pt x="4211316" y="889000"/>
                </a:lnTo>
                <a:lnTo>
                  <a:pt x="4211316" y="984898"/>
                </a:lnTo>
                <a:cubicBezTo>
                  <a:pt x="4211316" y="1009082"/>
                  <a:pt x="4223913" y="1021856"/>
                  <a:pt x="4245458" y="1021856"/>
                </a:cubicBezTo>
                <a:cubicBezTo>
                  <a:pt x="4266977" y="1021856"/>
                  <a:pt x="4279383" y="1008247"/>
                  <a:pt x="4279383" y="984898"/>
                </a:cubicBezTo>
                <a:cubicBezTo>
                  <a:pt x="4279383" y="984898"/>
                  <a:pt x="4279383" y="889000"/>
                  <a:pt x="4279383" y="889000"/>
                </a:cubicBezTo>
                <a:lnTo>
                  <a:pt x="4299884" y="889000"/>
                </a:lnTo>
                <a:lnTo>
                  <a:pt x="4299884" y="988555"/>
                </a:lnTo>
                <a:cubicBezTo>
                  <a:pt x="4299884" y="1022068"/>
                  <a:pt x="4277553" y="1041781"/>
                  <a:pt x="4245458" y="1041781"/>
                </a:cubicBezTo>
                <a:cubicBezTo>
                  <a:pt x="4213539" y="1041781"/>
                  <a:pt x="4191001" y="1022068"/>
                  <a:pt x="4191001" y="988555"/>
                </a:cubicBezTo>
                <a:close/>
                <a:moveTo>
                  <a:pt x="3784600" y="889000"/>
                </a:moveTo>
                <a:lnTo>
                  <a:pt x="3878047" y="889000"/>
                </a:lnTo>
                <a:lnTo>
                  <a:pt x="3878047" y="908301"/>
                </a:lnTo>
                <a:lnTo>
                  <a:pt x="3804916" y="908301"/>
                </a:lnTo>
                <a:lnTo>
                  <a:pt x="3804916" y="953200"/>
                </a:lnTo>
                <a:lnTo>
                  <a:pt x="3872565" y="953200"/>
                </a:lnTo>
                <a:lnTo>
                  <a:pt x="3872565" y="972494"/>
                </a:lnTo>
                <a:lnTo>
                  <a:pt x="3804916" y="972494"/>
                </a:lnTo>
                <a:lnTo>
                  <a:pt x="3804916" y="1019818"/>
                </a:lnTo>
                <a:lnTo>
                  <a:pt x="3878047" y="1019818"/>
                </a:lnTo>
                <a:lnTo>
                  <a:pt x="3878047" y="1039126"/>
                </a:lnTo>
                <a:lnTo>
                  <a:pt x="3784600" y="1039126"/>
                </a:lnTo>
                <a:cubicBezTo>
                  <a:pt x="3784600" y="1039126"/>
                  <a:pt x="3784600" y="889000"/>
                  <a:pt x="3784600" y="889000"/>
                </a:cubicBezTo>
                <a:close/>
                <a:moveTo>
                  <a:pt x="3390901" y="889000"/>
                </a:moveTo>
                <a:lnTo>
                  <a:pt x="3400075" y="889000"/>
                </a:lnTo>
                <a:lnTo>
                  <a:pt x="3491476" y="996055"/>
                </a:lnTo>
                <a:cubicBezTo>
                  <a:pt x="3491476" y="996055"/>
                  <a:pt x="3491476" y="889000"/>
                  <a:pt x="3491476" y="889000"/>
                </a:cubicBezTo>
                <a:lnTo>
                  <a:pt x="3511591" y="889000"/>
                </a:lnTo>
                <a:lnTo>
                  <a:pt x="3511591" y="1039126"/>
                </a:lnTo>
                <a:lnTo>
                  <a:pt x="3501014" y="1039126"/>
                </a:lnTo>
                <a:lnTo>
                  <a:pt x="3411016" y="932696"/>
                </a:lnTo>
                <a:lnTo>
                  <a:pt x="3411016" y="1039126"/>
                </a:lnTo>
                <a:lnTo>
                  <a:pt x="3390901" y="1039126"/>
                </a:lnTo>
                <a:close/>
                <a:moveTo>
                  <a:pt x="3225801" y="889000"/>
                </a:moveTo>
                <a:lnTo>
                  <a:pt x="3319246" y="889000"/>
                </a:lnTo>
                <a:lnTo>
                  <a:pt x="3319246" y="908301"/>
                </a:lnTo>
                <a:lnTo>
                  <a:pt x="3246116" y="908301"/>
                </a:lnTo>
                <a:lnTo>
                  <a:pt x="3246116" y="953200"/>
                </a:lnTo>
                <a:lnTo>
                  <a:pt x="3313769" y="953200"/>
                </a:lnTo>
                <a:lnTo>
                  <a:pt x="3313769" y="972494"/>
                </a:lnTo>
                <a:lnTo>
                  <a:pt x="3246116" y="972494"/>
                </a:lnTo>
                <a:lnTo>
                  <a:pt x="3246116" y="1019818"/>
                </a:lnTo>
                <a:lnTo>
                  <a:pt x="3319246" y="1019818"/>
                </a:lnTo>
                <a:lnTo>
                  <a:pt x="3319246" y="1039126"/>
                </a:lnTo>
                <a:lnTo>
                  <a:pt x="3225801" y="1039126"/>
                </a:lnTo>
                <a:cubicBezTo>
                  <a:pt x="3225801" y="1039126"/>
                  <a:pt x="3225801" y="889000"/>
                  <a:pt x="3225801" y="889000"/>
                </a:cubicBezTo>
                <a:close/>
                <a:moveTo>
                  <a:pt x="3124200" y="889000"/>
                </a:moveTo>
                <a:lnTo>
                  <a:pt x="3144518" y="889000"/>
                </a:lnTo>
                <a:lnTo>
                  <a:pt x="3144518" y="1039124"/>
                </a:lnTo>
                <a:lnTo>
                  <a:pt x="3124200" y="1039124"/>
                </a:lnTo>
                <a:cubicBezTo>
                  <a:pt x="3124200" y="1039124"/>
                  <a:pt x="3124200" y="889000"/>
                  <a:pt x="3124200" y="889000"/>
                </a:cubicBezTo>
                <a:close/>
                <a:moveTo>
                  <a:pt x="2489201" y="889000"/>
                </a:moveTo>
                <a:lnTo>
                  <a:pt x="2509728" y="889000"/>
                </a:lnTo>
                <a:lnTo>
                  <a:pt x="2509728" y="952387"/>
                </a:lnTo>
                <a:lnTo>
                  <a:pt x="2585076" y="952387"/>
                </a:lnTo>
                <a:cubicBezTo>
                  <a:pt x="2585076" y="952387"/>
                  <a:pt x="2585076" y="889000"/>
                  <a:pt x="2585076" y="889000"/>
                </a:cubicBezTo>
                <a:lnTo>
                  <a:pt x="2605394" y="889000"/>
                </a:lnTo>
                <a:lnTo>
                  <a:pt x="2605394" y="1039126"/>
                </a:lnTo>
                <a:lnTo>
                  <a:pt x="2585076" y="1039126"/>
                </a:lnTo>
                <a:lnTo>
                  <a:pt x="2585076" y="971875"/>
                </a:lnTo>
                <a:lnTo>
                  <a:pt x="2509728" y="971875"/>
                </a:lnTo>
                <a:lnTo>
                  <a:pt x="2509728" y="1039126"/>
                </a:lnTo>
                <a:lnTo>
                  <a:pt x="2489201" y="1039126"/>
                </a:lnTo>
                <a:close/>
                <a:moveTo>
                  <a:pt x="2311400" y="889000"/>
                </a:moveTo>
                <a:lnTo>
                  <a:pt x="2420705" y="889000"/>
                </a:lnTo>
                <a:lnTo>
                  <a:pt x="2420705" y="908697"/>
                </a:lnTo>
                <a:lnTo>
                  <a:pt x="2376203" y="908697"/>
                </a:lnTo>
                <a:lnTo>
                  <a:pt x="2376203" y="1039124"/>
                </a:lnTo>
                <a:lnTo>
                  <a:pt x="2355906" y="1039124"/>
                </a:lnTo>
                <a:lnTo>
                  <a:pt x="2355906" y="908697"/>
                </a:lnTo>
                <a:lnTo>
                  <a:pt x="2311400" y="908697"/>
                </a:lnTo>
                <a:cubicBezTo>
                  <a:pt x="2311400" y="908697"/>
                  <a:pt x="2311400" y="889000"/>
                  <a:pt x="2311400" y="889000"/>
                </a:cubicBezTo>
                <a:close/>
                <a:moveTo>
                  <a:pt x="2184401" y="889000"/>
                </a:moveTo>
                <a:lnTo>
                  <a:pt x="2204716" y="889000"/>
                </a:lnTo>
                <a:cubicBezTo>
                  <a:pt x="2204716" y="889000"/>
                  <a:pt x="2204716" y="1019429"/>
                  <a:pt x="2204716" y="1019429"/>
                </a:cubicBezTo>
                <a:lnTo>
                  <a:pt x="2285368" y="1019429"/>
                </a:lnTo>
                <a:lnTo>
                  <a:pt x="2285368" y="1039126"/>
                </a:lnTo>
                <a:lnTo>
                  <a:pt x="2184401" y="1039126"/>
                </a:lnTo>
                <a:close/>
                <a:moveTo>
                  <a:pt x="2054627" y="889000"/>
                </a:moveTo>
                <a:cubicBezTo>
                  <a:pt x="2054627" y="889000"/>
                  <a:pt x="2065595" y="889000"/>
                  <a:pt x="2065595" y="889000"/>
                </a:cubicBezTo>
                <a:lnTo>
                  <a:pt x="2125743" y="1039124"/>
                </a:lnTo>
                <a:lnTo>
                  <a:pt x="2103592" y="1039124"/>
                </a:lnTo>
                <a:lnTo>
                  <a:pt x="2088345" y="1000106"/>
                </a:lnTo>
                <a:lnTo>
                  <a:pt x="2031274" y="1000106"/>
                </a:lnTo>
                <a:lnTo>
                  <a:pt x="2016044" y="1039124"/>
                </a:lnTo>
                <a:lnTo>
                  <a:pt x="1993900" y="1039124"/>
                </a:lnTo>
                <a:close/>
                <a:moveTo>
                  <a:pt x="1841501" y="889000"/>
                </a:moveTo>
                <a:lnTo>
                  <a:pt x="1934946" y="889000"/>
                </a:lnTo>
                <a:lnTo>
                  <a:pt x="1934946" y="908301"/>
                </a:lnTo>
                <a:lnTo>
                  <a:pt x="1861816" y="908301"/>
                </a:lnTo>
                <a:lnTo>
                  <a:pt x="1861816" y="953200"/>
                </a:lnTo>
                <a:lnTo>
                  <a:pt x="1929469" y="953200"/>
                </a:lnTo>
                <a:lnTo>
                  <a:pt x="1929469" y="972494"/>
                </a:lnTo>
                <a:lnTo>
                  <a:pt x="1861816" y="972494"/>
                </a:lnTo>
                <a:lnTo>
                  <a:pt x="1861816" y="1019818"/>
                </a:lnTo>
                <a:lnTo>
                  <a:pt x="1934946" y="1019818"/>
                </a:lnTo>
                <a:lnTo>
                  <a:pt x="1934946" y="1039126"/>
                </a:lnTo>
                <a:lnTo>
                  <a:pt x="1841501" y="1039126"/>
                </a:lnTo>
                <a:cubicBezTo>
                  <a:pt x="1841501" y="1039126"/>
                  <a:pt x="1841501" y="889000"/>
                  <a:pt x="1841501" y="889000"/>
                </a:cubicBezTo>
                <a:close/>
                <a:moveTo>
                  <a:pt x="1651001" y="889000"/>
                </a:moveTo>
                <a:lnTo>
                  <a:pt x="1671528" y="889000"/>
                </a:lnTo>
                <a:lnTo>
                  <a:pt x="1671528" y="952387"/>
                </a:lnTo>
                <a:lnTo>
                  <a:pt x="1746898" y="952387"/>
                </a:lnTo>
                <a:cubicBezTo>
                  <a:pt x="1746898" y="952387"/>
                  <a:pt x="1746898" y="889000"/>
                  <a:pt x="1746898" y="889000"/>
                </a:cubicBezTo>
                <a:lnTo>
                  <a:pt x="1767194" y="889000"/>
                </a:lnTo>
                <a:lnTo>
                  <a:pt x="1767194" y="1039126"/>
                </a:lnTo>
                <a:lnTo>
                  <a:pt x="1746898" y="1039126"/>
                </a:lnTo>
                <a:lnTo>
                  <a:pt x="1746898" y="971875"/>
                </a:lnTo>
                <a:lnTo>
                  <a:pt x="1671528" y="971875"/>
                </a:lnTo>
                <a:lnTo>
                  <a:pt x="1671528" y="1039126"/>
                </a:lnTo>
                <a:lnTo>
                  <a:pt x="1651001" y="1039126"/>
                </a:lnTo>
                <a:close/>
                <a:moveTo>
                  <a:pt x="5235039" y="876301"/>
                </a:moveTo>
                <a:cubicBezTo>
                  <a:pt x="5251278" y="876301"/>
                  <a:pt x="5267526" y="882596"/>
                  <a:pt x="5279119" y="898449"/>
                </a:cubicBezTo>
                <a:lnTo>
                  <a:pt x="5265493" y="911455"/>
                </a:lnTo>
                <a:cubicBezTo>
                  <a:pt x="5256764" y="899857"/>
                  <a:pt x="5244990" y="895394"/>
                  <a:pt x="5235249" y="895394"/>
                </a:cubicBezTo>
                <a:cubicBezTo>
                  <a:pt x="5222033" y="895394"/>
                  <a:pt x="5211457" y="903335"/>
                  <a:pt x="5211457" y="915717"/>
                </a:cubicBezTo>
                <a:cubicBezTo>
                  <a:pt x="5211457" y="924857"/>
                  <a:pt x="5217359" y="930937"/>
                  <a:pt x="5224254" y="935011"/>
                </a:cubicBezTo>
                <a:cubicBezTo>
                  <a:pt x="5232394" y="939898"/>
                  <a:pt x="5250266" y="947393"/>
                  <a:pt x="5260632" y="953508"/>
                </a:cubicBezTo>
                <a:cubicBezTo>
                  <a:pt x="5273614" y="961212"/>
                  <a:pt x="5282366" y="972178"/>
                  <a:pt x="5282366" y="988425"/>
                </a:cubicBezTo>
                <a:cubicBezTo>
                  <a:pt x="5282366" y="1014022"/>
                  <a:pt x="5261028" y="1031520"/>
                  <a:pt x="5232795" y="1031520"/>
                </a:cubicBezTo>
                <a:cubicBezTo>
                  <a:pt x="5212078" y="1031520"/>
                  <a:pt x="5191766" y="1021359"/>
                  <a:pt x="5181601" y="1000620"/>
                </a:cubicBezTo>
                <a:lnTo>
                  <a:pt x="5196622" y="988238"/>
                </a:lnTo>
                <a:cubicBezTo>
                  <a:pt x="5204973" y="1004910"/>
                  <a:pt x="5218557" y="1012218"/>
                  <a:pt x="5232585" y="1012218"/>
                </a:cubicBezTo>
                <a:cubicBezTo>
                  <a:pt x="5250266" y="1012218"/>
                  <a:pt x="5260216" y="1001432"/>
                  <a:pt x="5260216" y="989446"/>
                </a:cubicBezTo>
                <a:cubicBezTo>
                  <a:pt x="5260216" y="979285"/>
                  <a:pt x="5252902" y="973198"/>
                  <a:pt x="5244593" y="968527"/>
                </a:cubicBezTo>
                <a:cubicBezTo>
                  <a:pt x="5234619" y="963037"/>
                  <a:pt x="5222425" y="958991"/>
                  <a:pt x="5212269" y="952675"/>
                </a:cubicBezTo>
                <a:cubicBezTo>
                  <a:pt x="5199282" y="944367"/>
                  <a:pt x="5189723" y="933193"/>
                  <a:pt x="5189723" y="916917"/>
                </a:cubicBezTo>
                <a:cubicBezTo>
                  <a:pt x="5189723" y="894381"/>
                  <a:pt x="5207403" y="876301"/>
                  <a:pt x="5235039" y="876301"/>
                </a:cubicBezTo>
                <a:close/>
                <a:moveTo>
                  <a:pt x="3990438" y="876301"/>
                </a:moveTo>
                <a:cubicBezTo>
                  <a:pt x="4006686" y="876301"/>
                  <a:pt x="4022929" y="882596"/>
                  <a:pt x="4034521" y="898449"/>
                </a:cubicBezTo>
                <a:lnTo>
                  <a:pt x="4020890" y="911455"/>
                </a:lnTo>
                <a:cubicBezTo>
                  <a:pt x="4012167" y="899857"/>
                  <a:pt x="4000388" y="895394"/>
                  <a:pt x="3990624" y="895394"/>
                </a:cubicBezTo>
                <a:cubicBezTo>
                  <a:pt x="3977432" y="895394"/>
                  <a:pt x="3966857" y="903335"/>
                  <a:pt x="3966857" y="915717"/>
                </a:cubicBezTo>
                <a:cubicBezTo>
                  <a:pt x="3966857" y="924857"/>
                  <a:pt x="3972753" y="930937"/>
                  <a:pt x="3979652" y="935011"/>
                </a:cubicBezTo>
                <a:cubicBezTo>
                  <a:pt x="3987774" y="939898"/>
                  <a:pt x="4005664" y="947393"/>
                  <a:pt x="4016029" y="953508"/>
                </a:cubicBezTo>
                <a:cubicBezTo>
                  <a:pt x="4029012" y="961212"/>
                  <a:pt x="4037763" y="972178"/>
                  <a:pt x="4037763" y="988425"/>
                </a:cubicBezTo>
                <a:cubicBezTo>
                  <a:pt x="4037763" y="1014022"/>
                  <a:pt x="4016426" y="1031520"/>
                  <a:pt x="3988194" y="1031520"/>
                </a:cubicBezTo>
                <a:cubicBezTo>
                  <a:pt x="3967477" y="1031520"/>
                  <a:pt x="3947161" y="1021359"/>
                  <a:pt x="3937001" y="1000620"/>
                </a:cubicBezTo>
                <a:lnTo>
                  <a:pt x="3952022" y="988238"/>
                </a:lnTo>
                <a:cubicBezTo>
                  <a:pt x="3960354" y="1004910"/>
                  <a:pt x="3973957" y="1012218"/>
                  <a:pt x="3987984" y="1012218"/>
                </a:cubicBezTo>
                <a:cubicBezTo>
                  <a:pt x="4005664" y="1012218"/>
                  <a:pt x="4015614" y="1001432"/>
                  <a:pt x="4015614" y="989446"/>
                </a:cubicBezTo>
                <a:cubicBezTo>
                  <a:pt x="4015614" y="979285"/>
                  <a:pt x="4008300" y="973198"/>
                  <a:pt x="3999968" y="968527"/>
                </a:cubicBezTo>
                <a:cubicBezTo>
                  <a:pt x="3990018" y="963037"/>
                  <a:pt x="3977819" y="958991"/>
                  <a:pt x="3967668" y="952675"/>
                </a:cubicBezTo>
                <a:cubicBezTo>
                  <a:pt x="3954681" y="944367"/>
                  <a:pt x="3945123" y="933193"/>
                  <a:pt x="3945123" y="916917"/>
                </a:cubicBezTo>
                <a:cubicBezTo>
                  <a:pt x="3945123" y="894381"/>
                  <a:pt x="3962803" y="876301"/>
                  <a:pt x="3990438" y="876301"/>
                </a:cubicBezTo>
                <a:close/>
                <a:moveTo>
                  <a:pt x="3659206" y="876301"/>
                </a:moveTo>
                <a:cubicBezTo>
                  <a:pt x="3687254" y="876301"/>
                  <a:pt x="3711434" y="889928"/>
                  <a:pt x="3724028" y="909203"/>
                </a:cubicBezTo>
                <a:lnTo>
                  <a:pt x="3708985" y="921819"/>
                </a:lnTo>
                <a:cubicBezTo>
                  <a:pt x="3697596" y="906383"/>
                  <a:pt x="3680334" y="896014"/>
                  <a:pt x="3659617" y="896014"/>
                </a:cubicBezTo>
                <a:cubicBezTo>
                  <a:pt x="3627941" y="896014"/>
                  <a:pt x="3602343" y="920599"/>
                  <a:pt x="3602343" y="954728"/>
                </a:cubicBezTo>
                <a:cubicBezTo>
                  <a:pt x="3602343" y="988241"/>
                  <a:pt x="3627106" y="1011800"/>
                  <a:pt x="3659418" y="1011800"/>
                </a:cubicBezTo>
                <a:cubicBezTo>
                  <a:pt x="3680123" y="1011800"/>
                  <a:pt x="3698013" y="1001846"/>
                  <a:pt x="3709792" y="986411"/>
                </a:cubicBezTo>
                <a:lnTo>
                  <a:pt x="3724419" y="998811"/>
                </a:lnTo>
                <a:cubicBezTo>
                  <a:pt x="3711024" y="1017512"/>
                  <a:pt x="3687042" y="1031304"/>
                  <a:pt x="3658604" y="1031304"/>
                </a:cubicBezTo>
                <a:cubicBezTo>
                  <a:pt x="3616347" y="1031304"/>
                  <a:pt x="3581400" y="1000433"/>
                  <a:pt x="3581400" y="954520"/>
                </a:cubicBezTo>
                <a:cubicBezTo>
                  <a:pt x="3581400" y="908191"/>
                  <a:pt x="3617155" y="876301"/>
                  <a:pt x="3659206" y="876301"/>
                </a:cubicBezTo>
                <a:close/>
                <a:moveTo>
                  <a:pt x="2998805" y="876301"/>
                </a:moveTo>
                <a:cubicBezTo>
                  <a:pt x="3026852" y="876301"/>
                  <a:pt x="3051039" y="889928"/>
                  <a:pt x="3063626" y="909203"/>
                </a:cubicBezTo>
                <a:lnTo>
                  <a:pt x="3048589" y="921819"/>
                </a:lnTo>
                <a:cubicBezTo>
                  <a:pt x="3037194" y="906383"/>
                  <a:pt x="3019933" y="896014"/>
                  <a:pt x="2999215" y="896014"/>
                </a:cubicBezTo>
                <a:cubicBezTo>
                  <a:pt x="2967520" y="896014"/>
                  <a:pt x="2941923" y="920599"/>
                  <a:pt x="2941923" y="954728"/>
                </a:cubicBezTo>
                <a:cubicBezTo>
                  <a:pt x="2941923" y="988241"/>
                  <a:pt x="2966706" y="1011800"/>
                  <a:pt x="2999017" y="1011800"/>
                </a:cubicBezTo>
                <a:cubicBezTo>
                  <a:pt x="3019721" y="1011800"/>
                  <a:pt x="3037592" y="1001846"/>
                  <a:pt x="3049397" y="986411"/>
                </a:cubicBezTo>
                <a:lnTo>
                  <a:pt x="3064017" y="998811"/>
                </a:lnTo>
                <a:cubicBezTo>
                  <a:pt x="3050622" y="1017512"/>
                  <a:pt x="3026640" y="1031304"/>
                  <a:pt x="2998183" y="1031304"/>
                </a:cubicBezTo>
                <a:cubicBezTo>
                  <a:pt x="2955946" y="1031304"/>
                  <a:pt x="2921000" y="1000433"/>
                  <a:pt x="2921000" y="954520"/>
                </a:cubicBezTo>
                <a:cubicBezTo>
                  <a:pt x="2921000" y="908191"/>
                  <a:pt x="2956754" y="876301"/>
                  <a:pt x="2998805" y="876301"/>
                </a:cubicBezTo>
                <a:close/>
                <a:moveTo>
                  <a:pt x="2809338" y="876301"/>
                </a:moveTo>
                <a:cubicBezTo>
                  <a:pt x="2825582" y="876301"/>
                  <a:pt x="2841825" y="882596"/>
                  <a:pt x="2853423" y="898449"/>
                </a:cubicBezTo>
                <a:lnTo>
                  <a:pt x="2839791" y="911455"/>
                </a:lnTo>
                <a:cubicBezTo>
                  <a:pt x="2831063" y="899857"/>
                  <a:pt x="2819288" y="895394"/>
                  <a:pt x="2809515" y="895394"/>
                </a:cubicBezTo>
                <a:cubicBezTo>
                  <a:pt x="2796332" y="895394"/>
                  <a:pt x="2785756" y="903335"/>
                  <a:pt x="2785756" y="915717"/>
                </a:cubicBezTo>
                <a:cubicBezTo>
                  <a:pt x="2785756" y="924857"/>
                  <a:pt x="2791657" y="930937"/>
                  <a:pt x="2798576" y="935011"/>
                </a:cubicBezTo>
                <a:cubicBezTo>
                  <a:pt x="2806697" y="939898"/>
                  <a:pt x="2824565" y="947393"/>
                  <a:pt x="2834930" y="953508"/>
                </a:cubicBezTo>
                <a:cubicBezTo>
                  <a:pt x="2847913" y="961212"/>
                  <a:pt x="2856665" y="972178"/>
                  <a:pt x="2856665" y="988425"/>
                </a:cubicBezTo>
                <a:cubicBezTo>
                  <a:pt x="2856665" y="1014022"/>
                  <a:pt x="2835327" y="1031520"/>
                  <a:pt x="2807094" y="1031520"/>
                </a:cubicBezTo>
                <a:cubicBezTo>
                  <a:pt x="2786381" y="1031520"/>
                  <a:pt x="2766060" y="1021359"/>
                  <a:pt x="2755900" y="1000620"/>
                </a:cubicBezTo>
                <a:lnTo>
                  <a:pt x="2770917" y="988238"/>
                </a:lnTo>
                <a:cubicBezTo>
                  <a:pt x="2779272" y="1004910"/>
                  <a:pt x="2792856" y="1012218"/>
                  <a:pt x="2806884" y="1012218"/>
                </a:cubicBezTo>
                <a:cubicBezTo>
                  <a:pt x="2824565" y="1012218"/>
                  <a:pt x="2834515" y="1001432"/>
                  <a:pt x="2834515" y="989446"/>
                </a:cubicBezTo>
                <a:cubicBezTo>
                  <a:pt x="2834515" y="979285"/>
                  <a:pt x="2827200" y="973198"/>
                  <a:pt x="2818892" y="968527"/>
                </a:cubicBezTo>
                <a:cubicBezTo>
                  <a:pt x="2808918" y="963037"/>
                  <a:pt x="2796724" y="958991"/>
                  <a:pt x="2786568" y="952675"/>
                </a:cubicBezTo>
                <a:cubicBezTo>
                  <a:pt x="2773580" y="944367"/>
                  <a:pt x="2764022" y="933193"/>
                  <a:pt x="2764022" y="916917"/>
                </a:cubicBezTo>
                <a:cubicBezTo>
                  <a:pt x="2764022" y="894381"/>
                  <a:pt x="2781702" y="876301"/>
                  <a:pt x="2809338" y="876301"/>
                </a:cubicBezTo>
                <a:close/>
                <a:moveTo>
                  <a:pt x="833442" y="685801"/>
                </a:moveTo>
                <a:cubicBezTo>
                  <a:pt x="886926" y="685801"/>
                  <a:pt x="930283" y="729160"/>
                  <a:pt x="930283" y="782645"/>
                </a:cubicBezTo>
                <a:cubicBezTo>
                  <a:pt x="930283" y="836130"/>
                  <a:pt x="886926" y="879489"/>
                  <a:pt x="833442" y="879489"/>
                </a:cubicBezTo>
                <a:cubicBezTo>
                  <a:pt x="779958" y="879489"/>
                  <a:pt x="736601" y="836130"/>
                  <a:pt x="736601" y="782645"/>
                </a:cubicBezTo>
                <a:cubicBezTo>
                  <a:pt x="736601" y="729160"/>
                  <a:pt x="779958" y="685801"/>
                  <a:pt x="833442" y="685801"/>
                </a:cubicBezTo>
                <a:close/>
                <a:moveTo>
                  <a:pt x="902864" y="558801"/>
                </a:moveTo>
                <a:cubicBezTo>
                  <a:pt x="945586" y="558801"/>
                  <a:pt x="980228" y="593435"/>
                  <a:pt x="980228" y="636164"/>
                </a:cubicBezTo>
                <a:cubicBezTo>
                  <a:pt x="980228" y="668372"/>
                  <a:pt x="960543" y="695972"/>
                  <a:pt x="932549" y="707615"/>
                </a:cubicBezTo>
                <a:cubicBezTo>
                  <a:pt x="909755" y="677673"/>
                  <a:pt x="873753" y="658313"/>
                  <a:pt x="833316" y="658313"/>
                </a:cubicBezTo>
                <a:cubicBezTo>
                  <a:pt x="831790" y="658313"/>
                  <a:pt x="830279" y="658348"/>
                  <a:pt x="828767" y="658403"/>
                </a:cubicBezTo>
                <a:cubicBezTo>
                  <a:pt x="826654" y="651355"/>
                  <a:pt x="825501" y="643894"/>
                  <a:pt x="825501" y="636164"/>
                </a:cubicBezTo>
                <a:cubicBezTo>
                  <a:pt x="825501" y="593435"/>
                  <a:pt x="860142" y="558801"/>
                  <a:pt x="902864" y="558801"/>
                </a:cubicBezTo>
                <a:close/>
                <a:moveTo>
                  <a:pt x="641407" y="471338"/>
                </a:moveTo>
                <a:cubicBezTo>
                  <a:pt x="641407" y="471338"/>
                  <a:pt x="641407" y="1168270"/>
                  <a:pt x="641407" y="1168270"/>
                </a:cubicBezTo>
                <a:cubicBezTo>
                  <a:pt x="704775" y="1126196"/>
                  <a:pt x="802946" y="1048232"/>
                  <a:pt x="894478" y="938840"/>
                </a:cubicBezTo>
                <a:cubicBezTo>
                  <a:pt x="980342" y="836147"/>
                  <a:pt x="1048747" y="721317"/>
                  <a:pt x="1097747" y="597444"/>
                </a:cubicBezTo>
                <a:cubicBezTo>
                  <a:pt x="1113947" y="556401"/>
                  <a:pt x="1128029" y="514327"/>
                  <a:pt x="1139992" y="471338"/>
                </a:cubicBezTo>
                <a:close/>
                <a:moveTo>
                  <a:pt x="4741431" y="250706"/>
                </a:moveTo>
                <a:lnTo>
                  <a:pt x="4678665" y="414134"/>
                </a:lnTo>
                <a:cubicBezTo>
                  <a:pt x="4678665" y="414134"/>
                  <a:pt x="4804820" y="414134"/>
                  <a:pt x="4804820" y="414134"/>
                </a:cubicBezTo>
                <a:close/>
                <a:moveTo>
                  <a:pt x="1737990" y="240756"/>
                </a:moveTo>
                <a:lnTo>
                  <a:pt x="1737990" y="601183"/>
                </a:lnTo>
                <a:lnTo>
                  <a:pt x="1803878" y="601183"/>
                </a:lnTo>
                <a:cubicBezTo>
                  <a:pt x="1852345" y="601183"/>
                  <a:pt x="1890952" y="586904"/>
                  <a:pt x="1919750" y="558308"/>
                </a:cubicBezTo>
                <a:cubicBezTo>
                  <a:pt x="1948530" y="529732"/>
                  <a:pt x="1962921" y="483971"/>
                  <a:pt x="1962921" y="420988"/>
                </a:cubicBezTo>
                <a:cubicBezTo>
                  <a:pt x="1962921" y="358025"/>
                  <a:pt x="1948530" y="312245"/>
                  <a:pt x="1919750" y="283631"/>
                </a:cubicBezTo>
                <a:cubicBezTo>
                  <a:pt x="1890952" y="255073"/>
                  <a:pt x="1852345" y="240756"/>
                  <a:pt x="1803878" y="240756"/>
                </a:cubicBezTo>
                <a:close/>
                <a:moveTo>
                  <a:pt x="2308556" y="229295"/>
                </a:moveTo>
                <a:cubicBezTo>
                  <a:pt x="2304406" y="229295"/>
                  <a:pt x="2297392" y="229687"/>
                  <a:pt x="2287442" y="230528"/>
                </a:cubicBezTo>
                <a:cubicBezTo>
                  <a:pt x="2251774" y="234655"/>
                  <a:pt x="2224153" y="250931"/>
                  <a:pt x="2204488" y="279315"/>
                </a:cubicBezTo>
                <a:cubicBezTo>
                  <a:pt x="2184806" y="307699"/>
                  <a:pt x="2174964" y="344241"/>
                  <a:pt x="2174964" y="388998"/>
                </a:cubicBezTo>
                <a:cubicBezTo>
                  <a:pt x="2174964" y="400579"/>
                  <a:pt x="2175998" y="414664"/>
                  <a:pt x="2178082" y="431252"/>
                </a:cubicBezTo>
                <a:cubicBezTo>
                  <a:pt x="2184280" y="483854"/>
                  <a:pt x="2200030" y="525071"/>
                  <a:pt x="2225295" y="554902"/>
                </a:cubicBezTo>
                <a:cubicBezTo>
                  <a:pt x="2250559" y="584734"/>
                  <a:pt x="2283690" y="599660"/>
                  <a:pt x="2324723" y="599660"/>
                </a:cubicBezTo>
                <a:cubicBezTo>
                  <a:pt x="2328855" y="599660"/>
                  <a:pt x="2335905" y="599230"/>
                  <a:pt x="2345855" y="598388"/>
                </a:cubicBezTo>
                <a:cubicBezTo>
                  <a:pt x="2381450" y="594261"/>
                  <a:pt x="2409108" y="577985"/>
                  <a:pt x="2428808" y="549621"/>
                </a:cubicBezTo>
                <a:cubicBezTo>
                  <a:pt x="2448473" y="521256"/>
                  <a:pt x="2458314" y="484675"/>
                  <a:pt x="2458314" y="439937"/>
                </a:cubicBezTo>
                <a:cubicBezTo>
                  <a:pt x="2458314" y="428357"/>
                  <a:pt x="2457263" y="414272"/>
                  <a:pt x="2455197" y="397684"/>
                </a:cubicBezTo>
                <a:cubicBezTo>
                  <a:pt x="2448998" y="345082"/>
                  <a:pt x="2433231" y="303846"/>
                  <a:pt x="2407966" y="274033"/>
                </a:cubicBezTo>
                <a:cubicBezTo>
                  <a:pt x="2382701" y="244202"/>
                  <a:pt x="2349552" y="229295"/>
                  <a:pt x="2308556" y="229295"/>
                </a:cubicBezTo>
                <a:close/>
                <a:moveTo>
                  <a:pt x="5410201" y="215901"/>
                </a:moveTo>
                <a:lnTo>
                  <a:pt x="5692961" y="215901"/>
                </a:lnTo>
                <a:lnTo>
                  <a:pt x="5694805" y="228357"/>
                </a:lnTo>
                <a:lnTo>
                  <a:pt x="5703500" y="302294"/>
                </a:lnTo>
                <a:lnTo>
                  <a:pt x="5691685" y="304155"/>
                </a:lnTo>
                <a:cubicBezTo>
                  <a:pt x="5688371" y="279737"/>
                  <a:pt x="5682380" y="263066"/>
                  <a:pt x="5673672" y="254142"/>
                </a:cubicBezTo>
                <a:cubicBezTo>
                  <a:pt x="5664978" y="245237"/>
                  <a:pt x="5652553" y="240756"/>
                  <a:pt x="5636384" y="240756"/>
                </a:cubicBezTo>
                <a:lnTo>
                  <a:pt x="5497188" y="240756"/>
                </a:lnTo>
                <a:lnTo>
                  <a:pt x="5497188" y="405453"/>
                </a:lnTo>
                <a:lnTo>
                  <a:pt x="5582969" y="405453"/>
                </a:lnTo>
                <a:cubicBezTo>
                  <a:pt x="5599110" y="405453"/>
                  <a:pt x="5611021" y="403383"/>
                  <a:pt x="5618690" y="399225"/>
                </a:cubicBezTo>
                <a:cubicBezTo>
                  <a:pt x="5626344" y="395105"/>
                  <a:pt x="5630172" y="386788"/>
                  <a:pt x="5630172" y="374389"/>
                </a:cubicBezTo>
                <a:lnTo>
                  <a:pt x="5642624" y="374389"/>
                </a:lnTo>
                <a:lnTo>
                  <a:pt x="5642624" y="461371"/>
                </a:lnTo>
                <a:lnTo>
                  <a:pt x="5630172" y="461371"/>
                </a:lnTo>
                <a:cubicBezTo>
                  <a:pt x="5630172" y="448934"/>
                  <a:pt x="5626344" y="440655"/>
                  <a:pt x="5618690" y="436497"/>
                </a:cubicBezTo>
                <a:cubicBezTo>
                  <a:pt x="5611021" y="432358"/>
                  <a:pt x="5599110" y="430307"/>
                  <a:pt x="5582969" y="430307"/>
                </a:cubicBezTo>
                <a:lnTo>
                  <a:pt x="5497188" y="430307"/>
                </a:lnTo>
                <a:lnTo>
                  <a:pt x="5497188" y="601175"/>
                </a:lnTo>
                <a:lnTo>
                  <a:pt x="5642624" y="601175"/>
                </a:lnTo>
                <a:cubicBezTo>
                  <a:pt x="5658765" y="601175"/>
                  <a:pt x="5671176" y="596732"/>
                  <a:pt x="5679884" y="587827"/>
                </a:cubicBezTo>
                <a:cubicBezTo>
                  <a:pt x="5688579" y="578922"/>
                  <a:pt x="5694597" y="562251"/>
                  <a:pt x="5697911" y="537795"/>
                </a:cubicBezTo>
                <a:lnTo>
                  <a:pt x="5709726" y="539656"/>
                </a:lnTo>
                <a:lnTo>
                  <a:pt x="5701004" y="613612"/>
                </a:lnTo>
                <a:cubicBezTo>
                  <a:pt x="5701004" y="613612"/>
                  <a:pt x="5699146" y="626030"/>
                  <a:pt x="5699146" y="626030"/>
                </a:cubicBezTo>
                <a:lnTo>
                  <a:pt x="5410201" y="626030"/>
                </a:lnTo>
                <a:lnTo>
                  <a:pt x="5410201" y="613612"/>
                </a:lnTo>
                <a:cubicBezTo>
                  <a:pt x="5422640" y="613612"/>
                  <a:pt x="5430918" y="609758"/>
                  <a:pt x="5435064" y="602125"/>
                </a:cubicBezTo>
                <a:cubicBezTo>
                  <a:pt x="5439211" y="594454"/>
                  <a:pt x="5441291" y="582530"/>
                  <a:pt x="5441291" y="566371"/>
                </a:cubicBezTo>
                <a:lnTo>
                  <a:pt x="5441291" y="275579"/>
                </a:lnTo>
                <a:cubicBezTo>
                  <a:pt x="5441291" y="259420"/>
                  <a:pt x="5439211" y="247515"/>
                  <a:pt x="5435064" y="239844"/>
                </a:cubicBezTo>
                <a:cubicBezTo>
                  <a:pt x="5430918" y="232192"/>
                  <a:pt x="5422640" y="228357"/>
                  <a:pt x="5410201" y="228357"/>
                </a:cubicBezTo>
                <a:close/>
                <a:moveTo>
                  <a:pt x="4681801" y="215901"/>
                </a:moveTo>
                <a:lnTo>
                  <a:pt x="4788059" y="215901"/>
                </a:lnTo>
                <a:lnTo>
                  <a:pt x="4924122" y="570081"/>
                </a:lnTo>
                <a:cubicBezTo>
                  <a:pt x="4929501" y="584606"/>
                  <a:pt x="4936853" y="595487"/>
                  <a:pt x="4946179" y="602721"/>
                </a:cubicBezTo>
                <a:cubicBezTo>
                  <a:pt x="4955525" y="609993"/>
                  <a:pt x="4967613" y="613620"/>
                  <a:pt x="4982526" y="613620"/>
                </a:cubicBezTo>
                <a:lnTo>
                  <a:pt x="4982526" y="626038"/>
                </a:lnTo>
                <a:lnTo>
                  <a:pt x="4823451" y="626038"/>
                </a:lnTo>
                <a:lnTo>
                  <a:pt x="4823451" y="613620"/>
                </a:lnTo>
                <a:cubicBezTo>
                  <a:pt x="4840461" y="613620"/>
                  <a:pt x="4852445" y="611949"/>
                  <a:pt x="4859486" y="608645"/>
                </a:cubicBezTo>
                <a:cubicBezTo>
                  <a:pt x="4866548" y="605322"/>
                  <a:pt x="4870058" y="600158"/>
                  <a:pt x="4870058" y="593113"/>
                </a:cubicBezTo>
                <a:cubicBezTo>
                  <a:pt x="4870058" y="588138"/>
                  <a:pt x="4868209" y="580467"/>
                  <a:pt x="4864471" y="570081"/>
                </a:cubicBezTo>
                <a:lnTo>
                  <a:pt x="4814146" y="439008"/>
                </a:lnTo>
                <a:lnTo>
                  <a:pt x="4668737" y="439008"/>
                </a:lnTo>
                <a:lnTo>
                  <a:pt x="4618391" y="570081"/>
                </a:lnTo>
                <a:cubicBezTo>
                  <a:pt x="4614674" y="580467"/>
                  <a:pt x="4612804" y="588138"/>
                  <a:pt x="4612804" y="593113"/>
                </a:cubicBezTo>
                <a:cubicBezTo>
                  <a:pt x="4612804" y="600158"/>
                  <a:pt x="4616315" y="605322"/>
                  <a:pt x="4623376" y="608645"/>
                </a:cubicBezTo>
                <a:cubicBezTo>
                  <a:pt x="4630417" y="611949"/>
                  <a:pt x="4642422" y="613620"/>
                  <a:pt x="4659391" y="613620"/>
                </a:cubicBezTo>
                <a:lnTo>
                  <a:pt x="4659391" y="626038"/>
                </a:lnTo>
                <a:lnTo>
                  <a:pt x="4533900" y="626038"/>
                </a:lnTo>
                <a:lnTo>
                  <a:pt x="4533900" y="613620"/>
                </a:lnTo>
                <a:cubicBezTo>
                  <a:pt x="4548813" y="613620"/>
                  <a:pt x="4560901" y="609993"/>
                  <a:pt x="4570247" y="602721"/>
                </a:cubicBezTo>
                <a:cubicBezTo>
                  <a:pt x="4579573" y="595487"/>
                  <a:pt x="4586905" y="584606"/>
                  <a:pt x="4592305" y="570081"/>
                </a:cubicBezTo>
                <a:lnTo>
                  <a:pt x="4711606" y="260029"/>
                </a:lnTo>
                <a:cubicBezTo>
                  <a:pt x="4713268" y="255073"/>
                  <a:pt x="4714098" y="250307"/>
                  <a:pt x="4714098" y="245731"/>
                </a:cubicBezTo>
                <a:cubicBezTo>
                  <a:pt x="4714098" y="239959"/>
                  <a:pt x="4711710" y="235572"/>
                  <a:pt x="4706954" y="232686"/>
                </a:cubicBezTo>
                <a:cubicBezTo>
                  <a:pt x="4702156" y="229800"/>
                  <a:pt x="4693786" y="228338"/>
                  <a:pt x="4681801" y="228338"/>
                </a:cubicBezTo>
                <a:close/>
                <a:moveTo>
                  <a:pt x="3289300" y="215901"/>
                </a:moveTo>
                <a:lnTo>
                  <a:pt x="3366896" y="215901"/>
                </a:lnTo>
                <a:lnTo>
                  <a:pt x="3636651" y="563257"/>
                </a:lnTo>
                <a:lnTo>
                  <a:pt x="3636651" y="275560"/>
                </a:lnTo>
                <a:cubicBezTo>
                  <a:pt x="3636651" y="259420"/>
                  <a:pt x="3634579" y="247515"/>
                  <a:pt x="3630415" y="239844"/>
                </a:cubicBezTo>
                <a:cubicBezTo>
                  <a:pt x="3626289" y="232192"/>
                  <a:pt x="3617999" y="228357"/>
                  <a:pt x="3605602" y="228357"/>
                </a:cubicBezTo>
                <a:lnTo>
                  <a:pt x="3605602" y="215901"/>
                </a:lnTo>
                <a:lnTo>
                  <a:pt x="3692589" y="215901"/>
                </a:lnTo>
                <a:lnTo>
                  <a:pt x="3692589" y="228357"/>
                </a:lnTo>
                <a:cubicBezTo>
                  <a:pt x="3680154" y="228357"/>
                  <a:pt x="3671846" y="232192"/>
                  <a:pt x="3667719" y="239844"/>
                </a:cubicBezTo>
                <a:cubicBezTo>
                  <a:pt x="3663574" y="247515"/>
                  <a:pt x="3661502" y="259420"/>
                  <a:pt x="3661502" y="275560"/>
                </a:cubicBezTo>
                <a:lnTo>
                  <a:pt x="3661502" y="626030"/>
                </a:lnTo>
                <a:lnTo>
                  <a:pt x="3614974" y="626030"/>
                </a:lnTo>
                <a:lnTo>
                  <a:pt x="3345219" y="278673"/>
                </a:lnTo>
                <a:lnTo>
                  <a:pt x="3345219" y="566371"/>
                </a:lnTo>
                <a:cubicBezTo>
                  <a:pt x="3345219" y="582530"/>
                  <a:pt x="3347273" y="594454"/>
                  <a:pt x="3351455" y="602087"/>
                </a:cubicBezTo>
                <a:cubicBezTo>
                  <a:pt x="3355562" y="609777"/>
                  <a:pt x="3363852" y="613612"/>
                  <a:pt x="3376306" y="613612"/>
                </a:cubicBezTo>
                <a:lnTo>
                  <a:pt x="3376306" y="626030"/>
                </a:lnTo>
                <a:lnTo>
                  <a:pt x="3289300" y="626030"/>
                </a:lnTo>
                <a:lnTo>
                  <a:pt x="3289300" y="613612"/>
                </a:lnTo>
                <a:cubicBezTo>
                  <a:pt x="3301734" y="613612"/>
                  <a:pt x="3310006" y="609777"/>
                  <a:pt x="3314151" y="602087"/>
                </a:cubicBezTo>
                <a:cubicBezTo>
                  <a:pt x="3318277" y="594454"/>
                  <a:pt x="3320368" y="582530"/>
                  <a:pt x="3320368" y="566371"/>
                </a:cubicBezTo>
                <a:lnTo>
                  <a:pt x="3320368" y="275560"/>
                </a:lnTo>
                <a:cubicBezTo>
                  <a:pt x="3320368" y="259420"/>
                  <a:pt x="3318277" y="247515"/>
                  <a:pt x="3314151" y="239844"/>
                </a:cubicBezTo>
                <a:cubicBezTo>
                  <a:pt x="3310006" y="232192"/>
                  <a:pt x="3301734" y="228357"/>
                  <a:pt x="3289300" y="228357"/>
                </a:cubicBezTo>
                <a:close/>
                <a:moveTo>
                  <a:pt x="1651001" y="215901"/>
                </a:moveTo>
                <a:lnTo>
                  <a:pt x="1816276" y="215901"/>
                </a:lnTo>
                <a:cubicBezTo>
                  <a:pt x="1846504" y="215901"/>
                  <a:pt x="1876647" y="221104"/>
                  <a:pt x="1906705" y="231452"/>
                </a:cubicBezTo>
                <a:cubicBezTo>
                  <a:pt x="1936712" y="241800"/>
                  <a:pt x="1962921" y="262212"/>
                  <a:pt x="1985298" y="292669"/>
                </a:cubicBezTo>
                <a:cubicBezTo>
                  <a:pt x="2007675" y="323106"/>
                  <a:pt x="2018847" y="365886"/>
                  <a:pt x="2018847" y="420988"/>
                </a:cubicBezTo>
                <a:cubicBezTo>
                  <a:pt x="2018847" y="500111"/>
                  <a:pt x="1997815" y="554055"/>
                  <a:pt x="1955802" y="582841"/>
                </a:cubicBezTo>
                <a:cubicBezTo>
                  <a:pt x="1913755" y="611645"/>
                  <a:pt x="1867247" y="626038"/>
                  <a:pt x="1816276" y="626038"/>
                </a:cubicBezTo>
                <a:lnTo>
                  <a:pt x="1651001" y="626038"/>
                </a:lnTo>
                <a:lnTo>
                  <a:pt x="1651001" y="613601"/>
                </a:lnTo>
                <a:cubicBezTo>
                  <a:pt x="1663433" y="613601"/>
                  <a:pt x="1671692" y="609765"/>
                  <a:pt x="1675864" y="602132"/>
                </a:cubicBezTo>
                <a:cubicBezTo>
                  <a:pt x="1679986" y="594461"/>
                  <a:pt x="1682063" y="582556"/>
                  <a:pt x="1682063" y="566378"/>
                </a:cubicBezTo>
                <a:lnTo>
                  <a:pt x="1682063" y="275561"/>
                </a:lnTo>
                <a:cubicBezTo>
                  <a:pt x="1682063" y="259421"/>
                  <a:pt x="1679986" y="247516"/>
                  <a:pt x="1675864" y="239845"/>
                </a:cubicBezTo>
                <a:cubicBezTo>
                  <a:pt x="1671692" y="232193"/>
                  <a:pt x="1663433" y="228357"/>
                  <a:pt x="1651001" y="228357"/>
                </a:cubicBezTo>
                <a:close/>
                <a:moveTo>
                  <a:pt x="4976253" y="215900"/>
                </a:moveTo>
                <a:lnTo>
                  <a:pt x="5311787" y="215900"/>
                </a:lnTo>
                <a:cubicBezTo>
                  <a:pt x="5311787" y="215900"/>
                  <a:pt x="5313686" y="228336"/>
                  <a:pt x="5313686" y="228336"/>
                </a:cubicBezTo>
                <a:lnTo>
                  <a:pt x="5322372" y="302270"/>
                </a:lnTo>
                <a:lnTo>
                  <a:pt x="5310566" y="304130"/>
                </a:lnTo>
                <a:cubicBezTo>
                  <a:pt x="5307247" y="279714"/>
                  <a:pt x="5301236" y="263006"/>
                  <a:pt x="5292534" y="254101"/>
                </a:cubicBezTo>
                <a:cubicBezTo>
                  <a:pt x="5283848" y="245215"/>
                  <a:pt x="5271414" y="240753"/>
                  <a:pt x="5255282" y="240753"/>
                </a:cubicBezTo>
                <a:lnTo>
                  <a:pt x="5171976" y="240753"/>
                </a:lnTo>
                <a:lnTo>
                  <a:pt x="5171976" y="566353"/>
                </a:lnTo>
                <a:cubicBezTo>
                  <a:pt x="5171976" y="582511"/>
                  <a:pt x="5174073" y="594415"/>
                  <a:pt x="5178217" y="602086"/>
                </a:cubicBezTo>
                <a:cubicBezTo>
                  <a:pt x="5182346" y="609737"/>
                  <a:pt x="5190635" y="613573"/>
                  <a:pt x="5203069" y="613573"/>
                </a:cubicBezTo>
                <a:lnTo>
                  <a:pt x="5203069" y="626009"/>
                </a:lnTo>
                <a:lnTo>
                  <a:pt x="5085004" y="626009"/>
                </a:lnTo>
                <a:lnTo>
                  <a:pt x="5085004" y="613573"/>
                </a:lnTo>
                <a:cubicBezTo>
                  <a:pt x="5097438" y="613573"/>
                  <a:pt x="5105711" y="609737"/>
                  <a:pt x="5109839" y="602086"/>
                </a:cubicBezTo>
                <a:cubicBezTo>
                  <a:pt x="5114000" y="594415"/>
                  <a:pt x="5116081" y="582511"/>
                  <a:pt x="5116081" y="566353"/>
                </a:cubicBezTo>
                <a:lnTo>
                  <a:pt x="5116081" y="240753"/>
                </a:lnTo>
                <a:lnTo>
                  <a:pt x="5032791" y="240753"/>
                </a:lnTo>
                <a:cubicBezTo>
                  <a:pt x="5016642" y="240753"/>
                  <a:pt x="5004225" y="245215"/>
                  <a:pt x="4995523" y="254101"/>
                </a:cubicBezTo>
                <a:cubicBezTo>
                  <a:pt x="4986821" y="263006"/>
                  <a:pt x="4980810" y="279714"/>
                  <a:pt x="4977491" y="304130"/>
                </a:cubicBezTo>
                <a:lnTo>
                  <a:pt x="4965701" y="302270"/>
                </a:lnTo>
                <a:lnTo>
                  <a:pt x="4974387" y="228336"/>
                </a:lnTo>
                <a:close/>
                <a:moveTo>
                  <a:pt x="4176169" y="215900"/>
                </a:moveTo>
                <a:lnTo>
                  <a:pt x="4511688" y="215900"/>
                </a:lnTo>
                <a:cubicBezTo>
                  <a:pt x="4511688" y="215900"/>
                  <a:pt x="4513587" y="228336"/>
                  <a:pt x="4513587" y="228336"/>
                </a:cubicBezTo>
                <a:lnTo>
                  <a:pt x="4522272" y="302270"/>
                </a:lnTo>
                <a:lnTo>
                  <a:pt x="4510466" y="304130"/>
                </a:lnTo>
                <a:cubicBezTo>
                  <a:pt x="4507147" y="279714"/>
                  <a:pt x="4501136" y="263006"/>
                  <a:pt x="4492434" y="254101"/>
                </a:cubicBezTo>
                <a:cubicBezTo>
                  <a:pt x="4483748" y="245215"/>
                  <a:pt x="4471315" y="240753"/>
                  <a:pt x="4455182" y="240753"/>
                </a:cubicBezTo>
                <a:lnTo>
                  <a:pt x="4371876" y="240753"/>
                </a:lnTo>
                <a:lnTo>
                  <a:pt x="4371876" y="566353"/>
                </a:lnTo>
                <a:cubicBezTo>
                  <a:pt x="4371876" y="582511"/>
                  <a:pt x="4373973" y="594415"/>
                  <a:pt x="4378118" y="602086"/>
                </a:cubicBezTo>
                <a:cubicBezTo>
                  <a:pt x="4382246" y="609737"/>
                  <a:pt x="4390535" y="613573"/>
                  <a:pt x="4402969" y="613573"/>
                </a:cubicBezTo>
                <a:lnTo>
                  <a:pt x="4402969" y="626009"/>
                </a:lnTo>
                <a:lnTo>
                  <a:pt x="4284904" y="626009"/>
                </a:lnTo>
                <a:lnTo>
                  <a:pt x="4284904" y="613573"/>
                </a:lnTo>
                <a:cubicBezTo>
                  <a:pt x="4297338" y="613573"/>
                  <a:pt x="4305628" y="609737"/>
                  <a:pt x="4309739" y="602086"/>
                </a:cubicBezTo>
                <a:cubicBezTo>
                  <a:pt x="4313900" y="594415"/>
                  <a:pt x="4315981" y="582511"/>
                  <a:pt x="4315981" y="566353"/>
                </a:cubicBezTo>
                <a:lnTo>
                  <a:pt x="4315981" y="240753"/>
                </a:lnTo>
                <a:lnTo>
                  <a:pt x="4232692" y="240753"/>
                </a:lnTo>
                <a:cubicBezTo>
                  <a:pt x="4216542" y="240753"/>
                  <a:pt x="4204125" y="245215"/>
                  <a:pt x="4195439" y="254101"/>
                </a:cubicBezTo>
                <a:cubicBezTo>
                  <a:pt x="4186721" y="263006"/>
                  <a:pt x="4180727" y="279714"/>
                  <a:pt x="4177391" y="304130"/>
                </a:cubicBezTo>
                <a:lnTo>
                  <a:pt x="4165601" y="302270"/>
                </a:lnTo>
                <a:lnTo>
                  <a:pt x="4174287" y="228336"/>
                </a:lnTo>
                <a:close/>
                <a:moveTo>
                  <a:pt x="2540000" y="215900"/>
                </a:moveTo>
                <a:lnTo>
                  <a:pt x="2698445" y="215900"/>
                </a:lnTo>
                <a:lnTo>
                  <a:pt x="2698445" y="228336"/>
                </a:lnTo>
                <a:cubicBezTo>
                  <a:pt x="2680643" y="228336"/>
                  <a:pt x="2668185" y="230197"/>
                  <a:pt x="2661167" y="233918"/>
                </a:cubicBezTo>
                <a:cubicBezTo>
                  <a:pt x="2654117" y="237658"/>
                  <a:pt x="2650609" y="243449"/>
                  <a:pt x="2650609" y="251310"/>
                </a:cubicBezTo>
                <a:cubicBezTo>
                  <a:pt x="2650609" y="255885"/>
                  <a:pt x="2652057" y="262910"/>
                  <a:pt x="2654954" y="272461"/>
                </a:cubicBezTo>
                <a:lnTo>
                  <a:pt x="2758739" y="585623"/>
                </a:lnTo>
                <a:lnTo>
                  <a:pt x="2874305" y="215900"/>
                </a:lnTo>
                <a:lnTo>
                  <a:pt x="2932732" y="215900"/>
                </a:lnTo>
                <a:lnTo>
                  <a:pt x="3047687" y="585623"/>
                </a:lnTo>
                <a:lnTo>
                  <a:pt x="3152662" y="272461"/>
                </a:lnTo>
                <a:cubicBezTo>
                  <a:pt x="3155978" y="263746"/>
                  <a:pt x="3157652" y="256512"/>
                  <a:pt x="3157652" y="250702"/>
                </a:cubicBezTo>
                <a:cubicBezTo>
                  <a:pt x="3157652" y="243240"/>
                  <a:pt x="3154014" y="237658"/>
                  <a:pt x="3146771" y="233918"/>
                </a:cubicBezTo>
                <a:cubicBezTo>
                  <a:pt x="3139528" y="230197"/>
                  <a:pt x="3127231" y="228336"/>
                  <a:pt x="3109783" y="228336"/>
                </a:cubicBezTo>
                <a:lnTo>
                  <a:pt x="3109783" y="215900"/>
                </a:lnTo>
                <a:lnTo>
                  <a:pt x="3235329" y="215900"/>
                </a:lnTo>
                <a:cubicBezTo>
                  <a:pt x="3235329" y="215900"/>
                  <a:pt x="3235329" y="228336"/>
                  <a:pt x="3235329" y="228336"/>
                </a:cubicBezTo>
                <a:cubicBezTo>
                  <a:pt x="3220424" y="228336"/>
                  <a:pt x="3208610" y="231981"/>
                  <a:pt x="3199951" y="239215"/>
                </a:cubicBezTo>
                <a:cubicBezTo>
                  <a:pt x="3191227" y="246430"/>
                  <a:pt x="3184177" y="257537"/>
                  <a:pt x="3178769" y="272461"/>
                </a:cubicBezTo>
                <a:lnTo>
                  <a:pt x="3060080" y="626007"/>
                </a:lnTo>
                <a:lnTo>
                  <a:pt x="3001685" y="626007"/>
                </a:lnTo>
                <a:lnTo>
                  <a:pt x="2887375" y="256892"/>
                </a:lnTo>
                <a:lnTo>
                  <a:pt x="2772388" y="626007"/>
                </a:lnTo>
                <a:lnTo>
                  <a:pt x="2713993" y="626007"/>
                </a:lnTo>
                <a:lnTo>
                  <a:pt x="2595916" y="272461"/>
                </a:lnTo>
                <a:cubicBezTo>
                  <a:pt x="2590958" y="257936"/>
                  <a:pt x="2584102" y="246962"/>
                  <a:pt x="2575410" y="239500"/>
                </a:cubicBezTo>
                <a:cubicBezTo>
                  <a:pt x="2566718" y="232038"/>
                  <a:pt x="2554904" y="228336"/>
                  <a:pt x="2540000" y="228336"/>
                </a:cubicBezTo>
                <a:close/>
                <a:moveTo>
                  <a:pt x="3936664" y="203201"/>
                </a:moveTo>
                <a:cubicBezTo>
                  <a:pt x="4032493" y="203201"/>
                  <a:pt x="4080172" y="229786"/>
                  <a:pt x="4080172" y="229786"/>
                </a:cubicBezTo>
                <a:lnTo>
                  <a:pt x="4070159" y="300366"/>
                </a:lnTo>
                <a:lnTo>
                  <a:pt x="4057882" y="302244"/>
                </a:lnTo>
                <a:cubicBezTo>
                  <a:pt x="4057882" y="302244"/>
                  <a:pt x="4068290" y="227008"/>
                  <a:pt x="3936041" y="228045"/>
                </a:cubicBezTo>
                <a:cubicBezTo>
                  <a:pt x="3902493" y="228045"/>
                  <a:pt x="3877210" y="234168"/>
                  <a:pt x="3860239" y="246394"/>
                </a:cubicBezTo>
                <a:cubicBezTo>
                  <a:pt x="3843236" y="258601"/>
                  <a:pt x="3834743" y="276129"/>
                  <a:pt x="3834743" y="298899"/>
                </a:cubicBezTo>
                <a:cubicBezTo>
                  <a:pt x="3834743" y="313394"/>
                  <a:pt x="3839301" y="325503"/>
                  <a:pt x="3848418" y="335245"/>
                </a:cubicBezTo>
                <a:cubicBezTo>
                  <a:pt x="3857534" y="344987"/>
                  <a:pt x="3869021" y="352851"/>
                  <a:pt x="3882923" y="358857"/>
                </a:cubicBezTo>
                <a:cubicBezTo>
                  <a:pt x="3896795" y="364862"/>
                  <a:pt x="3915134" y="371396"/>
                  <a:pt x="3937895" y="378419"/>
                </a:cubicBezTo>
                <a:cubicBezTo>
                  <a:pt x="3978494" y="391271"/>
                  <a:pt x="4008958" y="402030"/>
                  <a:pt x="4029257" y="410736"/>
                </a:cubicBezTo>
                <a:cubicBezTo>
                  <a:pt x="4049541" y="419441"/>
                  <a:pt x="4066437" y="431667"/>
                  <a:pt x="4079898" y="447395"/>
                </a:cubicBezTo>
                <a:cubicBezTo>
                  <a:pt x="4093345" y="463143"/>
                  <a:pt x="4100091" y="484074"/>
                  <a:pt x="4100091" y="510150"/>
                </a:cubicBezTo>
                <a:cubicBezTo>
                  <a:pt x="4100091" y="552013"/>
                  <a:pt x="4085490" y="581728"/>
                  <a:pt x="4056302" y="599334"/>
                </a:cubicBezTo>
                <a:cubicBezTo>
                  <a:pt x="4027084" y="616940"/>
                  <a:pt x="3982748" y="625743"/>
                  <a:pt x="3935996" y="625743"/>
                </a:cubicBezTo>
                <a:cubicBezTo>
                  <a:pt x="3831264" y="625743"/>
                  <a:pt x="3771901" y="592174"/>
                  <a:pt x="3771901" y="592174"/>
                </a:cubicBezTo>
                <a:lnTo>
                  <a:pt x="3787778" y="521222"/>
                </a:lnTo>
                <a:lnTo>
                  <a:pt x="3800070" y="519364"/>
                </a:lnTo>
                <a:cubicBezTo>
                  <a:pt x="3792580" y="561873"/>
                  <a:pt x="3842188" y="600879"/>
                  <a:pt x="3926363" y="600879"/>
                </a:cubicBezTo>
                <a:cubicBezTo>
                  <a:pt x="3997334" y="600879"/>
                  <a:pt x="4044147" y="574588"/>
                  <a:pt x="4044147" y="521966"/>
                </a:cubicBezTo>
                <a:cubicBezTo>
                  <a:pt x="4044147" y="506218"/>
                  <a:pt x="4039908" y="493170"/>
                  <a:pt x="4031430" y="482822"/>
                </a:cubicBezTo>
                <a:cubicBezTo>
                  <a:pt x="4022936" y="472454"/>
                  <a:pt x="4011541" y="463964"/>
                  <a:pt x="3997243" y="457333"/>
                </a:cubicBezTo>
                <a:cubicBezTo>
                  <a:pt x="3982946" y="450721"/>
                  <a:pt x="3963178" y="443463"/>
                  <a:pt x="3937895" y="435579"/>
                </a:cubicBezTo>
                <a:lnTo>
                  <a:pt x="3919890" y="429985"/>
                </a:lnTo>
                <a:cubicBezTo>
                  <a:pt x="3886722" y="419636"/>
                  <a:pt x="3861074" y="410403"/>
                  <a:pt x="3842841" y="402363"/>
                </a:cubicBezTo>
                <a:cubicBezTo>
                  <a:pt x="3824609" y="394264"/>
                  <a:pt x="3809384" y="382996"/>
                  <a:pt x="3797168" y="368481"/>
                </a:cubicBezTo>
                <a:cubicBezTo>
                  <a:pt x="3784952" y="353986"/>
                  <a:pt x="3778844" y="335147"/>
                  <a:pt x="3778844" y="311947"/>
                </a:cubicBezTo>
                <a:cubicBezTo>
                  <a:pt x="3778844" y="275483"/>
                  <a:pt x="3793856" y="248253"/>
                  <a:pt x="3823864" y="230236"/>
                </a:cubicBezTo>
                <a:cubicBezTo>
                  <a:pt x="3853918" y="212219"/>
                  <a:pt x="3891508" y="203201"/>
                  <a:pt x="3936664" y="203201"/>
                </a:cubicBezTo>
                <a:close/>
                <a:moveTo>
                  <a:pt x="2316621" y="203200"/>
                </a:moveTo>
                <a:cubicBezTo>
                  <a:pt x="2355986" y="203200"/>
                  <a:pt x="2390476" y="212316"/>
                  <a:pt x="2420109" y="230528"/>
                </a:cubicBezTo>
                <a:cubicBezTo>
                  <a:pt x="2449705" y="248779"/>
                  <a:pt x="2472487" y="273818"/>
                  <a:pt x="2488436" y="305724"/>
                </a:cubicBezTo>
                <a:cubicBezTo>
                  <a:pt x="2504403" y="337629"/>
                  <a:pt x="2512378" y="373877"/>
                  <a:pt x="2512378" y="414448"/>
                </a:cubicBezTo>
                <a:cubicBezTo>
                  <a:pt x="2512378" y="455059"/>
                  <a:pt x="2504403" y="491307"/>
                  <a:pt x="2488436" y="523193"/>
                </a:cubicBezTo>
                <a:cubicBezTo>
                  <a:pt x="2472487" y="555118"/>
                  <a:pt x="2449705" y="580157"/>
                  <a:pt x="2420109" y="598388"/>
                </a:cubicBezTo>
                <a:cubicBezTo>
                  <a:pt x="2390476" y="616640"/>
                  <a:pt x="2355986" y="625736"/>
                  <a:pt x="2316621" y="625736"/>
                </a:cubicBezTo>
                <a:cubicBezTo>
                  <a:pt x="2277256" y="625736"/>
                  <a:pt x="2242784" y="616640"/>
                  <a:pt x="2213188" y="598388"/>
                </a:cubicBezTo>
                <a:cubicBezTo>
                  <a:pt x="2183555" y="580157"/>
                  <a:pt x="2160773" y="555118"/>
                  <a:pt x="2144806" y="523193"/>
                </a:cubicBezTo>
                <a:cubicBezTo>
                  <a:pt x="2128857" y="491307"/>
                  <a:pt x="2120901" y="455059"/>
                  <a:pt x="2120901" y="414448"/>
                </a:cubicBezTo>
                <a:cubicBezTo>
                  <a:pt x="2120901" y="373877"/>
                  <a:pt x="2128857" y="337629"/>
                  <a:pt x="2144806" y="305724"/>
                </a:cubicBezTo>
                <a:cubicBezTo>
                  <a:pt x="2160773" y="273818"/>
                  <a:pt x="2183555" y="248779"/>
                  <a:pt x="2213188" y="230528"/>
                </a:cubicBezTo>
                <a:cubicBezTo>
                  <a:pt x="2242784" y="212316"/>
                  <a:pt x="2277256" y="203200"/>
                  <a:pt x="2316621" y="203200"/>
                </a:cubicBezTo>
                <a:close/>
                <a:moveTo>
                  <a:pt x="1094024" y="165101"/>
                </a:moveTo>
                <a:lnTo>
                  <a:pt x="1094024" y="341715"/>
                </a:lnTo>
                <a:lnTo>
                  <a:pt x="927100" y="341715"/>
                </a:lnTo>
                <a:lnTo>
                  <a:pt x="1052293" y="304307"/>
                </a:lnTo>
                <a:cubicBezTo>
                  <a:pt x="1052293" y="304307"/>
                  <a:pt x="1052293" y="189165"/>
                  <a:pt x="1052293" y="189165"/>
                </a:cubicBezTo>
                <a:close/>
                <a:moveTo>
                  <a:pt x="736600" y="165101"/>
                </a:moveTo>
                <a:lnTo>
                  <a:pt x="778331" y="189165"/>
                </a:lnTo>
                <a:cubicBezTo>
                  <a:pt x="778331" y="189165"/>
                  <a:pt x="778331" y="304307"/>
                  <a:pt x="778331" y="304307"/>
                </a:cubicBezTo>
                <a:lnTo>
                  <a:pt x="903524" y="341715"/>
                </a:lnTo>
                <a:lnTo>
                  <a:pt x="736600" y="341715"/>
                </a:lnTo>
                <a:close/>
                <a:moveTo>
                  <a:pt x="1024469" y="139701"/>
                </a:moveTo>
                <a:cubicBezTo>
                  <a:pt x="1024469" y="139701"/>
                  <a:pt x="1024469" y="283742"/>
                  <a:pt x="1024469" y="283742"/>
                </a:cubicBezTo>
                <a:lnTo>
                  <a:pt x="927101" y="338150"/>
                </a:lnTo>
                <a:lnTo>
                  <a:pt x="927101" y="214707"/>
                </a:lnTo>
                <a:cubicBezTo>
                  <a:pt x="927101" y="202736"/>
                  <a:pt x="933520" y="191674"/>
                  <a:pt x="943919" y="185721"/>
                </a:cubicBezTo>
                <a:close/>
                <a:moveTo>
                  <a:pt x="812800" y="139701"/>
                </a:moveTo>
                <a:lnTo>
                  <a:pt x="893351" y="185721"/>
                </a:lnTo>
                <a:cubicBezTo>
                  <a:pt x="903751" y="191665"/>
                  <a:pt x="910170" y="202736"/>
                  <a:pt x="910170" y="214707"/>
                </a:cubicBezTo>
                <a:lnTo>
                  <a:pt x="910170" y="338150"/>
                </a:lnTo>
                <a:lnTo>
                  <a:pt x="812800" y="283742"/>
                </a:lnTo>
                <a:close/>
                <a:moveTo>
                  <a:pt x="345298" y="114299"/>
                </a:moveTo>
                <a:cubicBezTo>
                  <a:pt x="358506" y="114343"/>
                  <a:pt x="370376" y="116057"/>
                  <a:pt x="378546" y="118252"/>
                </a:cubicBezTo>
                <a:cubicBezTo>
                  <a:pt x="404040" y="125091"/>
                  <a:pt x="417268" y="131094"/>
                  <a:pt x="437833" y="139833"/>
                </a:cubicBezTo>
                <a:cubicBezTo>
                  <a:pt x="453732" y="146558"/>
                  <a:pt x="462845" y="147812"/>
                  <a:pt x="468198" y="149484"/>
                </a:cubicBezTo>
                <a:cubicBezTo>
                  <a:pt x="479214" y="152904"/>
                  <a:pt x="481564" y="160503"/>
                  <a:pt x="478160" y="170496"/>
                </a:cubicBezTo>
                <a:cubicBezTo>
                  <a:pt x="475706" y="177715"/>
                  <a:pt x="467029" y="190064"/>
                  <a:pt x="447519" y="198765"/>
                </a:cubicBezTo>
                <a:cubicBezTo>
                  <a:pt x="428548" y="207238"/>
                  <a:pt x="401231" y="208719"/>
                  <a:pt x="381893" y="202640"/>
                </a:cubicBezTo>
                <a:cubicBezTo>
                  <a:pt x="360583" y="195915"/>
                  <a:pt x="351619" y="182122"/>
                  <a:pt x="337634" y="190101"/>
                </a:cubicBezTo>
                <a:cubicBezTo>
                  <a:pt x="326779" y="196295"/>
                  <a:pt x="326400" y="212253"/>
                  <a:pt x="340179" y="225020"/>
                </a:cubicBezTo>
                <a:lnTo>
                  <a:pt x="422323" y="309180"/>
                </a:lnTo>
                <a:cubicBezTo>
                  <a:pt x="459349" y="345884"/>
                  <a:pt x="485989" y="399610"/>
                  <a:pt x="459750" y="446877"/>
                </a:cubicBezTo>
                <a:cubicBezTo>
                  <a:pt x="436778" y="488330"/>
                  <a:pt x="393104" y="496309"/>
                  <a:pt x="393104" y="496309"/>
                </a:cubicBezTo>
                <a:lnTo>
                  <a:pt x="393104" y="422104"/>
                </a:lnTo>
                <a:cubicBezTo>
                  <a:pt x="409106" y="403676"/>
                  <a:pt x="402011" y="383994"/>
                  <a:pt x="384816" y="364692"/>
                </a:cubicBezTo>
                <a:cubicBezTo>
                  <a:pt x="384014" y="363704"/>
                  <a:pt x="383142" y="362716"/>
                  <a:pt x="382237" y="361804"/>
                </a:cubicBezTo>
                <a:lnTo>
                  <a:pt x="380953" y="360550"/>
                </a:lnTo>
                <a:cubicBezTo>
                  <a:pt x="379921" y="359449"/>
                  <a:pt x="378878" y="358385"/>
                  <a:pt x="377789" y="357321"/>
                </a:cubicBezTo>
                <a:lnTo>
                  <a:pt x="377801" y="357397"/>
                </a:lnTo>
                <a:lnTo>
                  <a:pt x="331284" y="310852"/>
                </a:lnTo>
                <a:cubicBezTo>
                  <a:pt x="331284" y="310852"/>
                  <a:pt x="331284" y="385020"/>
                  <a:pt x="331284" y="385020"/>
                </a:cubicBezTo>
                <a:cubicBezTo>
                  <a:pt x="315316" y="403410"/>
                  <a:pt x="322308" y="422977"/>
                  <a:pt x="339377" y="442241"/>
                </a:cubicBezTo>
                <a:cubicBezTo>
                  <a:pt x="340236" y="443343"/>
                  <a:pt x="341153" y="444369"/>
                  <a:pt x="342139" y="445357"/>
                </a:cubicBezTo>
                <a:lnTo>
                  <a:pt x="393092" y="496309"/>
                </a:lnTo>
                <a:lnTo>
                  <a:pt x="393104" y="496309"/>
                </a:lnTo>
                <a:lnTo>
                  <a:pt x="422323" y="525566"/>
                </a:lnTo>
                <a:cubicBezTo>
                  <a:pt x="459349" y="562232"/>
                  <a:pt x="485989" y="615958"/>
                  <a:pt x="459761" y="663263"/>
                </a:cubicBezTo>
                <a:cubicBezTo>
                  <a:pt x="436778" y="704678"/>
                  <a:pt x="393138" y="712695"/>
                  <a:pt x="393104" y="712695"/>
                </a:cubicBezTo>
                <a:lnTo>
                  <a:pt x="422323" y="741914"/>
                </a:lnTo>
                <a:cubicBezTo>
                  <a:pt x="443197" y="762811"/>
                  <a:pt x="454924" y="781429"/>
                  <a:pt x="454924" y="820603"/>
                </a:cubicBezTo>
                <a:cubicBezTo>
                  <a:pt x="454924" y="879307"/>
                  <a:pt x="393092" y="929081"/>
                  <a:pt x="393092" y="929081"/>
                </a:cubicBezTo>
                <a:cubicBezTo>
                  <a:pt x="393092" y="929081"/>
                  <a:pt x="433855" y="846668"/>
                  <a:pt x="383383" y="795716"/>
                </a:cubicBezTo>
                <a:lnTo>
                  <a:pt x="302041" y="714367"/>
                </a:lnTo>
                <a:cubicBezTo>
                  <a:pt x="265027" y="677701"/>
                  <a:pt x="238387" y="623975"/>
                  <a:pt x="264615" y="576670"/>
                </a:cubicBezTo>
                <a:cubicBezTo>
                  <a:pt x="287609" y="535255"/>
                  <a:pt x="331272" y="527238"/>
                  <a:pt x="331272" y="527238"/>
                </a:cubicBezTo>
                <a:lnTo>
                  <a:pt x="331272" y="601444"/>
                </a:lnTo>
                <a:cubicBezTo>
                  <a:pt x="315270" y="619909"/>
                  <a:pt x="322354" y="639553"/>
                  <a:pt x="339560" y="658855"/>
                </a:cubicBezTo>
                <a:cubicBezTo>
                  <a:pt x="340362" y="659881"/>
                  <a:pt x="341222" y="660831"/>
                  <a:pt x="342139" y="661743"/>
                </a:cubicBezTo>
                <a:lnTo>
                  <a:pt x="343434" y="663035"/>
                </a:lnTo>
                <a:cubicBezTo>
                  <a:pt x="344455" y="664099"/>
                  <a:pt x="345498" y="665162"/>
                  <a:pt x="346587" y="666226"/>
                </a:cubicBezTo>
                <a:lnTo>
                  <a:pt x="346575" y="666188"/>
                </a:lnTo>
                <a:lnTo>
                  <a:pt x="393092" y="712695"/>
                </a:lnTo>
                <a:lnTo>
                  <a:pt x="393092" y="638527"/>
                </a:lnTo>
                <a:cubicBezTo>
                  <a:pt x="409049" y="620137"/>
                  <a:pt x="402079" y="600570"/>
                  <a:pt x="384999" y="581306"/>
                </a:cubicBezTo>
                <a:cubicBezTo>
                  <a:pt x="384140" y="580242"/>
                  <a:pt x="383223" y="579178"/>
                  <a:pt x="382237" y="578190"/>
                </a:cubicBezTo>
                <a:lnTo>
                  <a:pt x="331284" y="527238"/>
                </a:lnTo>
                <a:lnTo>
                  <a:pt x="302041" y="498019"/>
                </a:lnTo>
                <a:cubicBezTo>
                  <a:pt x="265027" y="461315"/>
                  <a:pt x="238387" y="407589"/>
                  <a:pt x="264615" y="360322"/>
                </a:cubicBezTo>
                <a:cubicBezTo>
                  <a:pt x="287598" y="318869"/>
                  <a:pt x="331261" y="310852"/>
                  <a:pt x="331272" y="310852"/>
                </a:cubicBezTo>
                <a:cubicBezTo>
                  <a:pt x="331272" y="310852"/>
                  <a:pt x="302053" y="281633"/>
                  <a:pt x="302053" y="281633"/>
                </a:cubicBezTo>
                <a:cubicBezTo>
                  <a:pt x="281179" y="260774"/>
                  <a:pt x="254000" y="228857"/>
                  <a:pt x="254000" y="191203"/>
                </a:cubicBezTo>
                <a:cubicBezTo>
                  <a:pt x="254000" y="129080"/>
                  <a:pt x="305674" y="114169"/>
                  <a:pt x="345298" y="114299"/>
                </a:cubicBezTo>
                <a:close/>
                <a:moveTo>
                  <a:pt x="641407" y="46367"/>
                </a:moveTo>
                <a:cubicBezTo>
                  <a:pt x="641407" y="46367"/>
                  <a:pt x="641407" y="424971"/>
                  <a:pt x="641407" y="424971"/>
                </a:cubicBezTo>
                <a:lnTo>
                  <a:pt x="1151956" y="424971"/>
                </a:lnTo>
                <a:cubicBezTo>
                  <a:pt x="1177258" y="319243"/>
                  <a:pt x="1190080" y="208078"/>
                  <a:pt x="1190080" y="92733"/>
                </a:cubicBezTo>
                <a:lnTo>
                  <a:pt x="1190080" y="46367"/>
                </a:lnTo>
                <a:close/>
                <a:moveTo>
                  <a:pt x="46367" y="46367"/>
                </a:moveTo>
                <a:cubicBezTo>
                  <a:pt x="46367" y="46367"/>
                  <a:pt x="46367" y="92733"/>
                  <a:pt x="46367" y="92733"/>
                </a:cubicBezTo>
                <a:cubicBezTo>
                  <a:pt x="46367" y="272705"/>
                  <a:pt x="77450" y="442545"/>
                  <a:pt x="138699" y="597444"/>
                </a:cubicBezTo>
                <a:cubicBezTo>
                  <a:pt x="187699" y="721317"/>
                  <a:pt x="256105" y="836147"/>
                  <a:pt x="341969" y="938840"/>
                </a:cubicBezTo>
                <a:cubicBezTo>
                  <a:pt x="433500" y="1048174"/>
                  <a:pt x="531672" y="1126196"/>
                  <a:pt x="595040" y="1168270"/>
                </a:cubicBezTo>
                <a:lnTo>
                  <a:pt x="595040" y="46367"/>
                </a:lnTo>
                <a:close/>
                <a:moveTo>
                  <a:pt x="0" y="0"/>
                </a:moveTo>
                <a:lnTo>
                  <a:pt x="1236447" y="0"/>
                </a:lnTo>
                <a:lnTo>
                  <a:pt x="1236447" y="92733"/>
                </a:lnTo>
                <a:cubicBezTo>
                  <a:pt x="1236447" y="911879"/>
                  <a:pt x="618223" y="1236446"/>
                  <a:pt x="618223" y="1236446"/>
                </a:cubicBezTo>
                <a:cubicBezTo>
                  <a:pt x="618223" y="1236446"/>
                  <a:pt x="0" y="911879"/>
                  <a:pt x="0" y="92733"/>
                </a:cubicBezTo>
                <a:cubicBezTo>
                  <a:pt x="0" y="92733"/>
                  <a:pt x="0" y="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B48A20CD-905C-7D42-8F84-D352573D6EB7}"/>
              </a:ext>
            </a:extLst>
          </p:cNvPr>
          <p:cNvCxnSpPr>
            <a:cxnSpLocks/>
          </p:cNvCxnSpPr>
          <p:nvPr userDrawn="1"/>
        </p:nvCxnSpPr>
        <p:spPr>
          <a:xfrm>
            <a:off x="11360305" y="6352478"/>
            <a:ext cx="0" cy="11817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07076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D25DC1B-AFEE-004D-8CDA-E9E6BC6C568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09600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8A7C1B-6DE0-4CC6-AD21-30B6626528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4015" y="404190"/>
            <a:ext cx="5482923" cy="685800"/>
          </a:xfrm>
        </p:spPr>
        <p:txBody>
          <a:bodyPr/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31BC8-47C3-4622-9DF5-B851BA1572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4014" y="2350009"/>
            <a:ext cx="5481970" cy="35618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3E6BF4-8B5F-4781-9386-A69DD95AC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67D03CC-13B7-4D1C-BA10-5EA08EDEA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7">
            <a:extLst>
              <a:ext uri="{FF2B5EF4-FFF2-40B4-BE49-F238E27FC236}">
                <a16:creationId xmlns:a16="http://schemas.microsoft.com/office/drawing/2014/main" id="{8BDF3CB0-EBC5-2F4F-937A-D7426108BE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976940" y="6211418"/>
            <a:ext cx="5137481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/>
              <a:t>© SUNY Downstate Health Sciences University 2021 – Privileged &amp; Confidential</a:t>
            </a:r>
            <a:endParaRPr lang="en-US" dirty="0"/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CAB4F911-66D8-5846-B8BF-94A7217C873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" y="1373251"/>
            <a:ext cx="5486400" cy="685800"/>
          </a:xfrm>
        </p:spPr>
        <p:txBody>
          <a:bodyPr/>
          <a:lstStyle>
            <a:lvl1pPr>
              <a:lnSpc>
                <a:spcPts val="2600"/>
              </a:lnSpc>
              <a:spcBef>
                <a:spcPts val="0"/>
              </a:spcBef>
              <a:defRPr sz="18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FBD3A08-2B6D-9241-B63D-DED221CC7CFC}"/>
              </a:ext>
            </a:extLst>
          </p:cNvPr>
          <p:cNvCxnSpPr>
            <a:cxnSpLocks/>
          </p:cNvCxnSpPr>
          <p:nvPr userDrawn="1"/>
        </p:nvCxnSpPr>
        <p:spPr>
          <a:xfrm>
            <a:off x="11360305" y="6352478"/>
            <a:ext cx="0" cy="11817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18991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aption an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3E740-A39B-4290-8D9A-EFBB48E6D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871" y="402336"/>
            <a:ext cx="11198226" cy="685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78949E-9EBD-43C8-AAFF-99265FBEEB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5299" y="2152904"/>
            <a:ext cx="3108960" cy="640080"/>
          </a:xfrm>
        </p:spPr>
        <p:txBody>
          <a:bodyPr anchor="t" anchorCtr="0"/>
          <a:lstStyle>
            <a:lvl1pPr marL="0" indent="0">
              <a:lnSpc>
                <a:spcPts val="215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83C827-A566-44BC-ABCE-974F4F77DA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5299" y="3071972"/>
            <a:ext cx="3108960" cy="2839877"/>
          </a:xfrm>
        </p:spPr>
        <p:txBody>
          <a:bodyPr/>
          <a:lstStyle>
            <a:lvl1pPr>
              <a:defRPr sz="1200"/>
            </a:lvl1pPr>
            <a:lvl2pPr marL="119063" indent="-115888">
              <a:tabLst/>
              <a:defRPr sz="1200"/>
            </a:lvl2pPr>
            <a:lvl3pPr marL="230188" indent="-111125">
              <a:tabLst/>
              <a:defRPr sz="1100"/>
            </a:lvl3pPr>
            <a:lvl4pPr marL="344488" indent="-114300">
              <a:tabLst/>
              <a:defRPr sz="1050"/>
            </a:lvl4pPr>
            <a:lvl5pPr marL="460375" indent="-115888">
              <a:tabLst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4F55E4-712B-4E71-BEB3-AED2400D7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67D03CC-13B7-4D1C-BA10-5EA08EDEA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A34B133E-A074-43BD-B1FA-66162645B68A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4541520" y="3071972"/>
            <a:ext cx="3108960" cy="2839877"/>
          </a:xfrm>
        </p:spPr>
        <p:txBody>
          <a:bodyPr/>
          <a:lstStyle>
            <a:lvl1pPr>
              <a:defRPr sz="1200"/>
            </a:lvl1pPr>
            <a:lvl2pPr marL="119063" indent="-115888">
              <a:tabLst/>
              <a:defRPr sz="1200"/>
            </a:lvl2pPr>
            <a:lvl3pPr marL="230188" indent="-111125">
              <a:tabLst/>
              <a:defRPr sz="1100"/>
            </a:lvl3pPr>
            <a:lvl4pPr marL="344488" indent="-114300">
              <a:tabLst/>
              <a:defRPr sz="1050"/>
            </a:lvl4pPr>
            <a:lvl5pPr marL="460375" indent="-115888">
              <a:tabLst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1ECB67FB-8636-4517-A470-79FCA3460468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8586216" y="3071972"/>
            <a:ext cx="3108960" cy="2839877"/>
          </a:xfrm>
        </p:spPr>
        <p:txBody>
          <a:bodyPr/>
          <a:lstStyle>
            <a:lvl1pPr>
              <a:defRPr sz="1200"/>
            </a:lvl1pPr>
            <a:lvl2pPr marL="119063" indent="-115888">
              <a:tabLst/>
              <a:defRPr sz="1200"/>
            </a:lvl2pPr>
            <a:lvl3pPr marL="230188" indent="-111125">
              <a:tabLst/>
              <a:defRPr sz="1100"/>
            </a:lvl3pPr>
            <a:lvl4pPr marL="344488" indent="-114300">
              <a:tabLst/>
              <a:defRPr sz="1050"/>
            </a:lvl4pPr>
            <a:lvl5pPr marL="460375" indent="-115888">
              <a:tabLst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2A54C5FA-9AF4-41F7-9B63-534CC5AD5F3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541520" y="2152904"/>
            <a:ext cx="3108960" cy="640080"/>
          </a:xfrm>
        </p:spPr>
        <p:txBody>
          <a:bodyPr anchor="t" anchorCtr="0"/>
          <a:lstStyle>
            <a:lvl1pPr marL="0" indent="0">
              <a:lnSpc>
                <a:spcPts val="215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C27448B7-EA29-4D3E-9AE0-8025106CD75D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8586216" y="2152904"/>
            <a:ext cx="3108960" cy="640080"/>
          </a:xfrm>
        </p:spPr>
        <p:txBody>
          <a:bodyPr anchor="t" anchorCtr="0"/>
          <a:lstStyle>
            <a:lvl1pPr marL="0" indent="0">
              <a:lnSpc>
                <a:spcPts val="215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Footer Placeholder 7">
            <a:extLst>
              <a:ext uri="{FF2B5EF4-FFF2-40B4-BE49-F238E27FC236}">
                <a16:creationId xmlns:a16="http://schemas.microsoft.com/office/drawing/2014/main" id="{75E6CA7E-BFAA-114A-9D96-8B00530ED4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976940" y="6211418"/>
            <a:ext cx="5137481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© SUNY Downstate Health Sciences University 2021 – Privileged &amp; Confidential</a:t>
            </a:r>
            <a:endParaRPr lang="en-US" dirty="0"/>
          </a:p>
        </p:txBody>
      </p:sp>
      <p:sp>
        <p:nvSpPr>
          <p:cNvPr id="17" name="Text Placeholder 7">
            <a:extLst>
              <a:ext uri="{FF2B5EF4-FFF2-40B4-BE49-F238E27FC236}">
                <a16:creationId xmlns:a16="http://schemas.microsoft.com/office/drawing/2014/main" id="{8F3C963F-7A6A-E845-9E26-17B4E1E5B57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" y="1373251"/>
            <a:ext cx="11201400" cy="548640"/>
          </a:xfrm>
        </p:spPr>
        <p:txBody>
          <a:bodyPr/>
          <a:lstStyle>
            <a:lvl1pPr>
              <a:lnSpc>
                <a:spcPts val="2600"/>
              </a:lnSpc>
              <a:spcBef>
                <a:spcPts val="0"/>
              </a:spcBef>
              <a:defRPr sz="18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35848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aption an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3E740-A39B-4290-8D9A-EFBB48E6D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870" y="402336"/>
            <a:ext cx="11197655" cy="685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4F55E4-712B-4E71-BEB3-AED2400D7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67D03CC-13B7-4D1C-BA10-5EA08EDEA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F99201A6-F0D1-4F65-8CFA-320B8392A734}"/>
              </a:ext>
            </a:extLst>
          </p:cNvPr>
          <p:cNvSpPr>
            <a:spLocks noGrp="1"/>
          </p:cNvSpPr>
          <p:nvPr>
            <p:ph sz="half" idx="17"/>
          </p:nvPr>
        </p:nvSpPr>
        <p:spPr>
          <a:xfrm>
            <a:off x="495299" y="3072384"/>
            <a:ext cx="2550607" cy="2839466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  <a:lvl2pPr marL="119063" indent="-115888">
              <a:tabLst/>
              <a:defRPr sz="1200">
                <a:solidFill>
                  <a:schemeClr val="tx2"/>
                </a:solidFill>
              </a:defRPr>
            </a:lvl2pPr>
            <a:lvl3pPr marL="230188" indent="-111125">
              <a:tabLst/>
              <a:defRPr sz="1100">
                <a:solidFill>
                  <a:schemeClr val="tx2"/>
                </a:solidFill>
              </a:defRPr>
            </a:lvl3pPr>
            <a:lvl4pPr marL="344488" indent="-114300">
              <a:tabLst/>
              <a:defRPr sz="1050">
                <a:solidFill>
                  <a:schemeClr val="tx2"/>
                </a:solidFill>
              </a:defRPr>
            </a:lvl4pPr>
            <a:lvl5pPr marL="460375" indent="-115888">
              <a:tabLst/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F0587B53-122F-4A80-B32B-BF694C2FF4C3}"/>
              </a:ext>
            </a:extLst>
          </p:cNvPr>
          <p:cNvSpPr>
            <a:spLocks noGrp="1"/>
          </p:cNvSpPr>
          <p:nvPr>
            <p:ph sz="half" idx="18"/>
          </p:nvPr>
        </p:nvSpPr>
        <p:spPr>
          <a:xfrm>
            <a:off x="3377078" y="3072384"/>
            <a:ext cx="2551176" cy="2839466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  <a:lvl2pPr marL="119063" indent="-115888">
              <a:tabLst/>
              <a:defRPr sz="1200">
                <a:solidFill>
                  <a:schemeClr val="tx2"/>
                </a:solidFill>
              </a:defRPr>
            </a:lvl2pPr>
            <a:lvl3pPr marL="230188" indent="-111125">
              <a:tabLst/>
              <a:defRPr sz="1100">
                <a:solidFill>
                  <a:schemeClr val="tx2"/>
                </a:solidFill>
              </a:defRPr>
            </a:lvl3pPr>
            <a:lvl4pPr marL="344488" indent="-114300">
              <a:tabLst/>
              <a:defRPr sz="1050">
                <a:solidFill>
                  <a:schemeClr val="tx2"/>
                </a:solidFill>
              </a:defRPr>
            </a:lvl4pPr>
            <a:lvl5pPr marL="460375" indent="-115888">
              <a:tabLst/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F450D845-BF63-421B-A69D-96918036EE0C}"/>
              </a:ext>
            </a:extLst>
          </p:cNvPr>
          <p:cNvSpPr>
            <a:spLocks noGrp="1"/>
          </p:cNvSpPr>
          <p:nvPr>
            <p:ph sz="half" idx="19"/>
          </p:nvPr>
        </p:nvSpPr>
        <p:spPr>
          <a:xfrm>
            <a:off x="6259428" y="3072384"/>
            <a:ext cx="2551176" cy="2839466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  <a:lvl2pPr marL="119063" indent="-115888">
              <a:tabLst/>
              <a:defRPr sz="1200">
                <a:solidFill>
                  <a:schemeClr val="tx2"/>
                </a:solidFill>
              </a:defRPr>
            </a:lvl2pPr>
            <a:lvl3pPr marL="230188" indent="-111125">
              <a:tabLst/>
              <a:defRPr sz="1100">
                <a:solidFill>
                  <a:schemeClr val="tx2"/>
                </a:solidFill>
              </a:defRPr>
            </a:lvl3pPr>
            <a:lvl4pPr marL="344488" indent="-114300">
              <a:tabLst/>
              <a:defRPr sz="1050">
                <a:solidFill>
                  <a:schemeClr val="tx2"/>
                </a:solidFill>
              </a:defRPr>
            </a:lvl4pPr>
            <a:lvl5pPr marL="460375" indent="-115888">
              <a:tabLst/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185F7E7C-409C-49A7-9F1E-899AA5202040}"/>
              </a:ext>
            </a:extLst>
          </p:cNvPr>
          <p:cNvSpPr>
            <a:spLocks noGrp="1"/>
          </p:cNvSpPr>
          <p:nvPr>
            <p:ph sz="half" idx="20"/>
          </p:nvPr>
        </p:nvSpPr>
        <p:spPr>
          <a:xfrm>
            <a:off x="9141779" y="3072384"/>
            <a:ext cx="2551176" cy="2839466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  <a:lvl2pPr marL="119063" indent="-115888">
              <a:tabLst/>
              <a:defRPr sz="1200">
                <a:solidFill>
                  <a:schemeClr val="tx2"/>
                </a:solidFill>
              </a:defRPr>
            </a:lvl2pPr>
            <a:lvl3pPr marL="230188" indent="-111125">
              <a:tabLst/>
              <a:defRPr sz="1100">
                <a:solidFill>
                  <a:schemeClr val="tx2"/>
                </a:solidFill>
              </a:defRPr>
            </a:lvl3pPr>
            <a:lvl4pPr marL="344488" indent="-114300">
              <a:tabLst/>
              <a:defRPr sz="1050">
                <a:solidFill>
                  <a:schemeClr val="tx2"/>
                </a:solidFill>
              </a:defRPr>
            </a:lvl4pPr>
            <a:lvl5pPr marL="460375" indent="-115888">
              <a:tabLst/>
              <a:defRPr sz="9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Footer Placeholder 7">
            <a:extLst>
              <a:ext uri="{FF2B5EF4-FFF2-40B4-BE49-F238E27FC236}">
                <a16:creationId xmlns:a16="http://schemas.microsoft.com/office/drawing/2014/main" id="{0CA40833-F16B-3948-99AF-84AA058C6F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976940" y="6211418"/>
            <a:ext cx="5137481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© SUNY Downstate Health Sciences University 2021 – Privileged &amp; Confidential</a:t>
            </a:r>
            <a:endParaRPr lang="en-US" dirty="0"/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124EAC8F-3B8E-6C4F-B3A2-AB6DC150BB8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" y="1373251"/>
            <a:ext cx="11201400" cy="548640"/>
          </a:xfrm>
        </p:spPr>
        <p:txBody>
          <a:bodyPr/>
          <a:lstStyle>
            <a:lvl1pPr>
              <a:lnSpc>
                <a:spcPts val="2600"/>
              </a:lnSpc>
              <a:spcBef>
                <a:spcPts val="0"/>
              </a:spcBef>
              <a:defRPr sz="18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E77A361D-3068-2C41-B571-5DBC48F66F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5299" y="2152904"/>
            <a:ext cx="2551176" cy="640080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en-US" sz="1800" b="0" dirty="0">
                <a:latin typeface="+mj-lt"/>
              </a:defRPr>
            </a:lvl1pPr>
          </a:lstStyle>
          <a:p>
            <a:pPr lvl="0">
              <a:lnSpc>
                <a:spcPts val="2150"/>
              </a:lnSpc>
              <a:spcBef>
                <a:spcPts val="0"/>
              </a:spcBef>
            </a:pPr>
            <a:r>
              <a:rPr lang="en-US"/>
              <a:t>Click to edit Master text styles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A211817-0020-E642-9B4E-C668EEE79861}"/>
              </a:ext>
            </a:extLst>
          </p:cNvPr>
          <p:cNvSpPr>
            <a:spLocks noGrp="1"/>
          </p:cNvSpPr>
          <p:nvPr>
            <p:ph type="body" idx="21"/>
          </p:nvPr>
        </p:nvSpPr>
        <p:spPr>
          <a:xfrm>
            <a:off x="3377078" y="2152904"/>
            <a:ext cx="2551176" cy="640080"/>
          </a:xfrm>
        </p:spPr>
        <p:txBody>
          <a:bodyPr anchor="t" anchorCtr="0"/>
          <a:lstStyle>
            <a:lvl1pPr marL="0" indent="0">
              <a:lnSpc>
                <a:spcPts val="215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52515300-5453-CB48-8749-D48245101858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259428" y="2152904"/>
            <a:ext cx="2551176" cy="640080"/>
          </a:xfrm>
        </p:spPr>
        <p:txBody>
          <a:bodyPr anchor="t" anchorCtr="0"/>
          <a:lstStyle>
            <a:lvl1pPr marL="0" indent="0">
              <a:lnSpc>
                <a:spcPts val="215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065617A0-8B36-1441-8572-B5E9E3133B58}"/>
              </a:ext>
            </a:extLst>
          </p:cNvPr>
          <p:cNvSpPr>
            <a:spLocks noGrp="1"/>
          </p:cNvSpPr>
          <p:nvPr>
            <p:ph type="body" idx="23"/>
          </p:nvPr>
        </p:nvSpPr>
        <p:spPr>
          <a:xfrm>
            <a:off x="9141779" y="2152904"/>
            <a:ext cx="2551176" cy="640080"/>
          </a:xfrm>
        </p:spPr>
        <p:txBody>
          <a:bodyPr anchor="t" anchorCtr="0"/>
          <a:lstStyle>
            <a:lvl1pPr marL="0" indent="0">
              <a:lnSpc>
                <a:spcPts val="215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9819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aption an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3E740-A39B-4290-8D9A-EFBB48E6D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402336"/>
            <a:ext cx="11198225" cy="685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78949E-9EBD-43C8-AAFF-99265FBEEB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5299" y="2025471"/>
            <a:ext cx="5481641" cy="457200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en-US" sz="1800" b="0" dirty="0">
                <a:latin typeface="+mj-lt"/>
              </a:defRPr>
            </a:lvl1pPr>
          </a:lstStyle>
          <a:p>
            <a:pPr lvl="0">
              <a:lnSpc>
                <a:spcPts val="2150"/>
              </a:lnSpc>
              <a:spcBef>
                <a:spcPts val="0"/>
              </a:spcBef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83C827-A566-44BC-ABCE-974F4F77DA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5299" y="2491815"/>
            <a:ext cx="5481641" cy="73152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  <a:lvl2pPr>
              <a:defRPr sz="1100">
                <a:solidFill>
                  <a:schemeClr val="tx2"/>
                </a:solidFill>
              </a:defRPr>
            </a:lvl2pPr>
            <a:lvl3pPr>
              <a:defRPr sz="1050">
                <a:solidFill>
                  <a:schemeClr val="tx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1EADEB-A3D8-4033-99A5-5962DA1EA7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95298" y="3333063"/>
            <a:ext cx="5481641" cy="457200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en-US" sz="1800" b="0" dirty="0">
                <a:latin typeface="+mj-lt"/>
              </a:defRPr>
            </a:lvl1pPr>
          </a:lstStyle>
          <a:p>
            <a:pPr lvl="0">
              <a:lnSpc>
                <a:spcPts val="2150"/>
              </a:lnSpc>
              <a:spcBef>
                <a:spcPts val="0"/>
              </a:spcBef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2CC3A1-32B4-49EB-8EA0-D0D078162E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95298" y="3790263"/>
            <a:ext cx="5481641" cy="82296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  <a:lvl2pPr>
              <a:defRPr sz="1100">
                <a:solidFill>
                  <a:schemeClr val="tx2"/>
                </a:solidFill>
              </a:defRPr>
            </a:lvl2pPr>
            <a:lvl3pPr>
              <a:defRPr sz="1050">
                <a:solidFill>
                  <a:schemeClr val="tx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4F55E4-712B-4E71-BEB3-AED2400D7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67D03CC-13B7-4D1C-BA10-5EA08EDEA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A22EC7BC-C8D7-0A4B-B0DB-1BF0E9472CB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5298" y="4719468"/>
            <a:ext cx="5481641" cy="457200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en-US" sz="1800" b="0" dirty="0">
                <a:latin typeface="+mj-lt"/>
              </a:defRPr>
            </a:lvl1pPr>
          </a:lstStyle>
          <a:p>
            <a:pPr lvl="0">
              <a:lnSpc>
                <a:spcPts val="2150"/>
              </a:lnSpc>
              <a:spcBef>
                <a:spcPts val="0"/>
              </a:spcBef>
            </a:pPr>
            <a:r>
              <a:rPr lang="en-US"/>
              <a:t>Click to edit Master text styles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6A498906-52D0-AB4D-82A3-F052D5E3065E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95296" y="5185812"/>
            <a:ext cx="5481641" cy="82296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  <a:lvl2pPr>
              <a:defRPr sz="1100">
                <a:solidFill>
                  <a:schemeClr val="tx2"/>
                </a:solidFill>
              </a:defRPr>
            </a:lvl2pPr>
            <a:lvl3pPr>
              <a:defRPr sz="1050">
                <a:solidFill>
                  <a:schemeClr val="tx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0401EE78-AF0C-874C-B594-4283C1D2BBA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066973" y="2025471"/>
            <a:ext cx="5626552" cy="457200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en-US" sz="1800" b="0" dirty="0">
                <a:latin typeface="+mj-lt"/>
              </a:defRPr>
            </a:lvl1pPr>
          </a:lstStyle>
          <a:p>
            <a:pPr lvl="0">
              <a:lnSpc>
                <a:spcPts val="2150"/>
              </a:lnSpc>
              <a:spcBef>
                <a:spcPts val="0"/>
              </a:spcBef>
            </a:pPr>
            <a:r>
              <a:rPr lang="en-US"/>
              <a:t>Click to edit Master text styles</a:t>
            </a:r>
          </a:p>
        </p:txBody>
      </p:sp>
      <p:sp>
        <p:nvSpPr>
          <p:cNvPr id="14" name="Content Placeholder 5">
            <a:extLst>
              <a:ext uri="{FF2B5EF4-FFF2-40B4-BE49-F238E27FC236}">
                <a16:creationId xmlns:a16="http://schemas.microsoft.com/office/drawing/2014/main" id="{473A6A27-9C0D-A84B-93F4-F654EBBBA66C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066973" y="2491815"/>
            <a:ext cx="5626552" cy="73152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  <a:lvl2pPr>
              <a:defRPr sz="1100">
                <a:solidFill>
                  <a:schemeClr val="tx2"/>
                </a:solidFill>
              </a:defRPr>
            </a:lvl2pPr>
            <a:lvl3pPr>
              <a:defRPr sz="1050">
                <a:solidFill>
                  <a:schemeClr val="tx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2F020C2D-AD1B-C34E-B170-14FA12B44B0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066973" y="3333063"/>
            <a:ext cx="5626552" cy="457200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en-US" sz="1800" b="0" dirty="0">
                <a:latin typeface="+mj-lt"/>
              </a:defRPr>
            </a:lvl1pPr>
          </a:lstStyle>
          <a:p>
            <a:pPr lvl="0">
              <a:lnSpc>
                <a:spcPts val="2150"/>
              </a:lnSpc>
              <a:spcBef>
                <a:spcPts val="0"/>
              </a:spcBef>
            </a:pPr>
            <a:r>
              <a:rPr lang="en-US"/>
              <a:t>Click to edit Master text styles</a:t>
            </a:r>
          </a:p>
        </p:txBody>
      </p:sp>
      <p:sp>
        <p:nvSpPr>
          <p:cNvPr id="16" name="Content Placeholder 5">
            <a:extLst>
              <a:ext uri="{FF2B5EF4-FFF2-40B4-BE49-F238E27FC236}">
                <a16:creationId xmlns:a16="http://schemas.microsoft.com/office/drawing/2014/main" id="{4A6A6024-C01B-C049-8AE3-13F75A521B22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066973" y="3790263"/>
            <a:ext cx="5626552" cy="82296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  <a:lvl2pPr>
              <a:defRPr sz="1100">
                <a:solidFill>
                  <a:schemeClr val="tx2"/>
                </a:solidFill>
              </a:defRPr>
            </a:lvl2pPr>
            <a:lvl3pPr>
              <a:defRPr sz="1050">
                <a:solidFill>
                  <a:schemeClr val="tx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41ADA91F-DE70-A442-8599-4E748691308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066973" y="4719468"/>
            <a:ext cx="5626552" cy="457200"/>
          </a:xfrm>
        </p:spPr>
        <p:txBody>
          <a:bodyPr vert="horz" lIns="0" tIns="0" rIns="0" bIns="0" rtlCol="0" anchor="t" anchorCtr="0">
            <a:noAutofit/>
          </a:bodyPr>
          <a:lstStyle>
            <a:lvl1pPr>
              <a:defRPr lang="en-US" sz="1800" b="0" dirty="0">
                <a:latin typeface="+mj-lt"/>
              </a:defRPr>
            </a:lvl1pPr>
          </a:lstStyle>
          <a:p>
            <a:pPr lvl="0">
              <a:lnSpc>
                <a:spcPts val="2150"/>
              </a:lnSpc>
              <a:spcBef>
                <a:spcPts val="0"/>
              </a:spcBef>
            </a:pPr>
            <a:r>
              <a:rPr lang="en-US"/>
              <a:t>Click to edit Master text styles</a:t>
            </a:r>
          </a:p>
        </p:txBody>
      </p:sp>
      <p:sp>
        <p:nvSpPr>
          <p:cNvPr id="18" name="Content Placeholder 5">
            <a:extLst>
              <a:ext uri="{FF2B5EF4-FFF2-40B4-BE49-F238E27FC236}">
                <a16:creationId xmlns:a16="http://schemas.microsoft.com/office/drawing/2014/main" id="{F3197AB8-7C5E-6B4E-84C4-3F34AF6ED512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6066973" y="5185812"/>
            <a:ext cx="5626552" cy="822960"/>
          </a:xfrm>
        </p:spPr>
        <p:txBody>
          <a:bodyPr/>
          <a:lstStyle>
            <a:lvl1pPr>
              <a:defRPr sz="1200">
                <a:solidFill>
                  <a:schemeClr val="tx2"/>
                </a:solidFill>
              </a:defRPr>
            </a:lvl1pPr>
            <a:lvl2pPr>
              <a:defRPr sz="1100">
                <a:solidFill>
                  <a:schemeClr val="tx2"/>
                </a:solidFill>
              </a:defRPr>
            </a:lvl2pPr>
            <a:lvl3pPr>
              <a:defRPr sz="1050">
                <a:solidFill>
                  <a:schemeClr val="tx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9" name="Footer Placeholder 7">
            <a:extLst>
              <a:ext uri="{FF2B5EF4-FFF2-40B4-BE49-F238E27FC236}">
                <a16:creationId xmlns:a16="http://schemas.microsoft.com/office/drawing/2014/main" id="{C6617D8B-C93E-FD43-ACA1-C8DBDDFC5463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>
          <a:xfrm>
            <a:off x="5976940" y="6211418"/>
            <a:ext cx="5137481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© SUNY Downstate Health Sciences University 2021 – Privileged &amp; Confidential</a:t>
            </a:r>
            <a:endParaRPr lang="en-US" dirty="0"/>
          </a:p>
        </p:txBody>
      </p:sp>
      <p:sp>
        <p:nvSpPr>
          <p:cNvPr id="21" name="Text Placeholder 7">
            <a:extLst>
              <a:ext uri="{FF2B5EF4-FFF2-40B4-BE49-F238E27FC236}">
                <a16:creationId xmlns:a16="http://schemas.microsoft.com/office/drawing/2014/main" id="{57329DEF-5317-6C4F-8A0D-01CF1202E84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" y="1373251"/>
            <a:ext cx="11201400" cy="548640"/>
          </a:xfrm>
        </p:spPr>
        <p:txBody>
          <a:bodyPr/>
          <a:lstStyle>
            <a:lvl1pPr>
              <a:lnSpc>
                <a:spcPts val="2600"/>
              </a:lnSpc>
              <a:spcBef>
                <a:spcPts val="0"/>
              </a:spcBef>
              <a:defRPr sz="18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78114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_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A7C1B-6DE0-4CC6-AD21-30B662652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31BC8-47C3-4622-9DF5-B851BA1572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5300" y="2350009"/>
            <a:ext cx="5480684" cy="356184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3E6BF4-8B5F-4781-9386-A69DD95AC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67D03CC-13B7-4D1C-BA10-5EA08EDEA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70702C-0963-A64A-9EAD-11BB085CC469}"/>
              </a:ext>
            </a:extLst>
          </p:cNvPr>
          <p:cNvSpPr txBox="1"/>
          <p:nvPr userDrawn="1"/>
        </p:nvSpPr>
        <p:spPr>
          <a:xfrm>
            <a:off x="10367010" y="6595110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/>
            <a:endParaRPr lang="en-US" dirty="0" err="1">
              <a:solidFill>
                <a:schemeClr val="accent1"/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849E91-7CB8-F140-A958-35F4415895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976940" y="6211418"/>
            <a:ext cx="5137481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© SUNY Downstate Health Sciences University 2021 – Privileged &amp; Confidential</a:t>
            </a:r>
            <a:endParaRPr lang="en-US" dirty="0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FB30E9FD-09C9-6C44-AF10-8B1BAD4CBF7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" y="1373251"/>
            <a:ext cx="5486400" cy="685800"/>
          </a:xfrm>
        </p:spPr>
        <p:txBody>
          <a:bodyPr/>
          <a:lstStyle>
            <a:lvl1pPr>
              <a:lnSpc>
                <a:spcPts val="2600"/>
              </a:lnSpc>
              <a:spcBef>
                <a:spcPts val="0"/>
              </a:spcBef>
              <a:defRPr sz="18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4910508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_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A7C1B-6DE0-4CC6-AD21-30B662652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31BC8-47C3-4622-9DF5-B851BA1572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5300" y="2350009"/>
            <a:ext cx="5480684" cy="356184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C5CB7C-C0AF-4BAE-9CC3-4F07E58009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0300" y="1371601"/>
            <a:ext cx="5483225" cy="4540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3E6BF4-8B5F-4781-9386-A69DD95AC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67D03CC-13B7-4D1C-BA10-5EA08EDEA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70702C-0963-A64A-9EAD-11BB085CC469}"/>
              </a:ext>
            </a:extLst>
          </p:cNvPr>
          <p:cNvSpPr txBox="1"/>
          <p:nvPr userDrawn="1"/>
        </p:nvSpPr>
        <p:spPr>
          <a:xfrm>
            <a:off x="10367010" y="6595110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/>
            <a:endParaRPr lang="en-US" dirty="0" err="1">
              <a:solidFill>
                <a:schemeClr val="accent1"/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849E91-7CB8-F140-A958-35F4415895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976940" y="6211418"/>
            <a:ext cx="5137481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© SUNY Downstate Health Sciences University 2021 – Privileged &amp; Confidential</a:t>
            </a:r>
            <a:endParaRPr lang="en-US" dirty="0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FB30E9FD-09C9-6C44-AF10-8B1BAD4CBF7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" y="1373251"/>
            <a:ext cx="5486400" cy="685800"/>
          </a:xfrm>
        </p:spPr>
        <p:txBody>
          <a:bodyPr/>
          <a:lstStyle>
            <a:lvl1pPr>
              <a:lnSpc>
                <a:spcPts val="2600"/>
              </a:lnSpc>
              <a:spcBef>
                <a:spcPts val="0"/>
              </a:spcBef>
              <a:defRPr sz="18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6920169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 and Im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9263274-9662-7F4A-A630-27E5992C7080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8A7C1B-6DE0-4CC6-AD21-30B6626528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5830" y="402336"/>
            <a:ext cx="5255746" cy="685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31BC8-47C3-4622-9DF5-B851BA1572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4334" y="2350008"/>
            <a:ext cx="5257241" cy="356184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3E6BF4-8B5F-4781-9386-A69DD95AC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67D03CC-13B7-4D1C-BA10-5EA08EDEA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2CCBEEB1-B3B5-AD4D-96B6-AA72EB4562E0}"/>
              </a:ext>
            </a:extLst>
          </p:cNvPr>
          <p:cNvSpPr>
            <a:spLocks noChangeAspect="1"/>
          </p:cNvSpPr>
          <p:nvPr userDrawn="1"/>
        </p:nvSpPr>
        <p:spPr>
          <a:xfrm>
            <a:off x="510067" y="6236276"/>
            <a:ext cx="1591056" cy="344226"/>
          </a:xfrm>
          <a:custGeom>
            <a:avLst/>
            <a:gdLst>
              <a:gd name="connsiteX0" fmla="*/ 2059931 w 5710521"/>
              <a:gd name="connsiteY0" fmla="*/ 924335 h 1236446"/>
              <a:gd name="connsiteX1" fmla="*/ 2038171 w 5710521"/>
              <a:gd name="connsiteY1" fmla="*/ 981014 h 1236446"/>
              <a:gd name="connsiteX2" fmla="*/ 2081447 w 5710521"/>
              <a:gd name="connsiteY2" fmla="*/ 981014 h 1236446"/>
              <a:gd name="connsiteX3" fmla="*/ 5049518 w 5710521"/>
              <a:gd name="connsiteY3" fmla="*/ 908304 h 1236446"/>
              <a:gd name="connsiteX4" fmla="*/ 5049518 w 5710521"/>
              <a:gd name="connsiteY4" fmla="*/ 959096 h 1236446"/>
              <a:gd name="connsiteX5" fmla="*/ 5076343 w 5710521"/>
              <a:gd name="connsiteY5" fmla="*/ 959096 h 1236446"/>
              <a:gd name="connsiteX6" fmla="*/ 5106610 w 5710521"/>
              <a:gd name="connsiteY6" fmla="*/ 933502 h 1236446"/>
              <a:gd name="connsiteX7" fmla="*/ 5080389 w 5710521"/>
              <a:gd name="connsiteY7" fmla="*/ 908304 h 1236446"/>
              <a:gd name="connsiteX8" fmla="*/ 5588001 w 5710521"/>
              <a:gd name="connsiteY8" fmla="*/ 889000 h 1236446"/>
              <a:gd name="connsiteX9" fmla="*/ 5610571 w 5710521"/>
              <a:gd name="connsiteY9" fmla="*/ 889000 h 1236446"/>
              <a:gd name="connsiteX10" fmla="*/ 5648955 w 5710521"/>
              <a:gd name="connsiteY10" fmla="*/ 964973 h 1236446"/>
              <a:gd name="connsiteX11" fmla="*/ 5687980 w 5710521"/>
              <a:gd name="connsiteY11" fmla="*/ 889000 h 1236446"/>
              <a:gd name="connsiteX12" fmla="*/ 5710521 w 5710521"/>
              <a:gd name="connsiteY12" fmla="*/ 889000 h 1236446"/>
              <a:gd name="connsiteX13" fmla="*/ 5659119 w 5710521"/>
              <a:gd name="connsiteY13" fmla="*/ 985086 h 1236446"/>
              <a:gd name="connsiteX14" fmla="*/ 5659119 w 5710521"/>
              <a:gd name="connsiteY14" fmla="*/ 1039124 h 1236446"/>
              <a:gd name="connsiteX15" fmla="*/ 5638801 w 5710521"/>
              <a:gd name="connsiteY15" fmla="*/ 1039124 h 1236446"/>
              <a:gd name="connsiteX16" fmla="*/ 5638801 w 5710521"/>
              <a:gd name="connsiteY16" fmla="*/ 985086 h 1236446"/>
              <a:gd name="connsiteX17" fmla="*/ 5435601 w 5710521"/>
              <a:gd name="connsiteY17" fmla="*/ 889000 h 1236446"/>
              <a:gd name="connsiteX18" fmla="*/ 5544903 w 5710521"/>
              <a:gd name="connsiteY18" fmla="*/ 889000 h 1236446"/>
              <a:gd name="connsiteX19" fmla="*/ 5544903 w 5710521"/>
              <a:gd name="connsiteY19" fmla="*/ 908697 h 1236446"/>
              <a:gd name="connsiteX20" fmla="*/ 5500398 w 5710521"/>
              <a:gd name="connsiteY20" fmla="*/ 908697 h 1236446"/>
              <a:gd name="connsiteX21" fmla="*/ 5500398 w 5710521"/>
              <a:gd name="connsiteY21" fmla="*/ 1039124 h 1236446"/>
              <a:gd name="connsiteX22" fmla="*/ 5480106 w 5710521"/>
              <a:gd name="connsiteY22" fmla="*/ 1039124 h 1236446"/>
              <a:gd name="connsiteX23" fmla="*/ 5480106 w 5710521"/>
              <a:gd name="connsiteY23" fmla="*/ 908697 h 1236446"/>
              <a:gd name="connsiteX24" fmla="*/ 5435601 w 5710521"/>
              <a:gd name="connsiteY24" fmla="*/ 908697 h 1236446"/>
              <a:gd name="connsiteX25" fmla="*/ 5435601 w 5710521"/>
              <a:gd name="connsiteY25" fmla="*/ 889000 h 1236446"/>
              <a:gd name="connsiteX26" fmla="*/ 5346700 w 5710521"/>
              <a:gd name="connsiteY26" fmla="*/ 889000 h 1236446"/>
              <a:gd name="connsiteX27" fmla="*/ 5367018 w 5710521"/>
              <a:gd name="connsiteY27" fmla="*/ 889000 h 1236446"/>
              <a:gd name="connsiteX28" fmla="*/ 5367018 w 5710521"/>
              <a:gd name="connsiteY28" fmla="*/ 1039124 h 1236446"/>
              <a:gd name="connsiteX29" fmla="*/ 5346700 w 5710521"/>
              <a:gd name="connsiteY29" fmla="*/ 1039124 h 1236446"/>
              <a:gd name="connsiteX30" fmla="*/ 5346700 w 5710521"/>
              <a:gd name="connsiteY30" fmla="*/ 889000 h 1236446"/>
              <a:gd name="connsiteX31" fmla="*/ 5029201 w 5710521"/>
              <a:gd name="connsiteY31" fmla="*/ 889000 h 1236446"/>
              <a:gd name="connsiteX32" fmla="*/ 5080204 w 5710521"/>
              <a:gd name="connsiteY32" fmla="*/ 889000 h 1236446"/>
              <a:gd name="connsiteX33" fmla="*/ 5127345 w 5710521"/>
              <a:gd name="connsiteY33" fmla="*/ 933710 h 1236446"/>
              <a:gd name="connsiteX34" fmla="*/ 5092400 w 5710521"/>
              <a:gd name="connsiteY34" fmla="*/ 976571 h 1236446"/>
              <a:gd name="connsiteX35" fmla="*/ 5134241 w 5710521"/>
              <a:gd name="connsiteY35" fmla="*/ 1039146 h 1236446"/>
              <a:gd name="connsiteX36" fmla="*/ 5109250 w 5710521"/>
              <a:gd name="connsiteY36" fmla="*/ 1039146 h 1236446"/>
              <a:gd name="connsiteX37" fmla="*/ 5070254 w 5710521"/>
              <a:gd name="connsiteY37" fmla="*/ 978191 h 1236446"/>
              <a:gd name="connsiteX38" fmla="*/ 5049518 w 5710521"/>
              <a:gd name="connsiteY38" fmla="*/ 978191 h 1236446"/>
              <a:gd name="connsiteX39" fmla="*/ 5049518 w 5710521"/>
              <a:gd name="connsiteY39" fmla="*/ 1039146 h 1236446"/>
              <a:gd name="connsiteX40" fmla="*/ 5029201 w 5710521"/>
              <a:gd name="connsiteY40" fmla="*/ 1039146 h 1236446"/>
              <a:gd name="connsiteX41" fmla="*/ 4864100 w 5710521"/>
              <a:gd name="connsiteY41" fmla="*/ 889000 h 1236446"/>
              <a:gd name="connsiteX42" fmla="*/ 4957547 w 5710521"/>
              <a:gd name="connsiteY42" fmla="*/ 889000 h 1236446"/>
              <a:gd name="connsiteX43" fmla="*/ 4957547 w 5710521"/>
              <a:gd name="connsiteY43" fmla="*/ 908301 h 1236446"/>
              <a:gd name="connsiteX44" fmla="*/ 4884416 w 5710521"/>
              <a:gd name="connsiteY44" fmla="*/ 908301 h 1236446"/>
              <a:gd name="connsiteX45" fmla="*/ 4884416 w 5710521"/>
              <a:gd name="connsiteY45" fmla="*/ 953200 h 1236446"/>
              <a:gd name="connsiteX46" fmla="*/ 4952092 w 5710521"/>
              <a:gd name="connsiteY46" fmla="*/ 953200 h 1236446"/>
              <a:gd name="connsiteX47" fmla="*/ 4952092 w 5710521"/>
              <a:gd name="connsiteY47" fmla="*/ 972494 h 1236446"/>
              <a:gd name="connsiteX48" fmla="*/ 4884416 w 5710521"/>
              <a:gd name="connsiteY48" fmla="*/ 972494 h 1236446"/>
              <a:gd name="connsiteX49" fmla="*/ 4884416 w 5710521"/>
              <a:gd name="connsiteY49" fmla="*/ 1019818 h 1236446"/>
              <a:gd name="connsiteX50" fmla="*/ 4957547 w 5710521"/>
              <a:gd name="connsiteY50" fmla="*/ 1019818 h 1236446"/>
              <a:gd name="connsiteX51" fmla="*/ 4957547 w 5710521"/>
              <a:gd name="connsiteY51" fmla="*/ 1039126 h 1236446"/>
              <a:gd name="connsiteX52" fmla="*/ 4864100 w 5710521"/>
              <a:gd name="connsiteY52" fmla="*/ 1039126 h 1236446"/>
              <a:gd name="connsiteX53" fmla="*/ 4864100 w 5710521"/>
              <a:gd name="connsiteY53" fmla="*/ 889000 h 1236446"/>
              <a:gd name="connsiteX54" fmla="*/ 4660901 w 5710521"/>
              <a:gd name="connsiteY54" fmla="*/ 889000 h 1236446"/>
              <a:gd name="connsiteX55" fmla="*/ 4684069 w 5710521"/>
              <a:gd name="connsiteY55" fmla="*/ 889000 h 1236446"/>
              <a:gd name="connsiteX56" fmla="*/ 4731598 w 5710521"/>
              <a:gd name="connsiteY56" fmla="*/ 1004180 h 1236446"/>
              <a:gd name="connsiteX57" fmla="*/ 4778926 w 5710521"/>
              <a:gd name="connsiteY57" fmla="*/ 889000 h 1236446"/>
              <a:gd name="connsiteX58" fmla="*/ 4801074 w 5710521"/>
              <a:gd name="connsiteY58" fmla="*/ 889000 h 1236446"/>
              <a:gd name="connsiteX59" fmla="*/ 4737276 w 5710521"/>
              <a:gd name="connsiteY59" fmla="*/ 1039126 h 1236446"/>
              <a:gd name="connsiteX60" fmla="*/ 4725699 w 5710521"/>
              <a:gd name="connsiteY60" fmla="*/ 1039126 h 1236446"/>
              <a:gd name="connsiteX61" fmla="*/ 4572000 w 5710521"/>
              <a:gd name="connsiteY61" fmla="*/ 889000 h 1236446"/>
              <a:gd name="connsiteX62" fmla="*/ 4592318 w 5710521"/>
              <a:gd name="connsiteY62" fmla="*/ 889000 h 1236446"/>
              <a:gd name="connsiteX63" fmla="*/ 4592318 w 5710521"/>
              <a:gd name="connsiteY63" fmla="*/ 1039124 h 1236446"/>
              <a:gd name="connsiteX64" fmla="*/ 4572000 w 5710521"/>
              <a:gd name="connsiteY64" fmla="*/ 1039124 h 1236446"/>
              <a:gd name="connsiteX65" fmla="*/ 4572000 w 5710521"/>
              <a:gd name="connsiteY65" fmla="*/ 889000 h 1236446"/>
              <a:gd name="connsiteX66" fmla="*/ 4381501 w 5710521"/>
              <a:gd name="connsiteY66" fmla="*/ 889000 h 1236446"/>
              <a:gd name="connsiteX67" fmla="*/ 4390642 w 5710521"/>
              <a:gd name="connsiteY67" fmla="*/ 889000 h 1236446"/>
              <a:gd name="connsiteX68" fmla="*/ 4482074 w 5710521"/>
              <a:gd name="connsiteY68" fmla="*/ 996055 h 1236446"/>
              <a:gd name="connsiteX69" fmla="*/ 4482074 w 5710521"/>
              <a:gd name="connsiteY69" fmla="*/ 889000 h 1236446"/>
              <a:gd name="connsiteX70" fmla="*/ 4502188 w 5710521"/>
              <a:gd name="connsiteY70" fmla="*/ 889000 h 1236446"/>
              <a:gd name="connsiteX71" fmla="*/ 4502188 w 5710521"/>
              <a:gd name="connsiteY71" fmla="*/ 1039126 h 1236446"/>
              <a:gd name="connsiteX72" fmla="*/ 4491611 w 5710521"/>
              <a:gd name="connsiteY72" fmla="*/ 1039126 h 1236446"/>
              <a:gd name="connsiteX73" fmla="*/ 4401616 w 5710521"/>
              <a:gd name="connsiteY73" fmla="*/ 932696 h 1236446"/>
              <a:gd name="connsiteX74" fmla="*/ 4401616 w 5710521"/>
              <a:gd name="connsiteY74" fmla="*/ 1039126 h 1236446"/>
              <a:gd name="connsiteX75" fmla="*/ 4381501 w 5710521"/>
              <a:gd name="connsiteY75" fmla="*/ 1039126 h 1236446"/>
              <a:gd name="connsiteX76" fmla="*/ 4191001 w 5710521"/>
              <a:gd name="connsiteY76" fmla="*/ 889000 h 1236446"/>
              <a:gd name="connsiteX77" fmla="*/ 4211316 w 5710521"/>
              <a:gd name="connsiteY77" fmla="*/ 889000 h 1236446"/>
              <a:gd name="connsiteX78" fmla="*/ 4211316 w 5710521"/>
              <a:gd name="connsiteY78" fmla="*/ 984898 h 1236446"/>
              <a:gd name="connsiteX79" fmla="*/ 4245458 w 5710521"/>
              <a:gd name="connsiteY79" fmla="*/ 1021856 h 1236446"/>
              <a:gd name="connsiteX80" fmla="*/ 4279383 w 5710521"/>
              <a:gd name="connsiteY80" fmla="*/ 984898 h 1236446"/>
              <a:gd name="connsiteX81" fmla="*/ 4279383 w 5710521"/>
              <a:gd name="connsiteY81" fmla="*/ 889000 h 1236446"/>
              <a:gd name="connsiteX82" fmla="*/ 4299884 w 5710521"/>
              <a:gd name="connsiteY82" fmla="*/ 889000 h 1236446"/>
              <a:gd name="connsiteX83" fmla="*/ 4299884 w 5710521"/>
              <a:gd name="connsiteY83" fmla="*/ 988555 h 1236446"/>
              <a:gd name="connsiteX84" fmla="*/ 4245458 w 5710521"/>
              <a:gd name="connsiteY84" fmla="*/ 1041781 h 1236446"/>
              <a:gd name="connsiteX85" fmla="*/ 4191001 w 5710521"/>
              <a:gd name="connsiteY85" fmla="*/ 988555 h 1236446"/>
              <a:gd name="connsiteX86" fmla="*/ 3784600 w 5710521"/>
              <a:gd name="connsiteY86" fmla="*/ 889000 h 1236446"/>
              <a:gd name="connsiteX87" fmla="*/ 3878047 w 5710521"/>
              <a:gd name="connsiteY87" fmla="*/ 889000 h 1236446"/>
              <a:gd name="connsiteX88" fmla="*/ 3878047 w 5710521"/>
              <a:gd name="connsiteY88" fmla="*/ 908301 h 1236446"/>
              <a:gd name="connsiteX89" fmla="*/ 3804916 w 5710521"/>
              <a:gd name="connsiteY89" fmla="*/ 908301 h 1236446"/>
              <a:gd name="connsiteX90" fmla="*/ 3804916 w 5710521"/>
              <a:gd name="connsiteY90" fmla="*/ 953200 h 1236446"/>
              <a:gd name="connsiteX91" fmla="*/ 3872565 w 5710521"/>
              <a:gd name="connsiteY91" fmla="*/ 953200 h 1236446"/>
              <a:gd name="connsiteX92" fmla="*/ 3872565 w 5710521"/>
              <a:gd name="connsiteY92" fmla="*/ 972494 h 1236446"/>
              <a:gd name="connsiteX93" fmla="*/ 3804916 w 5710521"/>
              <a:gd name="connsiteY93" fmla="*/ 972494 h 1236446"/>
              <a:gd name="connsiteX94" fmla="*/ 3804916 w 5710521"/>
              <a:gd name="connsiteY94" fmla="*/ 1019818 h 1236446"/>
              <a:gd name="connsiteX95" fmla="*/ 3878047 w 5710521"/>
              <a:gd name="connsiteY95" fmla="*/ 1019818 h 1236446"/>
              <a:gd name="connsiteX96" fmla="*/ 3878047 w 5710521"/>
              <a:gd name="connsiteY96" fmla="*/ 1039126 h 1236446"/>
              <a:gd name="connsiteX97" fmla="*/ 3784600 w 5710521"/>
              <a:gd name="connsiteY97" fmla="*/ 1039126 h 1236446"/>
              <a:gd name="connsiteX98" fmla="*/ 3784600 w 5710521"/>
              <a:gd name="connsiteY98" fmla="*/ 889000 h 1236446"/>
              <a:gd name="connsiteX99" fmla="*/ 3390901 w 5710521"/>
              <a:gd name="connsiteY99" fmla="*/ 889000 h 1236446"/>
              <a:gd name="connsiteX100" fmla="*/ 3400075 w 5710521"/>
              <a:gd name="connsiteY100" fmla="*/ 889000 h 1236446"/>
              <a:gd name="connsiteX101" fmla="*/ 3491476 w 5710521"/>
              <a:gd name="connsiteY101" fmla="*/ 996055 h 1236446"/>
              <a:gd name="connsiteX102" fmla="*/ 3491476 w 5710521"/>
              <a:gd name="connsiteY102" fmla="*/ 889000 h 1236446"/>
              <a:gd name="connsiteX103" fmla="*/ 3511591 w 5710521"/>
              <a:gd name="connsiteY103" fmla="*/ 889000 h 1236446"/>
              <a:gd name="connsiteX104" fmla="*/ 3511591 w 5710521"/>
              <a:gd name="connsiteY104" fmla="*/ 1039126 h 1236446"/>
              <a:gd name="connsiteX105" fmla="*/ 3501014 w 5710521"/>
              <a:gd name="connsiteY105" fmla="*/ 1039126 h 1236446"/>
              <a:gd name="connsiteX106" fmla="*/ 3411016 w 5710521"/>
              <a:gd name="connsiteY106" fmla="*/ 932696 h 1236446"/>
              <a:gd name="connsiteX107" fmla="*/ 3411016 w 5710521"/>
              <a:gd name="connsiteY107" fmla="*/ 1039126 h 1236446"/>
              <a:gd name="connsiteX108" fmla="*/ 3390901 w 5710521"/>
              <a:gd name="connsiteY108" fmla="*/ 1039126 h 1236446"/>
              <a:gd name="connsiteX109" fmla="*/ 3225801 w 5710521"/>
              <a:gd name="connsiteY109" fmla="*/ 889000 h 1236446"/>
              <a:gd name="connsiteX110" fmla="*/ 3319246 w 5710521"/>
              <a:gd name="connsiteY110" fmla="*/ 889000 h 1236446"/>
              <a:gd name="connsiteX111" fmla="*/ 3319246 w 5710521"/>
              <a:gd name="connsiteY111" fmla="*/ 908301 h 1236446"/>
              <a:gd name="connsiteX112" fmla="*/ 3246116 w 5710521"/>
              <a:gd name="connsiteY112" fmla="*/ 908301 h 1236446"/>
              <a:gd name="connsiteX113" fmla="*/ 3246116 w 5710521"/>
              <a:gd name="connsiteY113" fmla="*/ 953200 h 1236446"/>
              <a:gd name="connsiteX114" fmla="*/ 3313769 w 5710521"/>
              <a:gd name="connsiteY114" fmla="*/ 953200 h 1236446"/>
              <a:gd name="connsiteX115" fmla="*/ 3313769 w 5710521"/>
              <a:gd name="connsiteY115" fmla="*/ 972494 h 1236446"/>
              <a:gd name="connsiteX116" fmla="*/ 3246116 w 5710521"/>
              <a:gd name="connsiteY116" fmla="*/ 972494 h 1236446"/>
              <a:gd name="connsiteX117" fmla="*/ 3246116 w 5710521"/>
              <a:gd name="connsiteY117" fmla="*/ 1019818 h 1236446"/>
              <a:gd name="connsiteX118" fmla="*/ 3319246 w 5710521"/>
              <a:gd name="connsiteY118" fmla="*/ 1019818 h 1236446"/>
              <a:gd name="connsiteX119" fmla="*/ 3319246 w 5710521"/>
              <a:gd name="connsiteY119" fmla="*/ 1039126 h 1236446"/>
              <a:gd name="connsiteX120" fmla="*/ 3225801 w 5710521"/>
              <a:gd name="connsiteY120" fmla="*/ 1039126 h 1236446"/>
              <a:gd name="connsiteX121" fmla="*/ 3225801 w 5710521"/>
              <a:gd name="connsiteY121" fmla="*/ 889000 h 1236446"/>
              <a:gd name="connsiteX122" fmla="*/ 3124200 w 5710521"/>
              <a:gd name="connsiteY122" fmla="*/ 889000 h 1236446"/>
              <a:gd name="connsiteX123" fmla="*/ 3144518 w 5710521"/>
              <a:gd name="connsiteY123" fmla="*/ 889000 h 1236446"/>
              <a:gd name="connsiteX124" fmla="*/ 3144518 w 5710521"/>
              <a:gd name="connsiteY124" fmla="*/ 1039124 h 1236446"/>
              <a:gd name="connsiteX125" fmla="*/ 3124200 w 5710521"/>
              <a:gd name="connsiteY125" fmla="*/ 1039124 h 1236446"/>
              <a:gd name="connsiteX126" fmla="*/ 3124200 w 5710521"/>
              <a:gd name="connsiteY126" fmla="*/ 889000 h 1236446"/>
              <a:gd name="connsiteX127" fmla="*/ 2489201 w 5710521"/>
              <a:gd name="connsiteY127" fmla="*/ 889000 h 1236446"/>
              <a:gd name="connsiteX128" fmla="*/ 2509728 w 5710521"/>
              <a:gd name="connsiteY128" fmla="*/ 889000 h 1236446"/>
              <a:gd name="connsiteX129" fmla="*/ 2509728 w 5710521"/>
              <a:gd name="connsiteY129" fmla="*/ 952387 h 1236446"/>
              <a:gd name="connsiteX130" fmla="*/ 2585076 w 5710521"/>
              <a:gd name="connsiteY130" fmla="*/ 952387 h 1236446"/>
              <a:gd name="connsiteX131" fmla="*/ 2585076 w 5710521"/>
              <a:gd name="connsiteY131" fmla="*/ 889000 h 1236446"/>
              <a:gd name="connsiteX132" fmla="*/ 2605394 w 5710521"/>
              <a:gd name="connsiteY132" fmla="*/ 889000 h 1236446"/>
              <a:gd name="connsiteX133" fmla="*/ 2605394 w 5710521"/>
              <a:gd name="connsiteY133" fmla="*/ 1039126 h 1236446"/>
              <a:gd name="connsiteX134" fmla="*/ 2585076 w 5710521"/>
              <a:gd name="connsiteY134" fmla="*/ 1039126 h 1236446"/>
              <a:gd name="connsiteX135" fmla="*/ 2585076 w 5710521"/>
              <a:gd name="connsiteY135" fmla="*/ 971875 h 1236446"/>
              <a:gd name="connsiteX136" fmla="*/ 2509728 w 5710521"/>
              <a:gd name="connsiteY136" fmla="*/ 971875 h 1236446"/>
              <a:gd name="connsiteX137" fmla="*/ 2509728 w 5710521"/>
              <a:gd name="connsiteY137" fmla="*/ 1039126 h 1236446"/>
              <a:gd name="connsiteX138" fmla="*/ 2489201 w 5710521"/>
              <a:gd name="connsiteY138" fmla="*/ 1039126 h 1236446"/>
              <a:gd name="connsiteX139" fmla="*/ 2311400 w 5710521"/>
              <a:gd name="connsiteY139" fmla="*/ 889000 h 1236446"/>
              <a:gd name="connsiteX140" fmla="*/ 2420705 w 5710521"/>
              <a:gd name="connsiteY140" fmla="*/ 889000 h 1236446"/>
              <a:gd name="connsiteX141" fmla="*/ 2420705 w 5710521"/>
              <a:gd name="connsiteY141" fmla="*/ 908697 h 1236446"/>
              <a:gd name="connsiteX142" fmla="*/ 2376203 w 5710521"/>
              <a:gd name="connsiteY142" fmla="*/ 908697 h 1236446"/>
              <a:gd name="connsiteX143" fmla="*/ 2376203 w 5710521"/>
              <a:gd name="connsiteY143" fmla="*/ 1039124 h 1236446"/>
              <a:gd name="connsiteX144" fmla="*/ 2355906 w 5710521"/>
              <a:gd name="connsiteY144" fmla="*/ 1039124 h 1236446"/>
              <a:gd name="connsiteX145" fmla="*/ 2355906 w 5710521"/>
              <a:gd name="connsiteY145" fmla="*/ 908697 h 1236446"/>
              <a:gd name="connsiteX146" fmla="*/ 2311400 w 5710521"/>
              <a:gd name="connsiteY146" fmla="*/ 908697 h 1236446"/>
              <a:gd name="connsiteX147" fmla="*/ 2311400 w 5710521"/>
              <a:gd name="connsiteY147" fmla="*/ 889000 h 1236446"/>
              <a:gd name="connsiteX148" fmla="*/ 2184401 w 5710521"/>
              <a:gd name="connsiteY148" fmla="*/ 889000 h 1236446"/>
              <a:gd name="connsiteX149" fmla="*/ 2204716 w 5710521"/>
              <a:gd name="connsiteY149" fmla="*/ 889000 h 1236446"/>
              <a:gd name="connsiteX150" fmla="*/ 2204716 w 5710521"/>
              <a:gd name="connsiteY150" fmla="*/ 1019429 h 1236446"/>
              <a:gd name="connsiteX151" fmla="*/ 2285368 w 5710521"/>
              <a:gd name="connsiteY151" fmla="*/ 1019429 h 1236446"/>
              <a:gd name="connsiteX152" fmla="*/ 2285368 w 5710521"/>
              <a:gd name="connsiteY152" fmla="*/ 1039126 h 1236446"/>
              <a:gd name="connsiteX153" fmla="*/ 2184401 w 5710521"/>
              <a:gd name="connsiteY153" fmla="*/ 1039126 h 1236446"/>
              <a:gd name="connsiteX154" fmla="*/ 2054627 w 5710521"/>
              <a:gd name="connsiteY154" fmla="*/ 889000 h 1236446"/>
              <a:gd name="connsiteX155" fmla="*/ 2065595 w 5710521"/>
              <a:gd name="connsiteY155" fmla="*/ 889000 h 1236446"/>
              <a:gd name="connsiteX156" fmla="*/ 2125743 w 5710521"/>
              <a:gd name="connsiteY156" fmla="*/ 1039124 h 1236446"/>
              <a:gd name="connsiteX157" fmla="*/ 2103592 w 5710521"/>
              <a:gd name="connsiteY157" fmla="*/ 1039124 h 1236446"/>
              <a:gd name="connsiteX158" fmla="*/ 2088345 w 5710521"/>
              <a:gd name="connsiteY158" fmla="*/ 1000106 h 1236446"/>
              <a:gd name="connsiteX159" fmla="*/ 2031274 w 5710521"/>
              <a:gd name="connsiteY159" fmla="*/ 1000106 h 1236446"/>
              <a:gd name="connsiteX160" fmla="*/ 2016044 w 5710521"/>
              <a:gd name="connsiteY160" fmla="*/ 1039124 h 1236446"/>
              <a:gd name="connsiteX161" fmla="*/ 1993900 w 5710521"/>
              <a:gd name="connsiteY161" fmla="*/ 1039124 h 1236446"/>
              <a:gd name="connsiteX162" fmla="*/ 1841501 w 5710521"/>
              <a:gd name="connsiteY162" fmla="*/ 889000 h 1236446"/>
              <a:gd name="connsiteX163" fmla="*/ 1934946 w 5710521"/>
              <a:gd name="connsiteY163" fmla="*/ 889000 h 1236446"/>
              <a:gd name="connsiteX164" fmla="*/ 1934946 w 5710521"/>
              <a:gd name="connsiteY164" fmla="*/ 908301 h 1236446"/>
              <a:gd name="connsiteX165" fmla="*/ 1861816 w 5710521"/>
              <a:gd name="connsiteY165" fmla="*/ 908301 h 1236446"/>
              <a:gd name="connsiteX166" fmla="*/ 1861816 w 5710521"/>
              <a:gd name="connsiteY166" fmla="*/ 953200 h 1236446"/>
              <a:gd name="connsiteX167" fmla="*/ 1929469 w 5710521"/>
              <a:gd name="connsiteY167" fmla="*/ 953200 h 1236446"/>
              <a:gd name="connsiteX168" fmla="*/ 1929469 w 5710521"/>
              <a:gd name="connsiteY168" fmla="*/ 972494 h 1236446"/>
              <a:gd name="connsiteX169" fmla="*/ 1861816 w 5710521"/>
              <a:gd name="connsiteY169" fmla="*/ 972494 h 1236446"/>
              <a:gd name="connsiteX170" fmla="*/ 1861816 w 5710521"/>
              <a:gd name="connsiteY170" fmla="*/ 1019818 h 1236446"/>
              <a:gd name="connsiteX171" fmla="*/ 1934946 w 5710521"/>
              <a:gd name="connsiteY171" fmla="*/ 1019818 h 1236446"/>
              <a:gd name="connsiteX172" fmla="*/ 1934946 w 5710521"/>
              <a:gd name="connsiteY172" fmla="*/ 1039126 h 1236446"/>
              <a:gd name="connsiteX173" fmla="*/ 1841501 w 5710521"/>
              <a:gd name="connsiteY173" fmla="*/ 1039126 h 1236446"/>
              <a:gd name="connsiteX174" fmla="*/ 1841501 w 5710521"/>
              <a:gd name="connsiteY174" fmla="*/ 889000 h 1236446"/>
              <a:gd name="connsiteX175" fmla="*/ 1651001 w 5710521"/>
              <a:gd name="connsiteY175" fmla="*/ 889000 h 1236446"/>
              <a:gd name="connsiteX176" fmla="*/ 1671528 w 5710521"/>
              <a:gd name="connsiteY176" fmla="*/ 889000 h 1236446"/>
              <a:gd name="connsiteX177" fmla="*/ 1671528 w 5710521"/>
              <a:gd name="connsiteY177" fmla="*/ 952387 h 1236446"/>
              <a:gd name="connsiteX178" fmla="*/ 1746898 w 5710521"/>
              <a:gd name="connsiteY178" fmla="*/ 952387 h 1236446"/>
              <a:gd name="connsiteX179" fmla="*/ 1746898 w 5710521"/>
              <a:gd name="connsiteY179" fmla="*/ 889000 h 1236446"/>
              <a:gd name="connsiteX180" fmla="*/ 1767194 w 5710521"/>
              <a:gd name="connsiteY180" fmla="*/ 889000 h 1236446"/>
              <a:gd name="connsiteX181" fmla="*/ 1767194 w 5710521"/>
              <a:gd name="connsiteY181" fmla="*/ 1039126 h 1236446"/>
              <a:gd name="connsiteX182" fmla="*/ 1746898 w 5710521"/>
              <a:gd name="connsiteY182" fmla="*/ 1039126 h 1236446"/>
              <a:gd name="connsiteX183" fmla="*/ 1746898 w 5710521"/>
              <a:gd name="connsiteY183" fmla="*/ 971875 h 1236446"/>
              <a:gd name="connsiteX184" fmla="*/ 1671528 w 5710521"/>
              <a:gd name="connsiteY184" fmla="*/ 971875 h 1236446"/>
              <a:gd name="connsiteX185" fmla="*/ 1671528 w 5710521"/>
              <a:gd name="connsiteY185" fmla="*/ 1039126 h 1236446"/>
              <a:gd name="connsiteX186" fmla="*/ 1651001 w 5710521"/>
              <a:gd name="connsiteY186" fmla="*/ 1039126 h 1236446"/>
              <a:gd name="connsiteX187" fmla="*/ 5235039 w 5710521"/>
              <a:gd name="connsiteY187" fmla="*/ 876301 h 1236446"/>
              <a:gd name="connsiteX188" fmla="*/ 5279119 w 5710521"/>
              <a:gd name="connsiteY188" fmla="*/ 898449 h 1236446"/>
              <a:gd name="connsiteX189" fmla="*/ 5265493 w 5710521"/>
              <a:gd name="connsiteY189" fmla="*/ 911455 h 1236446"/>
              <a:gd name="connsiteX190" fmla="*/ 5235249 w 5710521"/>
              <a:gd name="connsiteY190" fmla="*/ 895394 h 1236446"/>
              <a:gd name="connsiteX191" fmla="*/ 5211457 w 5710521"/>
              <a:gd name="connsiteY191" fmla="*/ 915717 h 1236446"/>
              <a:gd name="connsiteX192" fmla="*/ 5224254 w 5710521"/>
              <a:gd name="connsiteY192" fmla="*/ 935011 h 1236446"/>
              <a:gd name="connsiteX193" fmla="*/ 5260632 w 5710521"/>
              <a:gd name="connsiteY193" fmla="*/ 953508 h 1236446"/>
              <a:gd name="connsiteX194" fmla="*/ 5282366 w 5710521"/>
              <a:gd name="connsiteY194" fmla="*/ 988425 h 1236446"/>
              <a:gd name="connsiteX195" fmla="*/ 5232795 w 5710521"/>
              <a:gd name="connsiteY195" fmla="*/ 1031520 h 1236446"/>
              <a:gd name="connsiteX196" fmla="*/ 5181601 w 5710521"/>
              <a:gd name="connsiteY196" fmla="*/ 1000620 h 1236446"/>
              <a:gd name="connsiteX197" fmla="*/ 5196622 w 5710521"/>
              <a:gd name="connsiteY197" fmla="*/ 988238 h 1236446"/>
              <a:gd name="connsiteX198" fmla="*/ 5232585 w 5710521"/>
              <a:gd name="connsiteY198" fmla="*/ 1012218 h 1236446"/>
              <a:gd name="connsiteX199" fmla="*/ 5260216 w 5710521"/>
              <a:gd name="connsiteY199" fmla="*/ 989446 h 1236446"/>
              <a:gd name="connsiteX200" fmla="*/ 5244593 w 5710521"/>
              <a:gd name="connsiteY200" fmla="*/ 968527 h 1236446"/>
              <a:gd name="connsiteX201" fmla="*/ 5212269 w 5710521"/>
              <a:gd name="connsiteY201" fmla="*/ 952675 h 1236446"/>
              <a:gd name="connsiteX202" fmla="*/ 5189723 w 5710521"/>
              <a:gd name="connsiteY202" fmla="*/ 916917 h 1236446"/>
              <a:gd name="connsiteX203" fmla="*/ 5235039 w 5710521"/>
              <a:gd name="connsiteY203" fmla="*/ 876301 h 1236446"/>
              <a:gd name="connsiteX204" fmla="*/ 3990438 w 5710521"/>
              <a:gd name="connsiteY204" fmla="*/ 876301 h 1236446"/>
              <a:gd name="connsiteX205" fmla="*/ 4034521 w 5710521"/>
              <a:gd name="connsiteY205" fmla="*/ 898449 h 1236446"/>
              <a:gd name="connsiteX206" fmla="*/ 4020890 w 5710521"/>
              <a:gd name="connsiteY206" fmla="*/ 911455 h 1236446"/>
              <a:gd name="connsiteX207" fmla="*/ 3990624 w 5710521"/>
              <a:gd name="connsiteY207" fmla="*/ 895394 h 1236446"/>
              <a:gd name="connsiteX208" fmla="*/ 3966857 w 5710521"/>
              <a:gd name="connsiteY208" fmla="*/ 915717 h 1236446"/>
              <a:gd name="connsiteX209" fmla="*/ 3979652 w 5710521"/>
              <a:gd name="connsiteY209" fmla="*/ 935011 h 1236446"/>
              <a:gd name="connsiteX210" fmla="*/ 4016029 w 5710521"/>
              <a:gd name="connsiteY210" fmla="*/ 953508 h 1236446"/>
              <a:gd name="connsiteX211" fmla="*/ 4037763 w 5710521"/>
              <a:gd name="connsiteY211" fmla="*/ 988425 h 1236446"/>
              <a:gd name="connsiteX212" fmla="*/ 3988194 w 5710521"/>
              <a:gd name="connsiteY212" fmla="*/ 1031520 h 1236446"/>
              <a:gd name="connsiteX213" fmla="*/ 3937001 w 5710521"/>
              <a:gd name="connsiteY213" fmla="*/ 1000620 h 1236446"/>
              <a:gd name="connsiteX214" fmla="*/ 3952022 w 5710521"/>
              <a:gd name="connsiteY214" fmla="*/ 988238 h 1236446"/>
              <a:gd name="connsiteX215" fmla="*/ 3987984 w 5710521"/>
              <a:gd name="connsiteY215" fmla="*/ 1012218 h 1236446"/>
              <a:gd name="connsiteX216" fmla="*/ 4015614 w 5710521"/>
              <a:gd name="connsiteY216" fmla="*/ 989446 h 1236446"/>
              <a:gd name="connsiteX217" fmla="*/ 3999968 w 5710521"/>
              <a:gd name="connsiteY217" fmla="*/ 968527 h 1236446"/>
              <a:gd name="connsiteX218" fmla="*/ 3967668 w 5710521"/>
              <a:gd name="connsiteY218" fmla="*/ 952675 h 1236446"/>
              <a:gd name="connsiteX219" fmla="*/ 3945123 w 5710521"/>
              <a:gd name="connsiteY219" fmla="*/ 916917 h 1236446"/>
              <a:gd name="connsiteX220" fmla="*/ 3990438 w 5710521"/>
              <a:gd name="connsiteY220" fmla="*/ 876301 h 1236446"/>
              <a:gd name="connsiteX221" fmla="*/ 3659206 w 5710521"/>
              <a:gd name="connsiteY221" fmla="*/ 876301 h 1236446"/>
              <a:gd name="connsiteX222" fmla="*/ 3724028 w 5710521"/>
              <a:gd name="connsiteY222" fmla="*/ 909203 h 1236446"/>
              <a:gd name="connsiteX223" fmla="*/ 3708985 w 5710521"/>
              <a:gd name="connsiteY223" fmla="*/ 921819 h 1236446"/>
              <a:gd name="connsiteX224" fmla="*/ 3659617 w 5710521"/>
              <a:gd name="connsiteY224" fmla="*/ 896014 h 1236446"/>
              <a:gd name="connsiteX225" fmla="*/ 3602343 w 5710521"/>
              <a:gd name="connsiteY225" fmla="*/ 954728 h 1236446"/>
              <a:gd name="connsiteX226" fmla="*/ 3659418 w 5710521"/>
              <a:gd name="connsiteY226" fmla="*/ 1011800 h 1236446"/>
              <a:gd name="connsiteX227" fmla="*/ 3709792 w 5710521"/>
              <a:gd name="connsiteY227" fmla="*/ 986411 h 1236446"/>
              <a:gd name="connsiteX228" fmla="*/ 3724419 w 5710521"/>
              <a:gd name="connsiteY228" fmla="*/ 998811 h 1236446"/>
              <a:gd name="connsiteX229" fmla="*/ 3658604 w 5710521"/>
              <a:gd name="connsiteY229" fmla="*/ 1031304 h 1236446"/>
              <a:gd name="connsiteX230" fmla="*/ 3581400 w 5710521"/>
              <a:gd name="connsiteY230" fmla="*/ 954520 h 1236446"/>
              <a:gd name="connsiteX231" fmla="*/ 3659206 w 5710521"/>
              <a:gd name="connsiteY231" fmla="*/ 876301 h 1236446"/>
              <a:gd name="connsiteX232" fmla="*/ 2998805 w 5710521"/>
              <a:gd name="connsiteY232" fmla="*/ 876301 h 1236446"/>
              <a:gd name="connsiteX233" fmla="*/ 3063626 w 5710521"/>
              <a:gd name="connsiteY233" fmla="*/ 909203 h 1236446"/>
              <a:gd name="connsiteX234" fmla="*/ 3048589 w 5710521"/>
              <a:gd name="connsiteY234" fmla="*/ 921819 h 1236446"/>
              <a:gd name="connsiteX235" fmla="*/ 2999215 w 5710521"/>
              <a:gd name="connsiteY235" fmla="*/ 896014 h 1236446"/>
              <a:gd name="connsiteX236" fmla="*/ 2941923 w 5710521"/>
              <a:gd name="connsiteY236" fmla="*/ 954728 h 1236446"/>
              <a:gd name="connsiteX237" fmla="*/ 2999017 w 5710521"/>
              <a:gd name="connsiteY237" fmla="*/ 1011800 h 1236446"/>
              <a:gd name="connsiteX238" fmla="*/ 3049397 w 5710521"/>
              <a:gd name="connsiteY238" fmla="*/ 986411 h 1236446"/>
              <a:gd name="connsiteX239" fmla="*/ 3064017 w 5710521"/>
              <a:gd name="connsiteY239" fmla="*/ 998811 h 1236446"/>
              <a:gd name="connsiteX240" fmla="*/ 2998183 w 5710521"/>
              <a:gd name="connsiteY240" fmla="*/ 1031304 h 1236446"/>
              <a:gd name="connsiteX241" fmla="*/ 2921000 w 5710521"/>
              <a:gd name="connsiteY241" fmla="*/ 954520 h 1236446"/>
              <a:gd name="connsiteX242" fmla="*/ 2998805 w 5710521"/>
              <a:gd name="connsiteY242" fmla="*/ 876301 h 1236446"/>
              <a:gd name="connsiteX243" fmla="*/ 2809338 w 5710521"/>
              <a:gd name="connsiteY243" fmla="*/ 876301 h 1236446"/>
              <a:gd name="connsiteX244" fmla="*/ 2853423 w 5710521"/>
              <a:gd name="connsiteY244" fmla="*/ 898449 h 1236446"/>
              <a:gd name="connsiteX245" fmla="*/ 2839791 w 5710521"/>
              <a:gd name="connsiteY245" fmla="*/ 911455 h 1236446"/>
              <a:gd name="connsiteX246" fmla="*/ 2809515 w 5710521"/>
              <a:gd name="connsiteY246" fmla="*/ 895394 h 1236446"/>
              <a:gd name="connsiteX247" fmla="*/ 2785756 w 5710521"/>
              <a:gd name="connsiteY247" fmla="*/ 915717 h 1236446"/>
              <a:gd name="connsiteX248" fmla="*/ 2798576 w 5710521"/>
              <a:gd name="connsiteY248" fmla="*/ 935011 h 1236446"/>
              <a:gd name="connsiteX249" fmla="*/ 2834930 w 5710521"/>
              <a:gd name="connsiteY249" fmla="*/ 953508 h 1236446"/>
              <a:gd name="connsiteX250" fmla="*/ 2856665 w 5710521"/>
              <a:gd name="connsiteY250" fmla="*/ 988425 h 1236446"/>
              <a:gd name="connsiteX251" fmla="*/ 2807094 w 5710521"/>
              <a:gd name="connsiteY251" fmla="*/ 1031520 h 1236446"/>
              <a:gd name="connsiteX252" fmla="*/ 2755900 w 5710521"/>
              <a:gd name="connsiteY252" fmla="*/ 1000620 h 1236446"/>
              <a:gd name="connsiteX253" fmla="*/ 2770917 w 5710521"/>
              <a:gd name="connsiteY253" fmla="*/ 988238 h 1236446"/>
              <a:gd name="connsiteX254" fmla="*/ 2806884 w 5710521"/>
              <a:gd name="connsiteY254" fmla="*/ 1012218 h 1236446"/>
              <a:gd name="connsiteX255" fmla="*/ 2834515 w 5710521"/>
              <a:gd name="connsiteY255" fmla="*/ 989446 h 1236446"/>
              <a:gd name="connsiteX256" fmla="*/ 2818892 w 5710521"/>
              <a:gd name="connsiteY256" fmla="*/ 968527 h 1236446"/>
              <a:gd name="connsiteX257" fmla="*/ 2786568 w 5710521"/>
              <a:gd name="connsiteY257" fmla="*/ 952675 h 1236446"/>
              <a:gd name="connsiteX258" fmla="*/ 2764022 w 5710521"/>
              <a:gd name="connsiteY258" fmla="*/ 916917 h 1236446"/>
              <a:gd name="connsiteX259" fmla="*/ 2809338 w 5710521"/>
              <a:gd name="connsiteY259" fmla="*/ 876301 h 1236446"/>
              <a:gd name="connsiteX260" fmla="*/ 833442 w 5710521"/>
              <a:gd name="connsiteY260" fmla="*/ 685801 h 1236446"/>
              <a:gd name="connsiteX261" fmla="*/ 930283 w 5710521"/>
              <a:gd name="connsiteY261" fmla="*/ 782645 h 1236446"/>
              <a:gd name="connsiteX262" fmla="*/ 833442 w 5710521"/>
              <a:gd name="connsiteY262" fmla="*/ 879489 h 1236446"/>
              <a:gd name="connsiteX263" fmla="*/ 736601 w 5710521"/>
              <a:gd name="connsiteY263" fmla="*/ 782645 h 1236446"/>
              <a:gd name="connsiteX264" fmla="*/ 833442 w 5710521"/>
              <a:gd name="connsiteY264" fmla="*/ 685801 h 1236446"/>
              <a:gd name="connsiteX265" fmla="*/ 902864 w 5710521"/>
              <a:gd name="connsiteY265" fmla="*/ 558801 h 1236446"/>
              <a:gd name="connsiteX266" fmla="*/ 980228 w 5710521"/>
              <a:gd name="connsiteY266" fmla="*/ 636164 h 1236446"/>
              <a:gd name="connsiteX267" fmla="*/ 932549 w 5710521"/>
              <a:gd name="connsiteY267" fmla="*/ 707615 h 1236446"/>
              <a:gd name="connsiteX268" fmla="*/ 833316 w 5710521"/>
              <a:gd name="connsiteY268" fmla="*/ 658313 h 1236446"/>
              <a:gd name="connsiteX269" fmla="*/ 828767 w 5710521"/>
              <a:gd name="connsiteY269" fmla="*/ 658403 h 1236446"/>
              <a:gd name="connsiteX270" fmla="*/ 825501 w 5710521"/>
              <a:gd name="connsiteY270" fmla="*/ 636164 h 1236446"/>
              <a:gd name="connsiteX271" fmla="*/ 902864 w 5710521"/>
              <a:gd name="connsiteY271" fmla="*/ 558801 h 1236446"/>
              <a:gd name="connsiteX272" fmla="*/ 641407 w 5710521"/>
              <a:gd name="connsiteY272" fmla="*/ 471338 h 1236446"/>
              <a:gd name="connsiteX273" fmla="*/ 641407 w 5710521"/>
              <a:gd name="connsiteY273" fmla="*/ 1168270 h 1236446"/>
              <a:gd name="connsiteX274" fmla="*/ 894478 w 5710521"/>
              <a:gd name="connsiteY274" fmla="*/ 938840 h 1236446"/>
              <a:gd name="connsiteX275" fmla="*/ 1097747 w 5710521"/>
              <a:gd name="connsiteY275" fmla="*/ 597444 h 1236446"/>
              <a:gd name="connsiteX276" fmla="*/ 1139992 w 5710521"/>
              <a:gd name="connsiteY276" fmla="*/ 471338 h 1236446"/>
              <a:gd name="connsiteX277" fmla="*/ 4741431 w 5710521"/>
              <a:gd name="connsiteY277" fmla="*/ 250706 h 1236446"/>
              <a:gd name="connsiteX278" fmla="*/ 4678665 w 5710521"/>
              <a:gd name="connsiteY278" fmla="*/ 414134 h 1236446"/>
              <a:gd name="connsiteX279" fmla="*/ 4804820 w 5710521"/>
              <a:gd name="connsiteY279" fmla="*/ 414134 h 1236446"/>
              <a:gd name="connsiteX280" fmla="*/ 1737990 w 5710521"/>
              <a:gd name="connsiteY280" fmla="*/ 240756 h 1236446"/>
              <a:gd name="connsiteX281" fmla="*/ 1737990 w 5710521"/>
              <a:gd name="connsiteY281" fmla="*/ 601183 h 1236446"/>
              <a:gd name="connsiteX282" fmla="*/ 1803878 w 5710521"/>
              <a:gd name="connsiteY282" fmla="*/ 601183 h 1236446"/>
              <a:gd name="connsiteX283" fmla="*/ 1919750 w 5710521"/>
              <a:gd name="connsiteY283" fmla="*/ 558308 h 1236446"/>
              <a:gd name="connsiteX284" fmla="*/ 1962921 w 5710521"/>
              <a:gd name="connsiteY284" fmla="*/ 420988 h 1236446"/>
              <a:gd name="connsiteX285" fmla="*/ 1919750 w 5710521"/>
              <a:gd name="connsiteY285" fmla="*/ 283631 h 1236446"/>
              <a:gd name="connsiteX286" fmla="*/ 1803878 w 5710521"/>
              <a:gd name="connsiteY286" fmla="*/ 240756 h 1236446"/>
              <a:gd name="connsiteX287" fmla="*/ 2308556 w 5710521"/>
              <a:gd name="connsiteY287" fmla="*/ 229295 h 1236446"/>
              <a:gd name="connsiteX288" fmla="*/ 2287442 w 5710521"/>
              <a:gd name="connsiteY288" fmla="*/ 230528 h 1236446"/>
              <a:gd name="connsiteX289" fmla="*/ 2204488 w 5710521"/>
              <a:gd name="connsiteY289" fmla="*/ 279315 h 1236446"/>
              <a:gd name="connsiteX290" fmla="*/ 2174964 w 5710521"/>
              <a:gd name="connsiteY290" fmla="*/ 388998 h 1236446"/>
              <a:gd name="connsiteX291" fmla="*/ 2178082 w 5710521"/>
              <a:gd name="connsiteY291" fmla="*/ 431252 h 1236446"/>
              <a:gd name="connsiteX292" fmla="*/ 2225295 w 5710521"/>
              <a:gd name="connsiteY292" fmla="*/ 554902 h 1236446"/>
              <a:gd name="connsiteX293" fmla="*/ 2324723 w 5710521"/>
              <a:gd name="connsiteY293" fmla="*/ 599660 h 1236446"/>
              <a:gd name="connsiteX294" fmla="*/ 2345855 w 5710521"/>
              <a:gd name="connsiteY294" fmla="*/ 598388 h 1236446"/>
              <a:gd name="connsiteX295" fmla="*/ 2428808 w 5710521"/>
              <a:gd name="connsiteY295" fmla="*/ 549621 h 1236446"/>
              <a:gd name="connsiteX296" fmla="*/ 2458314 w 5710521"/>
              <a:gd name="connsiteY296" fmla="*/ 439937 h 1236446"/>
              <a:gd name="connsiteX297" fmla="*/ 2455197 w 5710521"/>
              <a:gd name="connsiteY297" fmla="*/ 397684 h 1236446"/>
              <a:gd name="connsiteX298" fmla="*/ 2407966 w 5710521"/>
              <a:gd name="connsiteY298" fmla="*/ 274033 h 1236446"/>
              <a:gd name="connsiteX299" fmla="*/ 2308556 w 5710521"/>
              <a:gd name="connsiteY299" fmla="*/ 229295 h 1236446"/>
              <a:gd name="connsiteX300" fmla="*/ 5410201 w 5710521"/>
              <a:gd name="connsiteY300" fmla="*/ 215901 h 1236446"/>
              <a:gd name="connsiteX301" fmla="*/ 5692961 w 5710521"/>
              <a:gd name="connsiteY301" fmla="*/ 215901 h 1236446"/>
              <a:gd name="connsiteX302" fmla="*/ 5694805 w 5710521"/>
              <a:gd name="connsiteY302" fmla="*/ 228357 h 1236446"/>
              <a:gd name="connsiteX303" fmla="*/ 5703500 w 5710521"/>
              <a:gd name="connsiteY303" fmla="*/ 302294 h 1236446"/>
              <a:gd name="connsiteX304" fmla="*/ 5691685 w 5710521"/>
              <a:gd name="connsiteY304" fmla="*/ 304155 h 1236446"/>
              <a:gd name="connsiteX305" fmla="*/ 5673672 w 5710521"/>
              <a:gd name="connsiteY305" fmla="*/ 254142 h 1236446"/>
              <a:gd name="connsiteX306" fmla="*/ 5636384 w 5710521"/>
              <a:gd name="connsiteY306" fmla="*/ 240756 h 1236446"/>
              <a:gd name="connsiteX307" fmla="*/ 5497188 w 5710521"/>
              <a:gd name="connsiteY307" fmla="*/ 240756 h 1236446"/>
              <a:gd name="connsiteX308" fmla="*/ 5497188 w 5710521"/>
              <a:gd name="connsiteY308" fmla="*/ 405453 h 1236446"/>
              <a:gd name="connsiteX309" fmla="*/ 5582969 w 5710521"/>
              <a:gd name="connsiteY309" fmla="*/ 405453 h 1236446"/>
              <a:gd name="connsiteX310" fmla="*/ 5618690 w 5710521"/>
              <a:gd name="connsiteY310" fmla="*/ 399225 h 1236446"/>
              <a:gd name="connsiteX311" fmla="*/ 5630172 w 5710521"/>
              <a:gd name="connsiteY311" fmla="*/ 374389 h 1236446"/>
              <a:gd name="connsiteX312" fmla="*/ 5642624 w 5710521"/>
              <a:gd name="connsiteY312" fmla="*/ 374389 h 1236446"/>
              <a:gd name="connsiteX313" fmla="*/ 5642624 w 5710521"/>
              <a:gd name="connsiteY313" fmla="*/ 461371 h 1236446"/>
              <a:gd name="connsiteX314" fmla="*/ 5630172 w 5710521"/>
              <a:gd name="connsiteY314" fmla="*/ 461371 h 1236446"/>
              <a:gd name="connsiteX315" fmla="*/ 5618690 w 5710521"/>
              <a:gd name="connsiteY315" fmla="*/ 436497 h 1236446"/>
              <a:gd name="connsiteX316" fmla="*/ 5582969 w 5710521"/>
              <a:gd name="connsiteY316" fmla="*/ 430307 h 1236446"/>
              <a:gd name="connsiteX317" fmla="*/ 5497188 w 5710521"/>
              <a:gd name="connsiteY317" fmla="*/ 430307 h 1236446"/>
              <a:gd name="connsiteX318" fmla="*/ 5497188 w 5710521"/>
              <a:gd name="connsiteY318" fmla="*/ 601175 h 1236446"/>
              <a:gd name="connsiteX319" fmla="*/ 5642624 w 5710521"/>
              <a:gd name="connsiteY319" fmla="*/ 601175 h 1236446"/>
              <a:gd name="connsiteX320" fmla="*/ 5679884 w 5710521"/>
              <a:gd name="connsiteY320" fmla="*/ 587827 h 1236446"/>
              <a:gd name="connsiteX321" fmla="*/ 5697911 w 5710521"/>
              <a:gd name="connsiteY321" fmla="*/ 537795 h 1236446"/>
              <a:gd name="connsiteX322" fmla="*/ 5709726 w 5710521"/>
              <a:gd name="connsiteY322" fmla="*/ 539656 h 1236446"/>
              <a:gd name="connsiteX323" fmla="*/ 5701004 w 5710521"/>
              <a:gd name="connsiteY323" fmla="*/ 613612 h 1236446"/>
              <a:gd name="connsiteX324" fmla="*/ 5699146 w 5710521"/>
              <a:gd name="connsiteY324" fmla="*/ 626030 h 1236446"/>
              <a:gd name="connsiteX325" fmla="*/ 5410201 w 5710521"/>
              <a:gd name="connsiteY325" fmla="*/ 626030 h 1236446"/>
              <a:gd name="connsiteX326" fmla="*/ 5410201 w 5710521"/>
              <a:gd name="connsiteY326" fmla="*/ 613612 h 1236446"/>
              <a:gd name="connsiteX327" fmla="*/ 5435064 w 5710521"/>
              <a:gd name="connsiteY327" fmla="*/ 602125 h 1236446"/>
              <a:gd name="connsiteX328" fmla="*/ 5441291 w 5710521"/>
              <a:gd name="connsiteY328" fmla="*/ 566371 h 1236446"/>
              <a:gd name="connsiteX329" fmla="*/ 5441291 w 5710521"/>
              <a:gd name="connsiteY329" fmla="*/ 275579 h 1236446"/>
              <a:gd name="connsiteX330" fmla="*/ 5435064 w 5710521"/>
              <a:gd name="connsiteY330" fmla="*/ 239844 h 1236446"/>
              <a:gd name="connsiteX331" fmla="*/ 5410201 w 5710521"/>
              <a:gd name="connsiteY331" fmla="*/ 228357 h 1236446"/>
              <a:gd name="connsiteX332" fmla="*/ 4681801 w 5710521"/>
              <a:gd name="connsiteY332" fmla="*/ 215901 h 1236446"/>
              <a:gd name="connsiteX333" fmla="*/ 4788059 w 5710521"/>
              <a:gd name="connsiteY333" fmla="*/ 215901 h 1236446"/>
              <a:gd name="connsiteX334" fmla="*/ 4924122 w 5710521"/>
              <a:gd name="connsiteY334" fmla="*/ 570081 h 1236446"/>
              <a:gd name="connsiteX335" fmla="*/ 4946179 w 5710521"/>
              <a:gd name="connsiteY335" fmla="*/ 602721 h 1236446"/>
              <a:gd name="connsiteX336" fmla="*/ 4982526 w 5710521"/>
              <a:gd name="connsiteY336" fmla="*/ 613620 h 1236446"/>
              <a:gd name="connsiteX337" fmla="*/ 4982526 w 5710521"/>
              <a:gd name="connsiteY337" fmla="*/ 626038 h 1236446"/>
              <a:gd name="connsiteX338" fmla="*/ 4823451 w 5710521"/>
              <a:gd name="connsiteY338" fmla="*/ 626038 h 1236446"/>
              <a:gd name="connsiteX339" fmla="*/ 4823451 w 5710521"/>
              <a:gd name="connsiteY339" fmla="*/ 613620 h 1236446"/>
              <a:gd name="connsiteX340" fmla="*/ 4859486 w 5710521"/>
              <a:gd name="connsiteY340" fmla="*/ 608645 h 1236446"/>
              <a:gd name="connsiteX341" fmla="*/ 4870058 w 5710521"/>
              <a:gd name="connsiteY341" fmla="*/ 593113 h 1236446"/>
              <a:gd name="connsiteX342" fmla="*/ 4864471 w 5710521"/>
              <a:gd name="connsiteY342" fmla="*/ 570081 h 1236446"/>
              <a:gd name="connsiteX343" fmla="*/ 4814146 w 5710521"/>
              <a:gd name="connsiteY343" fmla="*/ 439008 h 1236446"/>
              <a:gd name="connsiteX344" fmla="*/ 4668737 w 5710521"/>
              <a:gd name="connsiteY344" fmla="*/ 439008 h 1236446"/>
              <a:gd name="connsiteX345" fmla="*/ 4618391 w 5710521"/>
              <a:gd name="connsiteY345" fmla="*/ 570081 h 1236446"/>
              <a:gd name="connsiteX346" fmla="*/ 4612804 w 5710521"/>
              <a:gd name="connsiteY346" fmla="*/ 593113 h 1236446"/>
              <a:gd name="connsiteX347" fmla="*/ 4623376 w 5710521"/>
              <a:gd name="connsiteY347" fmla="*/ 608645 h 1236446"/>
              <a:gd name="connsiteX348" fmla="*/ 4659391 w 5710521"/>
              <a:gd name="connsiteY348" fmla="*/ 613620 h 1236446"/>
              <a:gd name="connsiteX349" fmla="*/ 4659391 w 5710521"/>
              <a:gd name="connsiteY349" fmla="*/ 626038 h 1236446"/>
              <a:gd name="connsiteX350" fmla="*/ 4533900 w 5710521"/>
              <a:gd name="connsiteY350" fmla="*/ 626038 h 1236446"/>
              <a:gd name="connsiteX351" fmla="*/ 4533900 w 5710521"/>
              <a:gd name="connsiteY351" fmla="*/ 613620 h 1236446"/>
              <a:gd name="connsiteX352" fmla="*/ 4570247 w 5710521"/>
              <a:gd name="connsiteY352" fmla="*/ 602721 h 1236446"/>
              <a:gd name="connsiteX353" fmla="*/ 4592305 w 5710521"/>
              <a:gd name="connsiteY353" fmla="*/ 570081 h 1236446"/>
              <a:gd name="connsiteX354" fmla="*/ 4711606 w 5710521"/>
              <a:gd name="connsiteY354" fmla="*/ 260029 h 1236446"/>
              <a:gd name="connsiteX355" fmla="*/ 4714098 w 5710521"/>
              <a:gd name="connsiteY355" fmla="*/ 245731 h 1236446"/>
              <a:gd name="connsiteX356" fmla="*/ 4706954 w 5710521"/>
              <a:gd name="connsiteY356" fmla="*/ 232686 h 1236446"/>
              <a:gd name="connsiteX357" fmla="*/ 4681801 w 5710521"/>
              <a:gd name="connsiteY357" fmla="*/ 228338 h 1236446"/>
              <a:gd name="connsiteX358" fmla="*/ 3289300 w 5710521"/>
              <a:gd name="connsiteY358" fmla="*/ 215901 h 1236446"/>
              <a:gd name="connsiteX359" fmla="*/ 3366896 w 5710521"/>
              <a:gd name="connsiteY359" fmla="*/ 215901 h 1236446"/>
              <a:gd name="connsiteX360" fmla="*/ 3636651 w 5710521"/>
              <a:gd name="connsiteY360" fmla="*/ 563257 h 1236446"/>
              <a:gd name="connsiteX361" fmla="*/ 3636651 w 5710521"/>
              <a:gd name="connsiteY361" fmla="*/ 275560 h 1236446"/>
              <a:gd name="connsiteX362" fmla="*/ 3630415 w 5710521"/>
              <a:gd name="connsiteY362" fmla="*/ 239844 h 1236446"/>
              <a:gd name="connsiteX363" fmla="*/ 3605602 w 5710521"/>
              <a:gd name="connsiteY363" fmla="*/ 228357 h 1236446"/>
              <a:gd name="connsiteX364" fmla="*/ 3605602 w 5710521"/>
              <a:gd name="connsiteY364" fmla="*/ 215901 h 1236446"/>
              <a:gd name="connsiteX365" fmla="*/ 3692589 w 5710521"/>
              <a:gd name="connsiteY365" fmla="*/ 215901 h 1236446"/>
              <a:gd name="connsiteX366" fmla="*/ 3692589 w 5710521"/>
              <a:gd name="connsiteY366" fmla="*/ 228357 h 1236446"/>
              <a:gd name="connsiteX367" fmla="*/ 3667719 w 5710521"/>
              <a:gd name="connsiteY367" fmla="*/ 239844 h 1236446"/>
              <a:gd name="connsiteX368" fmla="*/ 3661502 w 5710521"/>
              <a:gd name="connsiteY368" fmla="*/ 275560 h 1236446"/>
              <a:gd name="connsiteX369" fmla="*/ 3661502 w 5710521"/>
              <a:gd name="connsiteY369" fmla="*/ 626030 h 1236446"/>
              <a:gd name="connsiteX370" fmla="*/ 3614974 w 5710521"/>
              <a:gd name="connsiteY370" fmla="*/ 626030 h 1236446"/>
              <a:gd name="connsiteX371" fmla="*/ 3345219 w 5710521"/>
              <a:gd name="connsiteY371" fmla="*/ 278673 h 1236446"/>
              <a:gd name="connsiteX372" fmla="*/ 3345219 w 5710521"/>
              <a:gd name="connsiteY372" fmla="*/ 566371 h 1236446"/>
              <a:gd name="connsiteX373" fmla="*/ 3351455 w 5710521"/>
              <a:gd name="connsiteY373" fmla="*/ 602087 h 1236446"/>
              <a:gd name="connsiteX374" fmla="*/ 3376306 w 5710521"/>
              <a:gd name="connsiteY374" fmla="*/ 613612 h 1236446"/>
              <a:gd name="connsiteX375" fmla="*/ 3376306 w 5710521"/>
              <a:gd name="connsiteY375" fmla="*/ 626030 h 1236446"/>
              <a:gd name="connsiteX376" fmla="*/ 3289300 w 5710521"/>
              <a:gd name="connsiteY376" fmla="*/ 626030 h 1236446"/>
              <a:gd name="connsiteX377" fmla="*/ 3289300 w 5710521"/>
              <a:gd name="connsiteY377" fmla="*/ 613612 h 1236446"/>
              <a:gd name="connsiteX378" fmla="*/ 3314151 w 5710521"/>
              <a:gd name="connsiteY378" fmla="*/ 602087 h 1236446"/>
              <a:gd name="connsiteX379" fmla="*/ 3320368 w 5710521"/>
              <a:gd name="connsiteY379" fmla="*/ 566371 h 1236446"/>
              <a:gd name="connsiteX380" fmla="*/ 3320368 w 5710521"/>
              <a:gd name="connsiteY380" fmla="*/ 275560 h 1236446"/>
              <a:gd name="connsiteX381" fmla="*/ 3314151 w 5710521"/>
              <a:gd name="connsiteY381" fmla="*/ 239844 h 1236446"/>
              <a:gd name="connsiteX382" fmla="*/ 3289300 w 5710521"/>
              <a:gd name="connsiteY382" fmla="*/ 228357 h 1236446"/>
              <a:gd name="connsiteX383" fmla="*/ 1651001 w 5710521"/>
              <a:gd name="connsiteY383" fmla="*/ 215901 h 1236446"/>
              <a:gd name="connsiteX384" fmla="*/ 1816276 w 5710521"/>
              <a:gd name="connsiteY384" fmla="*/ 215901 h 1236446"/>
              <a:gd name="connsiteX385" fmla="*/ 1906705 w 5710521"/>
              <a:gd name="connsiteY385" fmla="*/ 231452 h 1236446"/>
              <a:gd name="connsiteX386" fmla="*/ 1985298 w 5710521"/>
              <a:gd name="connsiteY386" fmla="*/ 292669 h 1236446"/>
              <a:gd name="connsiteX387" fmla="*/ 2018847 w 5710521"/>
              <a:gd name="connsiteY387" fmla="*/ 420988 h 1236446"/>
              <a:gd name="connsiteX388" fmla="*/ 1955802 w 5710521"/>
              <a:gd name="connsiteY388" fmla="*/ 582841 h 1236446"/>
              <a:gd name="connsiteX389" fmla="*/ 1816276 w 5710521"/>
              <a:gd name="connsiteY389" fmla="*/ 626038 h 1236446"/>
              <a:gd name="connsiteX390" fmla="*/ 1651001 w 5710521"/>
              <a:gd name="connsiteY390" fmla="*/ 626038 h 1236446"/>
              <a:gd name="connsiteX391" fmla="*/ 1651001 w 5710521"/>
              <a:gd name="connsiteY391" fmla="*/ 613601 h 1236446"/>
              <a:gd name="connsiteX392" fmla="*/ 1675864 w 5710521"/>
              <a:gd name="connsiteY392" fmla="*/ 602132 h 1236446"/>
              <a:gd name="connsiteX393" fmla="*/ 1682063 w 5710521"/>
              <a:gd name="connsiteY393" fmla="*/ 566378 h 1236446"/>
              <a:gd name="connsiteX394" fmla="*/ 1682063 w 5710521"/>
              <a:gd name="connsiteY394" fmla="*/ 275561 h 1236446"/>
              <a:gd name="connsiteX395" fmla="*/ 1675864 w 5710521"/>
              <a:gd name="connsiteY395" fmla="*/ 239845 h 1236446"/>
              <a:gd name="connsiteX396" fmla="*/ 1651001 w 5710521"/>
              <a:gd name="connsiteY396" fmla="*/ 228357 h 1236446"/>
              <a:gd name="connsiteX397" fmla="*/ 4976253 w 5710521"/>
              <a:gd name="connsiteY397" fmla="*/ 215900 h 1236446"/>
              <a:gd name="connsiteX398" fmla="*/ 5311787 w 5710521"/>
              <a:gd name="connsiteY398" fmla="*/ 215900 h 1236446"/>
              <a:gd name="connsiteX399" fmla="*/ 5313686 w 5710521"/>
              <a:gd name="connsiteY399" fmla="*/ 228336 h 1236446"/>
              <a:gd name="connsiteX400" fmla="*/ 5322372 w 5710521"/>
              <a:gd name="connsiteY400" fmla="*/ 302270 h 1236446"/>
              <a:gd name="connsiteX401" fmla="*/ 5310566 w 5710521"/>
              <a:gd name="connsiteY401" fmla="*/ 304130 h 1236446"/>
              <a:gd name="connsiteX402" fmla="*/ 5292534 w 5710521"/>
              <a:gd name="connsiteY402" fmla="*/ 254101 h 1236446"/>
              <a:gd name="connsiteX403" fmla="*/ 5255282 w 5710521"/>
              <a:gd name="connsiteY403" fmla="*/ 240753 h 1236446"/>
              <a:gd name="connsiteX404" fmla="*/ 5171976 w 5710521"/>
              <a:gd name="connsiteY404" fmla="*/ 240753 h 1236446"/>
              <a:gd name="connsiteX405" fmla="*/ 5171976 w 5710521"/>
              <a:gd name="connsiteY405" fmla="*/ 566353 h 1236446"/>
              <a:gd name="connsiteX406" fmla="*/ 5178217 w 5710521"/>
              <a:gd name="connsiteY406" fmla="*/ 602086 h 1236446"/>
              <a:gd name="connsiteX407" fmla="*/ 5203069 w 5710521"/>
              <a:gd name="connsiteY407" fmla="*/ 613573 h 1236446"/>
              <a:gd name="connsiteX408" fmla="*/ 5203069 w 5710521"/>
              <a:gd name="connsiteY408" fmla="*/ 626009 h 1236446"/>
              <a:gd name="connsiteX409" fmla="*/ 5085004 w 5710521"/>
              <a:gd name="connsiteY409" fmla="*/ 626009 h 1236446"/>
              <a:gd name="connsiteX410" fmla="*/ 5085004 w 5710521"/>
              <a:gd name="connsiteY410" fmla="*/ 613573 h 1236446"/>
              <a:gd name="connsiteX411" fmla="*/ 5109839 w 5710521"/>
              <a:gd name="connsiteY411" fmla="*/ 602086 h 1236446"/>
              <a:gd name="connsiteX412" fmla="*/ 5116081 w 5710521"/>
              <a:gd name="connsiteY412" fmla="*/ 566353 h 1236446"/>
              <a:gd name="connsiteX413" fmla="*/ 5116081 w 5710521"/>
              <a:gd name="connsiteY413" fmla="*/ 240753 h 1236446"/>
              <a:gd name="connsiteX414" fmla="*/ 5032791 w 5710521"/>
              <a:gd name="connsiteY414" fmla="*/ 240753 h 1236446"/>
              <a:gd name="connsiteX415" fmla="*/ 4995523 w 5710521"/>
              <a:gd name="connsiteY415" fmla="*/ 254101 h 1236446"/>
              <a:gd name="connsiteX416" fmla="*/ 4977491 w 5710521"/>
              <a:gd name="connsiteY416" fmla="*/ 304130 h 1236446"/>
              <a:gd name="connsiteX417" fmla="*/ 4965701 w 5710521"/>
              <a:gd name="connsiteY417" fmla="*/ 302270 h 1236446"/>
              <a:gd name="connsiteX418" fmla="*/ 4974387 w 5710521"/>
              <a:gd name="connsiteY418" fmla="*/ 228336 h 1236446"/>
              <a:gd name="connsiteX419" fmla="*/ 4176169 w 5710521"/>
              <a:gd name="connsiteY419" fmla="*/ 215900 h 1236446"/>
              <a:gd name="connsiteX420" fmla="*/ 4511688 w 5710521"/>
              <a:gd name="connsiteY420" fmla="*/ 215900 h 1236446"/>
              <a:gd name="connsiteX421" fmla="*/ 4513587 w 5710521"/>
              <a:gd name="connsiteY421" fmla="*/ 228336 h 1236446"/>
              <a:gd name="connsiteX422" fmla="*/ 4522272 w 5710521"/>
              <a:gd name="connsiteY422" fmla="*/ 302270 h 1236446"/>
              <a:gd name="connsiteX423" fmla="*/ 4510466 w 5710521"/>
              <a:gd name="connsiteY423" fmla="*/ 304130 h 1236446"/>
              <a:gd name="connsiteX424" fmla="*/ 4492434 w 5710521"/>
              <a:gd name="connsiteY424" fmla="*/ 254101 h 1236446"/>
              <a:gd name="connsiteX425" fmla="*/ 4455182 w 5710521"/>
              <a:gd name="connsiteY425" fmla="*/ 240753 h 1236446"/>
              <a:gd name="connsiteX426" fmla="*/ 4371876 w 5710521"/>
              <a:gd name="connsiteY426" fmla="*/ 240753 h 1236446"/>
              <a:gd name="connsiteX427" fmla="*/ 4371876 w 5710521"/>
              <a:gd name="connsiteY427" fmla="*/ 566353 h 1236446"/>
              <a:gd name="connsiteX428" fmla="*/ 4378118 w 5710521"/>
              <a:gd name="connsiteY428" fmla="*/ 602086 h 1236446"/>
              <a:gd name="connsiteX429" fmla="*/ 4402969 w 5710521"/>
              <a:gd name="connsiteY429" fmla="*/ 613573 h 1236446"/>
              <a:gd name="connsiteX430" fmla="*/ 4402969 w 5710521"/>
              <a:gd name="connsiteY430" fmla="*/ 626009 h 1236446"/>
              <a:gd name="connsiteX431" fmla="*/ 4284904 w 5710521"/>
              <a:gd name="connsiteY431" fmla="*/ 626009 h 1236446"/>
              <a:gd name="connsiteX432" fmla="*/ 4284904 w 5710521"/>
              <a:gd name="connsiteY432" fmla="*/ 613573 h 1236446"/>
              <a:gd name="connsiteX433" fmla="*/ 4309739 w 5710521"/>
              <a:gd name="connsiteY433" fmla="*/ 602086 h 1236446"/>
              <a:gd name="connsiteX434" fmla="*/ 4315981 w 5710521"/>
              <a:gd name="connsiteY434" fmla="*/ 566353 h 1236446"/>
              <a:gd name="connsiteX435" fmla="*/ 4315981 w 5710521"/>
              <a:gd name="connsiteY435" fmla="*/ 240753 h 1236446"/>
              <a:gd name="connsiteX436" fmla="*/ 4232692 w 5710521"/>
              <a:gd name="connsiteY436" fmla="*/ 240753 h 1236446"/>
              <a:gd name="connsiteX437" fmla="*/ 4195439 w 5710521"/>
              <a:gd name="connsiteY437" fmla="*/ 254101 h 1236446"/>
              <a:gd name="connsiteX438" fmla="*/ 4177391 w 5710521"/>
              <a:gd name="connsiteY438" fmla="*/ 304130 h 1236446"/>
              <a:gd name="connsiteX439" fmla="*/ 4165601 w 5710521"/>
              <a:gd name="connsiteY439" fmla="*/ 302270 h 1236446"/>
              <a:gd name="connsiteX440" fmla="*/ 4174287 w 5710521"/>
              <a:gd name="connsiteY440" fmla="*/ 228336 h 1236446"/>
              <a:gd name="connsiteX441" fmla="*/ 2540000 w 5710521"/>
              <a:gd name="connsiteY441" fmla="*/ 215900 h 1236446"/>
              <a:gd name="connsiteX442" fmla="*/ 2698445 w 5710521"/>
              <a:gd name="connsiteY442" fmla="*/ 215900 h 1236446"/>
              <a:gd name="connsiteX443" fmla="*/ 2698445 w 5710521"/>
              <a:gd name="connsiteY443" fmla="*/ 228336 h 1236446"/>
              <a:gd name="connsiteX444" fmla="*/ 2661167 w 5710521"/>
              <a:gd name="connsiteY444" fmla="*/ 233918 h 1236446"/>
              <a:gd name="connsiteX445" fmla="*/ 2650609 w 5710521"/>
              <a:gd name="connsiteY445" fmla="*/ 251310 h 1236446"/>
              <a:gd name="connsiteX446" fmla="*/ 2654954 w 5710521"/>
              <a:gd name="connsiteY446" fmla="*/ 272461 h 1236446"/>
              <a:gd name="connsiteX447" fmla="*/ 2758739 w 5710521"/>
              <a:gd name="connsiteY447" fmla="*/ 585623 h 1236446"/>
              <a:gd name="connsiteX448" fmla="*/ 2874305 w 5710521"/>
              <a:gd name="connsiteY448" fmla="*/ 215900 h 1236446"/>
              <a:gd name="connsiteX449" fmla="*/ 2932732 w 5710521"/>
              <a:gd name="connsiteY449" fmla="*/ 215900 h 1236446"/>
              <a:gd name="connsiteX450" fmla="*/ 3047687 w 5710521"/>
              <a:gd name="connsiteY450" fmla="*/ 585623 h 1236446"/>
              <a:gd name="connsiteX451" fmla="*/ 3152662 w 5710521"/>
              <a:gd name="connsiteY451" fmla="*/ 272461 h 1236446"/>
              <a:gd name="connsiteX452" fmla="*/ 3157652 w 5710521"/>
              <a:gd name="connsiteY452" fmla="*/ 250702 h 1236446"/>
              <a:gd name="connsiteX453" fmla="*/ 3146771 w 5710521"/>
              <a:gd name="connsiteY453" fmla="*/ 233918 h 1236446"/>
              <a:gd name="connsiteX454" fmla="*/ 3109783 w 5710521"/>
              <a:gd name="connsiteY454" fmla="*/ 228336 h 1236446"/>
              <a:gd name="connsiteX455" fmla="*/ 3109783 w 5710521"/>
              <a:gd name="connsiteY455" fmla="*/ 215900 h 1236446"/>
              <a:gd name="connsiteX456" fmla="*/ 3235329 w 5710521"/>
              <a:gd name="connsiteY456" fmla="*/ 215900 h 1236446"/>
              <a:gd name="connsiteX457" fmla="*/ 3235329 w 5710521"/>
              <a:gd name="connsiteY457" fmla="*/ 228336 h 1236446"/>
              <a:gd name="connsiteX458" fmla="*/ 3199951 w 5710521"/>
              <a:gd name="connsiteY458" fmla="*/ 239215 h 1236446"/>
              <a:gd name="connsiteX459" fmla="*/ 3178769 w 5710521"/>
              <a:gd name="connsiteY459" fmla="*/ 272461 h 1236446"/>
              <a:gd name="connsiteX460" fmla="*/ 3060080 w 5710521"/>
              <a:gd name="connsiteY460" fmla="*/ 626007 h 1236446"/>
              <a:gd name="connsiteX461" fmla="*/ 3001685 w 5710521"/>
              <a:gd name="connsiteY461" fmla="*/ 626007 h 1236446"/>
              <a:gd name="connsiteX462" fmla="*/ 2887375 w 5710521"/>
              <a:gd name="connsiteY462" fmla="*/ 256892 h 1236446"/>
              <a:gd name="connsiteX463" fmla="*/ 2772388 w 5710521"/>
              <a:gd name="connsiteY463" fmla="*/ 626007 h 1236446"/>
              <a:gd name="connsiteX464" fmla="*/ 2713993 w 5710521"/>
              <a:gd name="connsiteY464" fmla="*/ 626007 h 1236446"/>
              <a:gd name="connsiteX465" fmla="*/ 2595916 w 5710521"/>
              <a:gd name="connsiteY465" fmla="*/ 272461 h 1236446"/>
              <a:gd name="connsiteX466" fmla="*/ 2575410 w 5710521"/>
              <a:gd name="connsiteY466" fmla="*/ 239500 h 1236446"/>
              <a:gd name="connsiteX467" fmla="*/ 2540000 w 5710521"/>
              <a:gd name="connsiteY467" fmla="*/ 228336 h 1236446"/>
              <a:gd name="connsiteX468" fmla="*/ 3936664 w 5710521"/>
              <a:gd name="connsiteY468" fmla="*/ 203201 h 1236446"/>
              <a:gd name="connsiteX469" fmla="*/ 4080172 w 5710521"/>
              <a:gd name="connsiteY469" fmla="*/ 229786 h 1236446"/>
              <a:gd name="connsiteX470" fmla="*/ 4070159 w 5710521"/>
              <a:gd name="connsiteY470" fmla="*/ 300366 h 1236446"/>
              <a:gd name="connsiteX471" fmla="*/ 4057882 w 5710521"/>
              <a:gd name="connsiteY471" fmla="*/ 302244 h 1236446"/>
              <a:gd name="connsiteX472" fmla="*/ 3936041 w 5710521"/>
              <a:gd name="connsiteY472" fmla="*/ 228045 h 1236446"/>
              <a:gd name="connsiteX473" fmla="*/ 3860239 w 5710521"/>
              <a:gd name="connsiteY473" fmla="*/ 246394 h 1236446"/>
              <a:gd name="connsiteX474" fmla="*/ 3834743 w 5710521"/>
              <a:gd name="connsiteY474" fmla="*/ 298899 h 1236446"/>
              <a:gd name="connsiteX475" fmla="*/ 3848418 w 5710521"/>
              <a:gd name="connsiteY475" fmla="*/ 335245 h 1236446"/>
              <a:gd name="connsiteX476" fmla="*/ 3882923 w 5710521"/>
              <a:gd name="connsiteY476" fmla="*/ 358857 h 1236446"/>
              <a:gd name="connsiteX477" fmla="*/ 3937895 w 5710521"/>
              <a:gd name="connsiteY477" fmla="*/ 378419 h 1236446"/>
              <a:gd name="connsiteX478" fmla="*/ 4029257 w 5710521"/>
              <a:gd name="connsiteY478" fmla="*/ 410736 h 1236446"/>
              <a:gd name="connsiteX479" fmla="*/ 4079898 w 5710521"/>
              <a:gd name="connsiteY479" fmla="*/ 447395 h 1236446"/>
              <a:gd name="connsiteX480" fmla="*/ 4100091 w 5710521"/>
              <a:gd name="connsiteY480" fmla="*/ 510150 h 1236446"/>
              <a:gd name="connsiteX481" fmla="*/ 4056302 w 5710521"/>
              <a:gd name="connsiteY481" fmla="*/ 599334 h 1236446"/>
              <a:gd name="connsiteX482" fmla="*/ 3935996 w 5710521"/>
              <a:gd name="connsiteY482" fmla="*/ 625743 h 1236446"/>
              <a:gd name="connsiteX483" fmla="*/ 3771901 w 5710521"/>
              <a:gd name="connsiteY483" fmla="*/ 592174 h 1236446"/>
              <a:gd name="connsiteX484" fmla="*/ 3787778 w 5710521"/>
              <a:gd name="connsiteY484" fmla="*/ 521222 h 1236446"/>
              <a:gd name="connsiteX485" fmla="*/ 3800070 w 5710521"/>
              <a:gd name="connsiteY485" fmla="*/ 519364 h 1236446"/>
              <a:gd name="connsiteX486" fmla="*/ 3926363 w 5710521"/>
              <a:gd name="connsiteY486" fmla="*/ 600879 h 1236446"/>
              <a:gd name="connsiteX487" fmla="*/ 4044147 w 5710521"/>
              <a:gd name="connsiteY487" fmla="*/ 521966 h 1236446"/>
              <a:gd name="connsiteX488" fmla="*/ 4031430 w 5710521"/>
              <a:gd name="connsiteY488" fmla="*/ 482822 h 1236446"/>
              <a:gd name="connsiteX489" fmla="*/ 3997243 w 5710521"/>
              <a:gd name="connsiteY489" fmla="*/ 457333 h 1236446"/>
              <a:gd name="connsiteX490" fmla="*/ 3937895 w 5710521"/>
              <a:gd name="connsiteY490" fmla="*/ 435579 h 1236446"/>
              <a:gd name="connsiteX491" fmla="*/ 3919890 w 5710521"/>
              <a:gd name="connsiteY491" fmla="*/ 429985 h 1236446"/>
              <a:gd name="connsiteX492" fmla="*/ 3842841 w 5710521"/>
              <a:gd name="connsiteY492" fmla="*/ 402363 h 1236446"/>
              <a:gd name="connsiteX493" fmla="*/ 3797168 w 5710521"/>
              <a:gd name="connsiteY493" fmla="*/ 368481 h 1236446"/>
              <a:gd name="connsiteX494" fmla="*/ 3778844 w 5710521"/>
              <a:gd name="connsiteY494" fmla="*/ 311947 h 1236446"/>
              <a:gd name="connsiteX495" fmla="*/ 3823864 w 5710521"/>
              <a:gd name="connsiteY495" fmla="*/ 230236 h 1236446"/>
              <a:gd name="connsiteX496" fmla="*/ 3936664 w 5710521"/>
              <a:gd name="connsiteY496" fmla="*/ 203201 h 1236446"/>
              <a:gd name="connsiteX497" fmla="*/ 2316621 w 5710521"/>
              <a:gd name="connsiteY497" fmla="*/ 203200 h 1236446"/>
              <a:gd name="connsiteX498" fmla="*/ 2420109 w 5710521"/>
              <a:gd name="connsiteY498" fmla="*/ 230528 h 1236446"/>
              <a:gd name="connsiteX499" fmla="*/ 2488436 w 5710521"/>
              <a:gd name="connsiteY499" fmla="*/ 305724 h 1236446"/>
              <a:gd name="connsiteX500" fmla="*/ 2512378 w 5710521"/>
              <a:gd name="connsiteY500" fmla="*/ 414448 h 1236446"/>
              <a:gd name="connsiteX501" fmla="*/ 2488436 w 5710521"/>
              <a:gd name="connsiteY501" fmla="*/ 523193 h 1236446"/>
              <a:gd name="connsiteX502" fmla="*/ 2420109 w 5710521"/>
              <a:gd name="connsiteY502" fmla="*/ 598388 h 1236446"/>
              <a:gd name="connsiteX503" fmla="*/ 2316621 w 5710521"/>
              <a:gd name="connsiteY503" fmla="*/ 625736 h 1236446"/>
              <a:gd name="connsiteX504" fmla="*/ 2213188 w 5710521"/>
              <a:gd name="connsiteY504" fmla="*/ 598388 h 1236446"/>
              <a:gd name="connsiteX505" fmla="*/ 2144806 w 5710521"/>
              <a:gd name="connsiteY505" fmla="*/ 523193 h 1236446"/>
              <a:gd name="connsiteX506" fmla="*/ 2120901 w 5710521"/>
              <a:gd name="connsiteY506" fmla="*/ 414448 h 1236446"/>
              <a:gd name="connsiteX507" fmla="*/ 2144806 w 5710521"/>
              <a:gd name="connsiteY507" fmla="*/ 305724 h 1236446"/>
              <a:gd name="connsiteX508" fmla="*/ 2213188 w 5710521"/>
              <a:gd name="connsiteY508" fmla="*/ 230528 h 1236446"/>
              <a:gd name="connsiteX509" fmla="*/ 2316621 w 5710521"/>
              <a:gd name="connsiteY509" fmla="*/ 203200 h 1236446"/>
              <a:gd name="connsiteX510" fmla="*/ 1094024 w 5710521"/>
              <a:gd name="connsiteY510" fmla="*/ 165101 h 1236446"/>
              <a:gd name="connsiteX511" fmla="*/ 1094024 w 5710521"/>
              <a:gd name="connsiteY511" fmla="*/ 341715 h 1236446"/>
              <a:gd name="connsiteX512" fmla="*/ 927100 w 5710521"/>
              <a:gd name="connsiteY512" fmla="*/ 341715 h 1236446"/>
              <a:gd name="connsiteX513" fmla="*/ 1052293 w 5710521"/>
              <a:gd name="connsiteY513" fmla="*/ 304307 h 1236446"/>
              <a:gd name="connsiteX514" fmla="*/ 1052293 w 5710521"/>
              <a:gd name="connsiteY514" fmla="*/ 189165 h 1236446"/>
              <a:gd name="connsiteX515" fmla="*/ 736600 w 5710521"/>
              <a:gd name="connsiteY515" fmla="*/ 165101 h 1236446"/>
              <a:gd name="connsiteX516" fmla="*/ 778331 w 5710521"/>
              <a:gd name="connsiteY516" fmla="*/ 189165 h 1236446"/>
              <a:gd name="connsiteX517" fmla="*/ 778331 w 5710521"/>
              <a:gd name="connsiteY517" fmla="*/ 304307 h 1236446"/>
              <a:gd name="connsiteX518" fmla="*/ 903524 w 5710521"/>
              <a:gd name="connsiteY518" fmla="*/ 341715 h 1236446"/>
              <a:gd name="connsiteX519" fmla="*/ 736600 w 5710521"/>
              <a:gd name="connsiteY519" fmla="*/ 341715 h 1236446"/>
              <a:gd name="connsiteX520" fmla="*/ 1024469 w 5710521"/>
              <a:gd name="connsiteY520" fmla="*/ 139701 h 1236446"/>
              <a:gd name="connsiteX521" fmla="*/ 1024469 w 5710521"/>
              <a:gd name="connsiteY521" fmla="*/ 283742 h 1236446"/>
              <a:gd name="connsiteX522" fmla="*/ 927101 w 5710521"/>
              <a:gd name="connsiteY522" fmla="*/ 338150 h 1236446"/>
              <a:gd name="connsiteX523" fmla="*/ 927101 w 5710521"/>
              <a:gd name="connsiteY523" fmla="*/ 214707 h 1236446"/>
              <a:gd name="connsiteX524" fmla="*/ 943919 w 5710521"/>
              <a:gd name="connsiteY524" fmla="*/ 185721 h 1236446"/>
              <a:gd name="connsiteX525" fmla="*/ 812800 w 5710521"/>
              <a:gd name="connsiteY525" fmla="*/ 139701 h 1236446"/>
              <a:gd name="connsiteX526" fmla="*/ 893351 w 5710521"/>
              <a:gd name="connsiteY526" fmla="*/ 185721 h 1236446"/>
              <a:gd name="connsiteX527" fmla="*/ 910170 w 5710521"/>
              <a:gd name="connsiteY527" fmla="*/ 214707 h 1236446"/>
              <a:gd name="connsiteX528" fmla="*/ 910170 w 5710521"/>
              <a:gd name="connsiteY528" fmla="*/ 338150 h 1236446"/>
              <a:gd name="connsiteX529" fmla="*/ 812800 w 5710521"/>
              <a:gd name="connsiteY529" fmla="*/ 283742 h 1236446"/>
              <a:gd name="connsiteX530" fmla="*/ 345298 w 5710521"/>
              <a:gd name="connsiteY530" fmla="*/ 114299 h 1236446"/>
              <a:gd name="connsiteX531" fmla="*/ 378546 w 5710521"/>
              <a:gd name="connsiteY531" fmla="*/ 118252 h 1236446"/>
              <a:gd name="connsiteX532" fmla="*/ 437833 w 5710521"/>
              <a:gd name="connsiteY532" fmla="*/ 139833 h 1236446"/>
              <a:gd name="connsiteX533" fmla="*/ 468198 w 5710521"/>
              <a:gd name="connsiteY533" fmla="*/ 149484 h 1236446"/>
              <a:gd name="connsiteX534" fmla="*/ 478160 w 5710521"/>
              <a:gd name="connsiteY534" fmla="*/ 170496 h 1236446"/>
              <a:gd name="connsiteX535" fmla="*/ 447519 w 5710521"/>
              <a:gd name="connsiteY535" fmla="*/ 198765 h 1236446"/>
              <a:gd name="connsiteX536" fmla="*/ 381893 w 5710521"/>
              <a:gd name="connsiteY536" fmla="*/ 202640 h 1236446"/>
              <a:gd name="connsiteX537" fmla="*/ 337634 w 5710521"/>
              <a:gd name="connsiteY537" fmla="*/ 190101 h 1236446"/>
              <a:gd name="connsiteX538" fmla="*/ 340179 w 5710521"/>
              <a:gd name="connsiteY538" fmla="*/ 225020 h 1236446"/>
              <a:gd name="connsiteX539" fmla="*/ 422323 w 5710521"/>
              <a:gd name="connsiteY539" fmla="*/ 309180 h 1236446"/>
              <a:gd name="connsiteX540" fmla="*/ 459750 w 5710521"/>
              <a:gd name="connsiteY540" fmla="*/ 446877 h 1236446"/>
              <a:gd name="connsiteX541" fmla="*/ 393104 w 5710521"/>
              <a:gd name="connsiteY541" fmla="*/ 496309 h 1236446"/>
              <a:gd name="connsiteX542" fmla="*/ 393104 w 5710521"/>
              <a:gd name="connsiteY542" fmla="*/ 422104 h 1236446"/>
              <a:gd name="connsiteX543" fmla="*/ 384816 w 5710521"/>
              <a:gd name="connsiteY543" fmla="*/ 364692 h 1236446"/>
              <a:gd name="connsiteX544" fmla="*/ 382237 w 5710521"/>
              <a:gd name="connsiteY544" fmla="*/ 361804 h 1236446"/>
              <a:gd name="connsiteX545" fmla="*/ 380953 w 5710521"/>
              <a:gd name="connsiteY545" fmla="*/ 360550 h 1236446"/>
              <a:gd name="connsiteX546" fmla="*/ 377789 w 5710521"/>
              <a:gd name="connsiteY546" fmla="*/ 357321 h 1236446"/>
              <a:gd name="connsiteX547" fmla="*/ 377801 w 5710521"/>
              <a:gd name="connsiteY547" fmla="*/ 357397 h 1236446"/>
              <a:gd name="connsiteX548" fmla="*/ 331284 w 5710521"/>
              <a:gd name="connsiteY548" fmla="*/ 310852 h 1236446"/>
              <a:gd name="connsiteX549" fmla="*/ 331284 w 5710521"/>
              <a:gd name="connsiteY549" fmla="*/ 385020 h 1236446"/>
              <a:gd name="connsiteX550" fmla="*/ 339377 w 5710521"/>
              <a:gd name="connsiteY550" fmla="*/ 442241 h 1236446"/>
              <a:gd name="connsiteX551" fmla="*/ 342139 w 5710521"/>
              <a:gd name="connsiteY551" fmla="*/ 445357 h 1236446"/>
              <a:gd name="connsiteX552" fmla="*/ 393092 w 5710521"/>
              <a:gd name="connsiteY552" fmla="*/ 496309 h 1236446"/>
              <a:gd name="connsiteX553" fmla="*/ 393104 w 5710521"/>
              <a:gd name="connsiteY553" fmla="*/ 496309 h 1236446"/>
              <a:gd name="connsiteX554" fmla="*/ 422323 w 5710521"/>
              <a:gd name="connsiteY554" fmla="*/ 525566 h 1236446"/>
              <a:gd name="connsiteX555" fmla="*/ 459761 w 5710521"/>
              <a:gd name="connsiteY555" fmla="*/ 663263 h 1236446"/>
              <a:gd name="connsiteX556" fmla="*/ 393104 w 5710521"/>
              <a:gd name="connsiteY556" fmla="*/ 712695 h 1236446"/>
              <a:gd name="connsiteX557" fmla="*/ 422323 w 5710521"/>
              <a:gd name="connsiteY557" fmla="*/ 741914 h 1236446"/>
              <a:gd name="connsiteX558" fmla="*/ 454924 w 5710521"/>
              <a:gd name="connsiteY558" fmla="*/ 820603 h 1236446"/>
              <a:gd name="connsiteX559" fmla="*/ 393092 w 5710521"/>
              <a:gd name="connsiteY559" fmla="*/ 929081 h 1236446"/>
              <a:gd name="connsiteX560" fmla="*/ 383383 w 5710521"/>
              <a:gd name="connsiteY560" fmla="*/ 795716 h 1236446"/>
              <a:gd name="connsiteX561" fmla="*/ 302041 w 5710521"/>
              <a:gd name="connsiteY561" fmla="*/ 714367 h 1236446"/>
              <a:gd name="connsiteX562" fmla="*/ 264615 w 5710521"/>
              <a:gd name="connsiteY562" fmla="*/ 576670 h 1236446"/>
              <a:gd name="connsiteX563" fmla="*/ 331272 w 5710521"/>
              <a:gd name="connsiteY563" fmla="*/ 527238 h 1236446"/>
              <a:gd name="connsiteX564" fmla="*/ 331272 w 5710521"/>
              <a:gd name="connsiteY564" fmla="*/ 601444 h 1236446"/>
              <a:gd name="connsiteX565" fmla="*/ 339560 w 5710521"/>
              <a:gd name="connsiteY565" fmla="*/ 658855 h 1236446"/>
              <a:gd name="connsiteX566" fmla="*/ 342139 w 5710521"/>
              <a:gd name="connsiteY566" fmla="*/ 661743 h 1236446"/>
              <a:gd name="connsiteX567" fmla="*/ 343434 w 5710521"/>
              <a:gd name="connsiteY567" fmla="*/ 663035 h 1236446"/>
              <a:gd name="connsiteX568" fmla="*/ 346587 w 5710521"/>
              <a:gd name="connsiteY568" fmla="*/ 666226 h 1236446"/>
              <a:gd name="connsiteX569" fmla="*/ 346575 w 5710521"/>
              <a:gd name="connsiteY569" fmla="*/ 666188 h 1236446"/>
              <a:gd name="connsiteX570" fmla="*/ 393092 w 5710521"/>
              <a:gd name="connsiteY570" fmla="*/ 712695 h 1236446"/>
              <a:gd name="connsiteX571" fmla="*/ 393092 w 5710521"/>
              <a:gd name="connsiteY571" fmla="*/ 638527 h 1236446"/>
              <a:gd name="connsiteX572" fmla="*/ 384999 w 5710521"/>
              <a:gd name="connsiteY572" fmla="*/ 581306 h 1236446"/>
              <a:gd name="connsiteX573" fmla="*/ 382237 w 5710521"/>
              <a:gd name="connsiteY573" fmla="*/ 578190 h 1236446"/>
              <a:gd name="connsiteX574" fmla="*/ 331284 w 5710521"/>
              <a:gd name="connsiteY574" fmla="*/ 527238 h 1236446"/>
              <a:gd name="connsiteX575" fmla="*/ 302041 w 5710521"/>
              <a:gd name="connsiteY575" fmla="*/ 498019 h 1236446"/>
              <a:gd name="connsiteX576" fmla="*/ 264615 w 5710521"/>
              <a:gd name="connsiteY576" fmla="*/ 360322 h 1236446"/>
              <a:gd name="connsiteX577" fmla="*/ 331272 w 5710521"/>
              <a:gd name="connsiteY577" fmla="*/ 310852 h 1236446"/>
              <a:gd name="connsiteX578" fmla="*/ 302053 w 5710521"/>
              <a:gd name="connsiteY578" fmla="*/ 281633 h 1236446"/>
              <a:gd name="connsiteX579" fmla="*/ 254000 w 5710521"/>
              <a:gd name="connsiteY579" fmla="*/ 191203 h 1236446"/>
              <a:gd name="connsiteX580" fmla="*/ 345298 w 5710521"/>
              <a:gd name="connsiteY580" fmla="*/ 114299 h 1236446"/>
              <a:gd name="connsiteX581" fmla="*/ 641407 w 5710521"/>
              <a:gd name="connsiteY581" fmla="*/ 46367 h 1236446"/>
              <a:gd name="connsiteX582" fmla="*/ 641407 w 5710521"/>
              <a:gd name="connsiteY582" fmla="*/ 424971 h 1236446"/>
              <a:gd name="connsiteX583" fmla="*/ 1151956 w 5710521"/>
              <a:gd name="connsiteY583" fmla="*/ 424971 h 1236446"/>
              <a:gd name="connsiteX584" fmla="*/ 1190080 w 5710521"/>
              <a:gd name="connsiteY584" fmla="*/ 92733 h 1236446"/>
              <a:gd name="connsiteX585" fmla="*/ 1190080 w 5710521"/>
              <a:gd name="connsiteY585" fmla="*/ 46367 h 1236446"/>
              <a:gd name="connsiteX586" fmla="*/ 46367 w 5710521"/>
              <a:gd name="connsiteY586" fmla="*/ 46367 h 1236446"/>
              <a:gd name="connsiteX587" fmla="*/ 46367 w 5710521"/>
              <a:gd name="connsiteY587" fmla="*/ 92733 h 1236446"/>
              <a:gd name="connsiteX588" fmla="*/ 138699 w 5710521"/>
              <a:gd name="connsiteY588" fmla="*/ 597444 h 1236446"/>
              <a:gd name="connsiteX589" fmla="*/ 341969 w 5710521"/>
              <a:gd name="connsiteY589" fmla="*/ 938840 h 1236446"/>
              <a:gd name="connsiteX590" fmla="*/ 595040 w 5710521"/>
              <a:gd name="connsiteY590" fmla="*/ 1168270 h 1236446"/>
              <a:gd name="connsiteX591" fmla="*/ 595040 w 5710521"/>
              <a:gd name="connsiteY591" fmla="*/ 46367 h 1236446"/>
              <a:gd name="connsiteX592" fmla="*/ 0 w 5710521"/>
              <a:gd name="connsiteY592" fmla="*/ 0 h 1236446"/>
              <a:gd name="connsiteX593" fmla="*/ 1236447 w 5710521"/>
              <a:gd name="connsiteY593" fmla="*/ 0 h 1236446"/>
              <a:gd name="connsiteX594" fmla="*/ 1236447 w 5710521"/>
              <a:gd name="connsiteY594" fmla="*/ 92733 h 1236446"/>
              <a:gd name="connsiteX595" fmla="*/ 618223 w 5710521"/>
              <a:gd name="connsiteY595" fmla="*/ 1236446 h 1236446"/>
              <a:gd name="connsiteX596" fmla="*/ 0 w 5710521"/>
              <a:gd name="connsiteY596" fmla="*/ 92733 h 1236446"/>
              <a:gd name="connsiteX597" fmla="*/ 0 w 5710521"/>
              <a:gd name="connsiteY597" fmla="*/ 0 h 1236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</a:cxnLst>
            <a:rect l="l" t="t" r="r" b="b"/>
            <a:pathLst>
              <a:path w="5710521" h="1236446">
                <a:moveTo>
                  <a:pt x="2059931" y="924335"/>
                </a:moveTo>
                <a:lnTo>
                  <a:pt x="2038171" y="981014"/>
                </a:lnTo>
                <a:cubicBezTo>
                  <a:pt x="2038171" y="981014"/>
                  <a:pt x="2081447" y="981014"/>
                  <a:pt x="2081447" y="981014"/>
                </a:cubicBezTo>
                <a:close/>
                <a:moveTo>
                  <a:pt x="5049518" y="908304"/>
                </a:moveTo>
                <a:lnTo>
                  <a:pt x="5049518" y="959096"/>
                </a:lnTo>
                <a:cubicBezTo>
                  <a:pt x="5049518" y="959096"/>
                  <a:pt x="5076343" y="959096"/>
                  <a:pt x="5076343" y="959096"/>
                </a:cubicBezTo>
                <a:cubicBezTo>
                  <a:pt x="5098275" y="959096"/>
                  <a:pt x="5106610" y="946299"/>
                  <a:pt x="5106610" y="933502"/>
                </a:cubicBezTo>
                <a:cubicBezTo>
                  <a:pt x="5106610" y="920100"/>
                  <a:pt x="5097890" y="908304"/>
                  <a:pt x="5080389" y="908304"/>
                </a:cubicBezTo>
                <a:close/>
                <a:moveTo>
                  <a:pt x="5588001" y="889000"/>
                </a:moveTo>
                <a:lnTo>
                  <a:pt x="5610571" y="889000"/>
                </a:lnTo>
                <a:lnTo>
                  <a:pt x="5648955" y="964973"/>
                </a:lnTo>
                <a:lnTo>
                  <a:pt x="5687980" y="889000"/>
                </a:lnTo>
                <a:cubicBezTo>
                  <a:pt x="5687980" y="889000"/>
                  <a:pt x="5710521" y="889000"/>
                  <a:pt x="5710521" y="889000"/>
                </a:cubicBezTo>
                <a:lnTo>
                  <a:pt x="5659119" y="985086"/>
                </a:lnTo>
                <a:lnTo>
                  <a:pt x="5659119" y="1039124"/>
                </a:lnTo>
                <a:lnTo>
                  <a:pt x="5638801" y="1039124"/>
                </a:lnTo>
                <a:lnTo>
                  <a:pt x="5638801" y="985086"/>
                </a:lnTo>
                <a:close/>
                <a:moveTo>
                  <a:pt x="5435601" y="889000"/>
                </a:moveTo>
                <a:lnTo>
                  <a:pt x="5544903" y="889000"/>
                </a:lnTo>
                <a:lnTo>
                  <a:pt x="5544903" y="908697"/>
                </a:lnTo>
                <a:lnTo>
                  <a:pt x="5500398" y="908697"/>
                </a:lnTo>
                <a:lnTo>
                  <a:pt x="5500398" y="1039124"/>
                </a:lnTo>
                <a:lnTo>
                  <a:pt x="5480106" y="1039124"/>
                </a:lnTo>
                <a:lnTo>
                  <a:pt x="5480106" y="908697"/>
                </a:lnTo>
                <a:lnTo>
                  <a:pt x="5435601" y="908697"/>
                </a:lnTo>
                <a:cubicBezTo>
                  <a:pt x="5435601" y="908697"/>
                  <a:pt x="5435601" y="889000"/>
                  <a:pt x="5435601" y="889000"/>
                </a:cubicBezTo>
                <a:close/>
                <a:moveTo>
                  <a:pt x="5346700" y="889000"/>
                </a:moveTo>
                <a:lnTo>
                  <a:pt x="5367018" y="889000"/>
                </a:lnTo>
                <a:lnTo>
                  <a:pt x="5367018" y="1039124"/>
                </a:lnTo>
                <a:lnTo>
                  <a:pt x="5346700" y="1039124"/>
                </a:lnTo>
                <a:cubicBezTo>
                  <a:pt x="5346700" y="1039124"/>
                  <a:pt x="5346700" y="889000"/>
                  <a:pt x="5346700" y="889000"/>
                </a:cubicBezTo>
                <a:close/>
                <a:moveTo>
                  <a:pt x="5029201" y="889000"/>
                </a:moveTo>
                <a:lnTo>
                  <a:pt x="5080204" y="889000"/>
                </a:lnTo>
                <a:cubicBezTo>
                  <a:pt x="5112095" y="889000"/>
                  <a:pt x="5127345" y="911557"/>
                  <a:pt x="5127345" y="933710"/>
                </a:cubicBezTo>
                <a:cubicBezTo>
                  <a:pt x="5127345" y="952200"/>
                  <a:pt x="5115937" y="971295"/>
                  <a:pt x="5092400" y="976571"/>
                </a:cubicBezTo>
                <a:lnTo>
                  <a:pt x="5134241" y="1039146"/>
                </a:lnTo>
                <a:lnTo>
                  <a:pt x="5109250" y="1039146"/>
                </a:lnTo>
                <a:lnTo>
                  <a:pt x="5070254" y="978191"/>
                </a:lnTo>
                <a:lnTo>
                  <a:pt x="5049518" y="978191"/>
                </a:lnTo>
                <a:lnTo>
                  <a:pt x="5049518" y="1039146"/>
                </a:lnTo>
                <a:lnTo>
                  <a:pt x="5029201" y="1039146"/>
                </a:lnTo>
                <a:close/>
                <a:moveTo>
                  <a:pt x="4864100" y="889000"/>
                </a:moveTo>
                <a:lnTo>
                  <a:pt x="4957547" y="889000"/>
                </a:lnTo>
                <a:lnTo>
                  <a:pt x="4957547" y="908301"/>
                </a:lnTo>
                <a:lnTo>
                  <a:pt x="4884416" y="908301"/>
                </a:lnTo>
                <a:lnTo>
                  <a:pt x="4884416" y="953200"/>
                </a:lnTo>
                <a:lnTo>
                  <a:pt x="4952092" y="953200"/>
                </a:lnTo>
                <a:lnTo>
                  <a:pt x="4952092" y="972494"/>
                </a:lnTo>
                <a:lnTo>
                  <a:pt x="4884416" y="972494"/>
                </a:lnTo>
                <a:lnTo>
                  <a:pt x="4884416" y="1019818"/>
                </a:lnTo>
                <a:lnTo>
                  <a:pt x="4957547" y="1019818"/>
                </a:lnTo>
                <a:lnTo>
                  <a:pt x="4957547" y="1039126"/>
                </a:lnTo>
                <a:lnTo>
                  <a:pt x="4864100" y="1039126"/>
                </a:lnTo>
                <a:cubicBezTo>
                  <a:pt x="4864100" y="1039126"/>
                  <a:pt x="4864100" y="889000"/>
                  <a:pt x="4864100" y="889000"/>
                </a:cubicBezTo>
                <a:close/>
                <a:moveTo>
                  <a:pt x="4660901" y="889000"/>
                </a:moveTo>
                <a:lnTo>
                  <a:pt x="4684069" y="889000"/>
                </a:lnTo>
                <a:lnTo>
                  <a:pt x="4731598" y="1004180"/>
                </a:lnTo>
                <a:cubicBezTo>
                  <a:pt x="4731598" y="1004180"/>
                  <a:pt x="4778926" y="889000"/>
                  <a:pt x="4778926" y="889000"/>
                </a:cubicBezTo>
                <a:lnTo>
                  <a:pt x="4801074" y="889000"/>
                </a:lnTo>
                <a:lnTo>
                  <a:pt x="4737276" y="1039126"/>
                </a:lnTo>
                <a:lnTo>
                  <a:pt x="4725699" y="1039126"/>
                </a:lnTo>
                <a:close/>
                <a:moveTo>
                  <a:pt x="4572000" y="889000"/>
                </a:moveTo>
                <a:lnTo>
                  <a:pt x="4592318" y="889000"/>
                </a:lnTo>
                <a:lnTo>
                  <a:pt x="4592318" y="1039124"/>
                </a:lnTo>
                <a:lnTo>
                  <a:pt x="4572000" y="1039124"/>
                </a:lnTo>
                <a:cubicBezTo>
                  <a:pt x="4572000" y="1039124"/>
                  <a:pt x="4572000" y="889000"/>
                  <a:pt x="4572000" y="889000"/>
                </a:cubicBezTo>
                <a:close/>
                <a:moveTo>
                  <a:pt x="4381501" y="889000"/>
                </a:moveTo>
                <a:lnTo>
                  <a:pt x="4390642" y="889000"/>
                </a:lnTo>
                <a:lnTo>
                  <a:pt x="4482074" y="996055"/>
                </a:lnTo>
                <a:cubicBezTo>
                  <a:pt x="4482074" y="996055"/>
                  <a:pt x="4482074" y="889000"/>
                  <a:pt x="4482074" y="889000"/>
                </a:cubicBezTo>
                <a:lnTo>
                  <a:pt x="4502188" y="889000"/>
                </a:lnTo>
                <a:lnTo>
                  <a:pt x="4502188" y="1039126"/>
                </a:lnTo>
                <a:lnTo>
                  <a:pt x="4491611" y="1039126"/>
                </a:lnTo>
                <a:lnTo>
                  <a:pt x="4401616" y="932696"/>
                </a:lnTo>
                <a:lnTo>
                  <a:pt x="4401616" y="1039126"/>
                </a:lnTo>
                <a:lnTo>
                  <a:pt x="4381501" y="1039126"/>
                </a:lnTo>
                <a:close/>
                <a:moveTo>
                  <a:pt x="4191001" y="889000"/>
                </a:moveTo>
                <a:lnTo>
                  <a:pt x="4211316" y="889000"/>
                </a:lnTo>
                <a:lnTo>
                  <a:pt x="4211316" y="984898"/>
                </a:lnTo>
                <a:cubicBezTo>
                  <a:pt x="4211316" y="1009082"/>
                  <a:pt x="4223913" y="1021856"/>
                  <a:pt x="4245458" y="1021856"/>
                </a:cubicBezTo>
                <a:cubicBezTo>
                  <a:pt x="4266977" y="1021856"/>
                  <a:pt x="4279383" y="1008247"/>
                  <a:pt x="4279383" y="984898"/>
                </a:cubicBezTo>
                <a:cubicBezTo>
                  <a:pt x="4279383" y="984898"/>
                  <a:pt x="4279383" y="889000"/>
                  <a:pt x="4279383" y="889000"/>
                </a:cubicBezTo>
                <a:lnTo>
                  <a:pt x="4299884" y="889000"/>
                </a:lnTo>
                <a:lnTo>
                  <a:pt x="4299884" y="988555"/>
                </a:lnTo>
                <a:cubicBezTo>
                  <a:pt x="4299884" y="1022068"/>
                  <a:pt x="4277553" y="1041781"/>
                  <a:pt x="4245458" y="1041781"/>
                </a:cubicBezTo>
                <a:cubicBezTo>
                  <a:pt x="4213539" y="1041781"/>
                  <a:pt x="4191001" y="1022068"/>
                  <a:pt x="4191001" y="988555"/>
                </a:cubicBezTo>
                <a:close/>
                <a:moveTo>
                  <a:pt x="3784600" y="889000"/>
                </a:moveTo>
                <a:lnTo>
                  <a:pt x="3878047" y="889000"/>
                </a:lnTo>
                <a:lnTo>
                  <a:pt x="3878047" y="908301"/>
                </a:lnTo>
                <a:lnTo>
                  <a:pt x="3804916" y="908301"/>
                </a:lnTo>
                <a:lnTo>
                  <a:pt x="3804916" y="953200"/>
                </a:lnTo>
                <a:lnTo>
                  <a:pt x="3872565" y="953200"/>
                </a:lnTo>
                <a:lnTo>
                  <a:pt x="3872565" y="972494"/>
                </a:lnTo>
                <a:lnTo>
                  <a:pt x="3804916" y="972494"/>
                </a:lnTo>
                <a:lnTo>
                  <a:pt x="3804916" y="1019818"/>
                </a:lnTo>
                <a:lnTo>
                  <a:pt x="3878047" y="1019818"/>
                </a:lnTo>
                <a:lnTo>
                  <a:pt x="3878047" y="1039126"/>
                </a:lnTo>
                <a:lnTo>
                  <a:pt x="3784600" y="1039126"/>
                </a:lnTo>
                <a:cubicBezTo>
                  <a:pt x="3784600" y="1039126"/>
                  <a:pt x="3784600" y="889000"/>
                  <a:pt x="3784600" y="889000"/>
                </a:cubicBezTo>
                <a:close/>
                <a:moveTo>
                  <a:pt x="3390901" y="889000"/>
                </a:moveTo>
                <a:lnTo>
                  <a:pt x="3400075" y="889000"/>
                </a:lnTo>
                <a:lnTo>
                  <a:pt x="3491476" y="996055"/>
                </a:lnTo>
                <a:cubicBezTo>
                  <a:pt x="3491476" y="996055"/>
                  <a:pt x="3491476" y="889000"/>
                  <a:pt x="3491476" y="889000"/>
                </a:cubicBezTo>
                <a:lnTo>
                  <a:pt x="3511591" y="889000"/>
                </a:lnTo>
                <a:lnTo>
                  <a:pt x="3511591" y="1039126"/>
                </a:lnTo>
                <a:lnTo>
                  <a:pt x="3501014" y="1039126"/>
                </a:lnTo>
                <a:lnTo>
                  <a:pt x="3411016" y="932696"/>
                </a:lnTo>
                <a:lnTo>
                  <a:pt x="3411016" y="1039126"/>
                </a:lnTo>
                <a:lnTo>
                  <a:pt x="3390901" y="1039126"/>
                </a:lnTo>
                <a:close/>
                <a:moveTo>
                  <a:pt x="3225801" y="889000"/>
                </a:moveTo>
                <a:lnTo>
                  <a:pt x="3319246" y="889000"/>
                </a:lnTo>
                <a:lnTo>
                  <a:pt x="3319246" y="908301"/>
                </a:lnTo>
                <a:lnTo>
                  <a:pt x="3246116" y="908301"/>
                </a:lnTo>
                <a:lnTo>
                  <a:pt x="3246116" y="953200"/>
                </a:lnTo>
                <a:lnTo>
                  <a:pt x="3313769" y="953200"/>
                </a:lnTo>
                <a:lnTo>
                  <a:pt x="3313769" y="972494"/>
                </a:lnTo>
                <a:lnTo>
                  <a:pt x="3246116" y="972494"/>
                </a:lnTo>
                <a:lnTo>
                  <a:pt x="3246116" y="1019818"/>
                </a:lnTo>
                <a:lnTo>
                  <a:pt x="3319246" y="1019818"/>
                </a:lnTo>
                <a:lnTo>
                  <a:pt x="3319246" y="1039126"/>
                </a:lnTo>
                <a:lnTo>
                  <a:pt x="3225801" y="1039126"/>
                </a:lnTo>
                <a:cubicBezTo>
                  <a:pt x="3225801" y="1039126"/>
                  <a:pt x="3225801" y="889000"/>
                  <a:pt x="3225801" y="889000"/>
                </a:cubicBezTo>
                <a:close/>
                <a:moveTo>
                  <a:pt x="3124200" y="889000"/>
                </a:moveTo>
                <a:lnTo>
                  <a:pt x="3144518" y="889000"/>
                </a:lnTo>
                <a:lnTo>
                  <a:pt x="3144518" y="1039124"/>
                </a:lnTo>
                <a:lnTo>
                  <a:pt x="3124200" y="1039124"/>
                </a:lnTo>
                <a:cubicBezTo>
                  <a:pt x="3124200" y="1039124"/>
                  <a:pt x="3124200" y="889000"/>
                  <a:pt x="3124200" y="889000"/>
                </a:cubicBezTo>
                <a:close/>
                <a:moveTo>
                  <a:pt x="2489201" y="889000"/>
                </a:moveTo>
                <a:lnTo>
                  <a:pt x="2509728" y="889000"/>
                </a:lnTo>
                <a:lnTo>
                  <a:pt x="2509728" y="952387"/>
                </a:lnTo>
                <a:lnTo>
                  <a:pt x="2585076" y="952387"/>
                </a:lnTo>
                <a:cubicBezTo>
                  <a:pt x="2585076" y="952387"/>
                  <a:pt x="2585076" y="889000"/>
                  <a:pt x="2585076" y="889000"/>
                </a:cubicBezTo>
                <a:lnTo>
                  <a:pt x="2605394" y="889000"/>
                </a:lnTo>
                <a:lnTo>
                  <a:pt x="2605394" y="1039126"/>
                </a:lnTo>
                <a:lnTo>
                  <a:pt x="2585076" y="1039126"/>
                </a:lnTo>
                <a:lnTo>
                  <a:pt x="2585076" y="971875"/>
                </a:lnTo>
                <a:lnTo>
                  <a:pt x="2509728" y="971875"/>
                </a:lnTo>
                <a:lnTo>
                  <a:pt x="2509728" y="1039126"/>
                </a:lnTo>
                <a:lnTo>
                  <a:pt x="2489201" y="1039126"/>
                </a:lnTo>
                <a:close/>
                <a:moveTo>
                  <a:pt x="2311400" y="889000"/>
                </a:moveTo>
                <a:lnTo>
                  <a:pt x="2420705" y="889000"/>
                </a:lnTo>
                <a:lnTo>
                  <a:pt x="2420705" y="908697"/>
                </a:lnTo>
                <a:lnTo>
                  <a:pt x="2376203" y="908697"/>
                </a:lnTo>
                <a:lnTo>
                  <a:pt x="2376203" y="1039124"/>
                </a:lnTo>
                <a:lnTo>
                  <a:pt x="2355906" y="1039124"/>
                </a:lnTo>
                <a:lnTo>
                  <a:pt x="2355906" y="908697"/>
                </a:lnTo>
                <a:lnTo>
                  <a:pt x="2311400" y="908697"/>
                </a:lnTo>
                <a:cubicBezTo>
                  <a:pt x="2311400" y="908697"/>
                  <a:pt x="2311400" y="889000"/>
                  <a:pt x="2311400" y="889000"/>
                </a:cubicBezTo>
                <a:close/>
                <a:moveTo>
                  <a:pt x="2184401" y="889000"/>
                </a:moveTo>
                <a:lnTo>
                  <a:pt x="2204716" y="889000"/>
                </a:lnTo>
                <a:cubicBezTo>
                  <a:pt x="2204716" y="889000"/>
                  <a:pt x="2204716" y="1019429"/>
                  <a:pt x="2204716" y="1019429"/>
                </a:cubicBezTo>
                <a:lnTo>
                  <a:pt x="2285368" y="1019429"/>
                </a:lnTo>
                <a:lnTo>
                  <a:pt x="2285368" y="1039126"/>
                </a:lnTo>
                <a:lnTo>
                  <a:pt x="2184401" y="1039126"/>
                </a:lnTo>
                <a:close/>
                <a:moveTo>
                  <a:pt x="2054627" y="889000"/>
                </a:moveTo>
                <a:cubicBezTo>
                  <a:pt x="2054627" y="889000"/>
                  <a:pt x="2065595" y="889000"/>
                  <a:pt x="2065595" y="889000"/>
                </a:cubicBezTo>
                <a:lnTo>
                  <a:pt x="2125743" y="1039124"/>
                </a:lnTo>
                <a:lnTo>
                  <a:pt x="2103592" y="1039124"/>
                </a:lnTo>
                <a:lnTo>
                  <a:pt x="2088345" y="1000106"/>
                </a:lnTo>
                <a:lnTo>
                  <a:pt x="2031274" y="1000106"/>
                </a:lnTo>
                <a:lnTo>
                  <a:pt x="2016044" y="1039124"/>
                </a:lnTo>
                <a:lnTo>
                  <a:pt x="1993900" y="1039124"/>
                </a:lnTo>
                <a:close/>
                <a:moveTo>
                  <a:pt x="1841501" y="889000"/>
                </a:moveTo>
                <a:lnTo>
                  <a:pt x="1934946" y="889000"/>
                </a:lnTo>
                <a:lnTo>
                  <a:pt x="1934946" y="908301"/>
                </a:lnTo>
                <a:lnTo>
                  <a:pt x="1861816" y="908301"/>
                </a:lnTo>
                <a:lnTo>
                  <a:pt x="1861816" y="953200"/>
                </a:lnTo>
                <a:lnTo>
                  <a:pt x="1929469" y="953200"/>
                </a:lnTo>
                <a:lnTo>
                  <a:pt x="1929469" y="972494"/>
                </a:lnTo>
                <a:lnTo>
                  <a:pt x="1861816" y="972494"/>
                </a:lnTo>
                <a:lnTo>
                  <a:pt x="1861816" y="1019818"/>
                </a:lnTo>
                <a:lnTo>
                  <a:pt x="1934946" y="1019818"/>
                </a:lnTo>
                <a:lnTo>
                  <a:pt x="1934946" y="1039126"/>
                </a:lnTo>
                <a:lnTo>
                  <a:pt x="1841501" y="1039126"/>
                </a:lnTo>
                <a:cubicBezTo>
                  <a:pt x="1841501" y="1039126"/>
                  <a:pt x="1841501" y="889000"/>
                  <a:pt x="1841501" y="889000"/>
                </a:cubicBezTo>
                <a:close/>
                <a:moveTo>
                  <a:pt x="1651001" y="889000"/>
                </a:moveTo>
                <a:lnTo>
                  <a:pt x="1671528" y="889000"/>
                </a:lnTo>
                <a:lnTo>
                  <a:pt x="1671528" y="952387"/>
                </a:lnTo>
                <a:lnTo>
                  <a:pt x="1746898" y="952387"/>
                </a:lnTo>
                <a:cubicBezTo>
                  <a:pt x="1746898" y="952387"/>
                  <a:pt x="1746898" y="889000"/>
                  <a:pt x="1746898" y="889000"/>
                </a:cubicBezTo>
                <a:lnTo>
                  <a:pt x="1767194" y="889000"/>
                </a:lnTo>
                <a:lnTo>
                  <a:pt x="1767194" y="1039126"/>
                </a:lnTo>
                <a:lnTo>
                  <a:pt x="1746898" y="1039126"/>
                </a:lnTo>
                <a:lnTo>
                  <a:pt x="1746898" y="971875"/>
                </a:lnTo>
                <a:lnTo>
                  <a:pt x="1671528" y="971875"/>
                </a:lnTo>
                <a:lnTo>
                  <a:pt x="1671528" y="1039126"/>
                </a:lnTo>
                <a:lnTo>
                  <a:pt x="1651001" y="1039126"/>
                </a:lnTo>
                <a:close/>
                <a:moveTo>
                  <a:pt x="5235039" y="876301"/>
                </a:moveTo>
                <a:cubicBezTo>
                  <a:pt x="5251278" y="876301"/>
                  <a:pt x="5267526" y="882596"/>
                  <a:pt x="5279119" y="898449"/>
                </a:cubicBezTo>
                <a:lnTo>
                  <a:pt x="5265493" y="911455"/>
                </a:lnTo>
                <a:cubicBezTo>
                  <a:pt x="5256764" y="899857"/>
                  <a:pt x="5244990" y="895394"/>
                  <a:pt x="5235249" y="895394"/>
                </a:cubicBezTo>
                <a:cubicBezTo>
                  <a:pt x="5222033" y="895394"/>
                  <a:pt x="5211457" y="903335"/>
                  <a:pt x="5211457" y="915717"/>
                </a:cubicBezTo>
                <a:cubicBezTo>
                  <a:pt x="5211457" y="924857"/>
                  <a:pt x="5217359" y="930937"/>
                  <a:pt x="5224254" y="935011"/>
                </a:cubicBezTo>
                <a:cubicBezTo>
                  <a:pt x="5232394" y="939898"/>
                  <a:pt x="5250266" y="947393"/>
                  <a:pt x="5260632" y="953508"/>
                </a:cubicBezTo>
                <a:cubicBezTo>
                  <a:pt x="5273614" y="961212"/>
                  <a:pt x="5282366" y="972178"/>
                  <a:pt x="5282366" y="988425"/>
                </a:cubicBezTo>
                <a:cubicBezTo>
                  <a:pt x="5282366" y="1014022"/>
                  <a:pt x="5261028" y="1031520"/>
                  <a:pt x="5232795" y="1031520"/>
                </a:cubicBezTo>
                <a:cubicBezTo>
                  <a:pt x="5212078" y="1031520"/>
                  <a:pt x="5191766" y="1021359"/>
                  <a:pt x="5181601" y="1000620"/>
                </a:cubicBezTo>
                <a:lnTo>
                  <a:pt x="5196622" y="988238"/>
                </a:lnTo>
                <a:cubicBezTo>
                  <a:pt x="5204973" y="1004910"/>
                  <a:pt x="5218557" y="1012218"/>
                  <a:pt x="5232585" y="1012218"/>
                </a:cubicBezTo>
                <a:cubicBezTo>
                  <a:pt x="5250266" y="1012218"/>
                  <a:pt x="5260216" y="1001432"/>
                  <a:pt x="5260216" y="989446"/>
                </a:cubicBezTo>
                <a:cubicBezTo>
                  <a:pt x="5260216" y="979285"/>
                  <a:pt x="5252902" y="973198"/>
                  <a:pt x="5244593" y="968527"/>
                </a:cubicBezTo>
                <a:cubicBezTo>
                  <a:pt x="5234619" y="963037"/>
                  <a:pt x="5222425" y="958991"/>
                  <a:pt x="5212269" y="952675"/>
                </a:cubicBezTo>
                <a:cubicBezTo>
                  <a:pt x="5199282" y="944367"/>
                  <a:pt x="5189723" y="933193"/>
                  <a:pt x="5189723" y="916917"/>
                </a:cubicBezTo>
                <a:cubicBezTo>
                  <a:pt x="5189723" y="894381"/>
                  <a:pt x="5207403" y="876301"/>
                  <a:pt x="5235039" y="876301"/>
                </a:cubicBezTo>
                <a:close/>
                <a:moveTo>
                  <a:pt x="3990438" y="876301"/>
                </a:moveTo>
                <a:cubicBezTo>
                  <a:pt x="4006686" y="876301"/>
                  <a:pt x="4022929" y="882596"/>
                  <a:pt x="4034521" y="898449"/>
                </a:cubicBezTo>
                <a:lnTo>
                  <a:pt x="4020890" y="911455"/>
                </a:lnTo>
                <a:cubicBezTo>
                  <a:pt x="4012167" y="899857"/>
                  <a:pt x="4000388" y="895394"/>
                  <a:pt x="3990624" y="895394"/>
                </a:cubicBezTo>
                <a:cubicBezTo>
                  <a:pt x="3977432" y="895394"/>
                  <a:pt x="3966857" y="903335"/>
                  <a:pt x="3966857" y="915717"/>
                </a:cubicBezTo>
                <a:cubicBezTo>
                  <a:pt x="3966857" y="924857"/>
                  <a:pt x="3972753" y="930937"/>
                  <a:pt x="3979652" y="935011"/>
                </a:cubicBezTo>
                <a:cubicBezTo>
                  <a:pt x="3987774" y="939898"/>
                  <a:pt x="4005664" y="947393"/>
                  <a:pt x="4016029" y="953508"/>
                </a:cubicBezTo>
                <a:cubicBezTo>
                  <a:pt x="4029012" y="961212"/>
                  <a:pt x="4037763" y="972178"/>
                  <a:pt x="4037763" y="988425"/>
                </a:cubicBezTo>
                <a:cubicBezTo>
                  <a:pt x="4037763" y="1014022"/>
                  <a:pt x="4016426" y="1031520"/>
                  <a:pt x="3988194" y="1031520"/>
                </a:cubicBezTo>
                <a:cubicBezTo>
                  <a:pt x="3967477" y="1031520"/>
                  <a:pt x="3947161" y="1021359"/>
                  <a:pt x="3937001" y="1000620"/>
                </a:cubicBezTo>
                <a:lnTo>
                  <a:pt x="3952022" y="988238"/>
                </a:lnTo>
                <a:cubicBezTo>
                  <a:pt x="3960354" y="1004910"/>
                  <a:pt x="3973957" y="1012218"/>
                  <a:pt x="3987984" y="1012218"/>
                </a:cubicBezTo>
                <a:cubicBezTo>
                  <a:pt x="4005664" y="1012218"/>
                  <a:pt x="4015614" y="1001432"/>
                  <a:pt x="4015614" y="989446"/>
                </a:cubicBezTo>
                <a:cubicBezTo>
                  <a:pt x="4015614" y="979285"/>
                  <a:pt x="4008300" y="973198"/>
                  <a:pt x="3999968" y="968527"/>
                </a:cubicBezTo>
                <a:cubicBezTo>
                  <a:pt x="3990018" y="963037"/>
                  <a:pt x="3977819" y="958991"/>
                  <a:pt x="3967668" y="952675"/>
                </a:cubicBezTo>
                <a:cubicBezTo>
                  <a:pt x="3954681" y="944367"/>
                  <a:pt x="3945123" y="933193"/>
                  <a:pt x="3945123" y="916917"/>
                </a:cubicBezTo>
                <a:cubicBezTo>
                  <a:pt x="3945123" y="894381"/>
                  <a:pt x="3962803" y="876301"/>
                  <a:pt x="3990438" y="876301"/>
                </a:cubicBezTo>
                <a:close/>
                <a:moveTo>
                  <a:pt x="3659206" y="876301"/>
                </a:moveTo>
                <a:cubicBezTo>
                  <a:pt x="3687254" y="876301"/>
                  <a:pt x="3711434" y="889928"/>
                  <a:pt x="3724028" y="909203"/>
                </a:cubicBezTo>
                <a:lnTo>
                  <a:pt x="3708985" y="921819"/>
                </a:lnTo>
                <a:cubicBezTo>
                  <a:pt x="3697596" y="906383"/>
                  <a:pt x="3680334" y="896014"/>
                  <a:pt x="3659617" y="896014"/>
                </a:cubicBezTo>
                <a:cubicBezTo>
                  <a:pt x="3627941" y="896014"/>
                  <a:pt x="3602343" y="920599"/>
                  <a:pt x="3602343" y="954728"/>
                </a:cubicBezTo>
                <a:cubicBezTo>
                  <a:pt x="3602343" y="988241"/>
                  <a:pt x="3627106" y="1011800"/>
                  <a:pt x="3659418" y="1011800"/>
                </a:cubicBezTo>
                <a:cubicBezTo>
                  <a:pt x="3680123" y="1011800"/>
                  <a:pt x="3698013" y="1001846"/>
                  <a:pt x="3709792" y="986411"/>
                </a:cubicBezTo>
                <a:lnTo>
                  <a:pt x="3724419" y="998811"/>
                </a:lnTo>
                <a:cubicBezTo>
                  <a:pt x="3711024" y="1017512"/>
                  <a:pt x="3687042" y="1031304"/>
                  <a:pt x="3658604" y="1031304"/>
                </a:cubicBezTo>
                <a:cubicBezTo>
                  <a:pt x="3616347" y="1031304"/>
                  <a:pt x="3581400" y="1000433"/>
                  <a:pt x="3581400" y="954520"/>
                </a:cubicBezTo>
                <a:cubicBezTo>
                  <a:pt x="3581400" y="908191"/>
                  <a:pt x="3617155" y="876301"/>
                  <a:pt x="3659206" y="876301"/>
                </a:cubicBezTo>
                <a:close/>
                <a:moveTo>
                  <a:pt x="2998805" y="876301"/>
                </a:moveTo>
                <a:cubicBezTo>
                  <a:pt x="3026852" y="876301"/>
                  <a:pt x="3051039" y="889928"/>
                  <a:pt x="3063626" y="909203"/>
                </a:cubicBezTo>
                <a:lnTo>
                  <a:pt x="3048589" y="921819"/>
                </a:lnTo>
                <a:cubicBezTo>
                  <a:pt x="3037194" y="906383"/>
                  <a:pt x="3019933" y="896014"/>
                  <a:pt x="2999215" y="896014"/>
                </a:cubicBezTo>
                <a:cubicBezTo>
                  <a:pt x="2967520" y="896014"/>
                  <a:pt x="2941923" y="920599"/>
                  <a:pt x="2941923" y="954728"/>
                </a:cubicBezTo>
                <a:cubicBezTo>
                  <a:pt x="2941923" y="988241"/>
                  <a:pt x="2966706" y="1011800"/>
                  <a:pt x="2999017" y="1011800"/>
                </a:cubicBezTo>
                <a:cubicBezTo>
                  <a:pt x="3019721" y="1011800"/>
                  <a:pt x="3037592" y="1001846"/>
                  <a:pt x="3049397" y="986411"/>
                </a:cubicBezTo>
                <a:lnTo>
                  <a:pt x="3064017" y="998811"/>
                </a:lnTo>
                <a:cubicBezTo>
                  <a:pt x="3050622" y="1017512"/>
                  <a:pt x="3026640" y="1031304"/>
                  <a:pt x="2998183" y="1031304"/>
                </a:cubicBezTo>
                <a:cubicBezTo>
                  <a:pt x="2955946" y="1031304"/>
                  <a:pt x="2921000" y="1000433"/>
                  <a:pt x="2921000" y="954520"/>
                </a:cubicBezTo>
                <a:cubicBezTo>
                  <a:pt x="2921000" y="908191"/>
                  <a:pt x="2956754" y="876301"/>
                  <a:pt x="2998805" y="876301"/>
                </a:cubicBezTo>
                <a:close/>
                <a:moveTo>
                  <a:pt x="2809338" y="876301"/>
                </a:moveTo>
                <a:cubicBezTo>
                  <a:pt x="2825582" y="876301"/>
                  <a:pt x="2841825" y="882596"/>
                  <a:pt x="2853423" y="898449"/>
                </a:cubicBezTo>
                <a:lnTo>
                  <a:pt x="2839791" y="911455"/>
                </a:lnTo>
                <a:cubicBezTo>
                  <a:pt x="2831063" y="899857"/>
                  <a:pt x="2819288" y="895394"/>
                  <a:pt x="2809515" y="895394"/>
                </a:cubicBezTo>
                <a:cubicBezTo>
                  <a:pt x="2796332" y="895394"/>
                  <a:pt x="2785756" y="903335"/>
                  <a:pt x="2785756" y="915717"/>
                </a:cubicBezTo>
                <a:cubicBezTo>
                  <a:pt x="2785756" y="924857"/>
                  <a:pt x="2791657" y="930937"/>
                  <a:pt x="2798576" y="935011"/>
                </a:cubicBezTo>
                <a:cubicBezTo>
                  <a:pt x="2806697" y="939898"/>
                  <a:pt x="2824565" y="947393"/>
                  <a:pt x="2834930" y="953508"/>
                </a:cubicBezTo>
                <a:cubicBezTo>
                  <a:pt x="2847913" y="961212"/>
                  <a:pt x="2856665" y="972178"/>
                  <a:pt x="2856665" y="988425"/>
                </a:cubicBezTo>
                <a:cubicBezTo>
                  <a:pt x="2856665" y="1014022"/>
                  <a:pt x="2835327" y="1031520"/>
                  <a:pt x="2807094" y="1031520"/>
                </a:cubicBezTo>
                <a:cubicBezTo>
                  <a:pt x="2786381" y="1031520"/>
                  <a:pt x="2766060" y="1021359"/>
                  <a:pt x="2755900" y="1000620"/>
                </a:cubicBezTo>
                <a:lnTo>
                  <a:pt x="2770917" y="988238"/>
                </a:lnTo>
                <a:cubicBezTo>
                  <a:pt x="2779272" y="1004910"/>
                  <a:pt x="2792856" y="1012218"/>
                  <a:pt x="2806884" y="1012218"/>
                </a:cubicBezTo>
                <a:cubicBezTo>
                  <a:pt x="2824565" y="1012218"/>
                  <a:pt x="2834515" y="1001432"/>
                  <a:pt x="2834515" y="989446"/>
                </a:cubicBezTo>
                <a:cubicBezTo>
                  <a:pt x="2834515" y="979285"/>
                  <a:pt x="2827200" y="973198"/>
                  <a:pt x="2818892" y="968527"/>
                </a:cubicBezTo>
                <a:cubicBezTo>
                  <a:pt x="2808918" y="963037"/>
                  <a:pt x="2796724" y="958991"/>
                  <a:pt x="2786568" y="952675"/>
                </a:cubicBezTo>
                <a:cubicBezTo>
                  <a:pt x="2773580" y="944367"/>
                  <a:pt x="2764022" y="933193"/>
                  <a:pt x="2764022" y="916917"/>
                </a:cubicBezTo>
                <a:cubicBezTo>
                  <a:pt x="2764022" y="894381"/>
                  <a:pt x="2781702" y="876301"/>
                  <a:pt x="2809338" y="876301"/>
                </a:cubicBezTo>
                <a:close/>
                <a:moveTo>
                  <a:pt x="833442" y="685801"/>
                </a:moveTo>
                <a:cubicBezTo>
                  <a:pt x="886926" y="685801"/>
                  <a:pt x="930283" y="729160"/>
                  <a:pt x="930283" y="782645"/>
                </a:cubicBezTo>
                <a:cubicBezTo>
                  <a:pt x="930283" y="836130"/>
                  <a:pt x="886926" y="879489"/>
                  <a:pt x="833442" y="879489"/>
                </a:cubicBezTo>
                <a:cubicBezTo>
                  <a:pt x="779958" y="879489"/>
                  <a:pt x="736601" y="836130"/>
                  <a:pt x="736601" y="782645"/>
                </a:cubicBezTo>
                <a:cubicBezTo>
                  <a:pt x="736601" y="729160"/>
                  <a:pt x="779958" y="685801"/>
                  <a:pt x="833442" y="685801"/>
                </a:cubicBezTo>
                <a:close/>
                <a:moveTo>
                  <a:pt x="902864" y="558801"/>
                </a:moveTo>
                <a:cubicBezTo>
                  <a:pt x="945586" y="558801"/>
                  <a:pt x="980228" y="593435"/>
                  <a:pt x="980228" y="636164"/>
                </a:cubicBezTo>
                <a:cubicBezTo>
                  <a:pt x="980228" y="668372"/>
                  <a:pt x="960543" y="695972"/>
                  <a:pt x="932549" y="707615"/>
                </a:cubicBezTo>
                <a:cubicBezTo>
                  <a:pt x="909755" y="677673"/>
                  <a:pt x="873753" y="658313"/>
                  <a:pt x="833316" y="658313"/>
                </a:cubicBezTo>
                <a:cubicBezTo>
                  <a:pt x="831790" y="658313"/>
                  <a:pt x="830279" y="658348"/>
                  <a:pt x="828767" y="658403"/>
                </a:cubicBezTo>
                <a:cubicBezTo>
                  <a:pt x="826654" y="651355"/>
                  <a:pt x="825501" y="643894"/>
                  <a:pt x="825501" y="636164"/>
                </a:cubicBezTo>
                <a:cubicBezTo>
                  <a:pt x="825501" y="593435"/>
                  <a:pt x="860142" y="558801"/>
                  <a:pt x="902864" y="558801"/>
                </a:cubicBezTo>
                <a:close/>
                <a:moveTo>
                  <a:pt x="641407" y="471338"/>
                </a:moveTo>
                <a:cubicBezTo>
                  <a:pt x="641407" y="471338"/>
                  <a:pt x="641407" y="1168270"/>
                  <a:pt x="641407" y="1168270"/>
                </a:cubicBezTo>
                <a:cubicBezTo>
                  <a:pt x="704775" y="1126196"/>
                  <a:pt x="802946" y="1048232"/>
                  <a:pt x="894478" y="938840"/>
                </a:cubicBezTo>
                <a:cubicBezTo>
                  <a:pt x="980342" y="836147"/>
                  <a:pt x="1048747" y="721317"/>
                  <a:pt x="1097747" y="597444"/>
                </a:cubicBezTo>
                <a:cubicBezTo>
                  <a:pt x="1113947" y="556401"/>
                  <a:pt x="1128029" y="514327"/>
                  <a:pt x="1139992" y="471338"/>
                </a:cubicBezTo>
                <a:close/>
                <a:moveTo>
                  <a:pt x="4741431" y="250706"/>
                </a:moveTo>
                <a:lnTo>
                  <a:pt x="4678665" y="414134"/>
                </a:lnTo>
                <a:cubicBezTo>
                  <a:pt x="4678665" y="414134"/>
                  <a:pt x="4804820" y="414134"/>
                  <a:pt x="4804820" y="414134"/>
                </a:cubicBezTo>
                <a:close/>
                <a:moveTo>
                  <a:pt x="1737990" y="240756"/>
                </a:moveTo>
                <a:lnTo>
                  <a:pt x="1737990" y="601183"/>
                </a:lnTo>
                <a:lnTo>
                  <a:pt x="1803878" y="601183"/>
                </a:lnTo>
                <a:cubicBezTo>
                  <a:pt x="1852345" y="601183"/>
                  <a:pt x="1890952" y="586904"/>
                  <a:pt x="1919750" y="558308"/>
                </a:cubicBezTo>
                <a:cubicBezTo>
                  <a:pt x="1948530" y="529732"/>
                  <a:pt x="1962921" y="483971"/>
                  <a:pt x="1962921" y="420988"/>
                </a:cubicBezTo>
                <a:cubicBezTo>
                  <a:pt x="1962921" y="358025"/>
                  <a:pt x="1948530" y="312245"/>
                  <a:pt x="1919750" y="283631"/>
                </a:cubicBezTo>
                <a:cubicBezTo>
                  <a:pt x="1890952" y="255073"/>
                  <a:pt x="1852345" y="240756"/>
                  <a:pt x="1803878" y="240756"/>
                </a:cubicBezTo>
                <a:close/>
                <a:moveTo>
                  <a:pt x="2308556" y="229295"/>
                </a:moveTo>
                <a:cubicBezTo>
                  <a:pt x="2304406" y="229295"/>
                  <a:pt x="2297392" y="229687"/>
                  <a:pt x="2287442" y="230528"/>
                </a:cubicBezTo>
                <a:cubicBezTo>
                  <a:pt x="2251774" y="234655"/>
                  <a:pt x="2224153" y="250931"/>
                  <a:pt x="2204488" y="279315"/>
                </a:cubicBezTo>
                <a:cubicBezTo>
                  <a:pt x="2184806" y="307699"/>
                  <a:pt x="2174964" y="344241"/>
                  <a:pt x="2174964" y="388998"/>
                </a:cubicBezTo>
                <a:cubicBezTo>
                  <a:pt x="2174964" y="400579"/>
                  <a:pt x="2175998" y="414664"/>
                  <a:pt x="2178082" y="431252"/>
                </a:cubicBezTo>
                <a:cubicBezTo>
                  <a:pt x="2184280" y="483854"/>
                  <a:pt x="2200030" y="525071"/>
                  <a:pt x="2225295" y="554902"/>
                </a:cubicBezTo>
                <a:cubicBezTo>
                  <a:pt x="2250559" y="584734"/>
                  <a:pt x="2283690" y="599660"/>
                  <a:pt x="2324723" y="599660"/>
                </a:cubicBezTo>
                <a:cubicBezTo>
                  <a:pt x="2328855" y="599660"/>
                  <a:pt x="2335905" y="599230"/>
                  <a:pt x="2345855" y="598388"/>
                </a:cubicBezTo>
                <a:cubicBezTo>
                  <a:pt x="2381450" y="594261"/>
                  <a:pt x="2409108" y="577985"/>
                  <a:pt x="2428808" y="549621"/>
                </a:cubicBezTo>
                <a:cubicBezTo>
                  <a:pt x="2448473" y="521256"/>
                  <a:pt x="2458314" y="484675"/>
                  <a:pt x="2458314" y="439937"/>
                </a:cubicBezTo>
                <a:cubicBezTo>
                  <a:pt x="2458314" y="428357"/>
                  <a:pt x="2457263" y="414272"/>
                  <a:pt x="2455197" y="397684"/>
                </a:cubicBezTo>
                <a:cubicBezTo>
                  <a:pt x="2448998" y="345082"/>
                  <a:pt x="2433231" y="303846"/>
                  <a:pt x="2407966" y="274033"/>
                </a:cubicBezTo>
                <a:cubicBezTo>
                  <a:pt x="2382701" y="244202"/>
                  <a:pt x="2349552" y="229295"/>
                  <a:pt x="2308556" y="229295"/>
                </a:cubicBezTo>
                <a:close/>
                <a:moveTo>
                  <a:pt x="5410201" y="215901"/>
                </a:moveTo>
                <a:lnTo>
                  <a:pt x="5692961" y="215901"/>
                </a:lnTo>
                <a:lnTo>
                  <a:pt x="5694805" y="228357"/>
                </a:lnTo>
                <a:lnTo>
                  <a:pt x="5703500" y="302294"/>
                </a:lnTo>
                <a:lnTo>
                  <a:pt x="5691685" y="304155"/>
                </a:lnTo>
                <a:cubicBezTo>
                  <a:pt x="5688371" y="279737"/>
                  <a:pt x="5682380" y="263066"/>
                  <a:pt x="5673672" y="254142"/>
                </a:cubicBezTo>
                <a:cubicBezTo>
                  <a:pt x="5664978" y="245237"/>
                  <a:pt x="5652553" y="240756"/>
                  <a:pt x="5636384" y="240756"/>
                </a:cubicBezTo>
                <a:lnTo>
                  <a:pt x="5497188" y="240756"/>
                </a:lnTo>
                <a:lnTo>
                  <a:pt x="5497188" y="405453"/>
                </a:lnTo>
                <a:lnTo>
                  <a:pt x="5582969" y="405453"/>
                </a:lnTo>
                <a:cubicBezTo>
                  <a:pt x="5599110" y="405453"/>
                  <a:pt x="5611021" y="403383"/>
                  <a:pt x="5618690" y="399225"/>
                </a:cubicBezTo>
                <a:cubicBezTo>
                  <a:pt x="5626344" y="395105"/>
                  <a:pt x="5630172" y="386788"/>
                  <a:pt x="5630172" y="374389"/>
                </a:cubicBezTo>
                <a:lnTo>
                  <a:pt x="5642624" y="374389"/>
                </a:lnTo>
                <a:lnTo>
                  <a:pt x="5642624" y="461371"/>
                </a:lnTo>
                <a:lnTo>
                  <a:pt x="5630172" y="461371"/>
                </a:lnTo>
                <a:cubicBezTo>
                  <a:pt x="5630172" y="448934"/>
                  <a:pt x="5626344" y="440655"/>
                  <a:pt x="5618690" y="436497"/>
                </a:cubicBezTo>
                <a:cubicBezTo>
                  <a:pt x="5611021" y="432358"/>
                  <a:pt x="5599110" y="430307"/>
                  <a:pt x="5582969" y="430307"/>
                </a:cubicBezTo>
                <a:lnTo>
                  <a:pt x="5497188" y="430307"/>
                </a:lnTo>
                <a:lnTo>
                  <a:pt x="5497188" y="601175"/>
                </a:lnTo>
                <a:lnTo>
                  <a:pt x="5642624" y="601175"/>
                </a:lnTo>
                <a:cubicBezTo>
                  <a:pt x="5658765" y="601175"/>
                  <a:pt x="5671176" y="596732"/>
                  <a:pt x="5679884" y="587827"/>
                </a:cubicBezTo>
                <a:cubicBezTo>
                  <a:pt x="5688579" y="578922"/>
                  <a:pt x="5694597" y="562251"/>
                  <a:pt x="5697911" y="537795"/>
                </a:cubicBezTo>
                <a:lnTo>
                  <a:pt x="5709726" y="539656"/>
                </a:lnTo>
                <a:lnTo>
                  <a:pt x="5701004" y="613612"/>
                </a:lnTo>
                <a:cubicBezTo>
                  <a:pt x="5701004" y="613612"/>
                  <a:pt x="5699146" y="626030"/>
                  <a:pt x="5699146" y="626030"/>
                </a:cubicBezTo>
                <a:lnTo>
                  <a:pt x="5410201" y="626030"/>
                </a:lnTo>
                <a:lnTo>
                  <a:pt x="5410201" y="613612"/>
                </a:lnTo>
                <a:cubicBezTo>
                  <a:pt x="5422640" y="613612"/>
                  <a:pt x="5430918" y="609758"/>
                  <a:pt x="5435064" y="602125"/>
                </a:cubicBezTo>
                <a:cubicBezTo>
                  <a:pt x="5439211" y="594454"/>
                  <a:pt x="5441291" y="582530"/>
                  <a:pt x="5441291" y="566371"/>
                </a:cubicBezTo>
                <a:lnTo>
                  <a:pt x="5441291" y="275579"/>
                </a:lnTo>
                <a:cubicBezTo>
                  <a:pt x="5441291" y="259420"/>
                  <a:pt x="5439211" y="247515"/>
                  <a:pt x="5435064" y="239844"/>
                </a:cubicBezTo>
                <a:cubicBezTo>
                  <a:pt x="5430918" y="232192"/>
                  <a:pt x="5422640" y="228357"/>
                  <a:pt x="5410201" y="228357"/>
                </a:cubicBezTo>
                <a:close/>
                <a:moveTo>
                  <a:pt x="4681801" y="215901"/>
                </a:moveTo>
                <a:lnTo>
                  <a:pt x="4788059" y="215901"/>
                </a:lnTo>
                <a:lnTo>
                  <a:pt x="4924122" y="570081"/>
                </a:lnTo>
                <a:cubicBezTo>
                  <a:pt x="4929501" y="584606"/>
                  <a:pt x="4936853" y="595487"/>
                  <a:pt x="4946179" y="602721"/>
                </a:cubicBezTo>
                <a:cubicBezTo>
                  <a:pt x="4955525" y="609993"/>
                  <a:pt x="4967613" y="613620"/>
                  <a:pt x="4982526" y="613620"/>
                </a:cubicBezTo>
                <a:lnTo>
                  <a:pt x="4982526" y="626038"/>
                </a:lnTo>
                <a:lnTo>
                  <a:pt x="4823451" y="626038"/>
                </a:lnTo>
                <a:lnTo>
                  <a:pt x="4823451" y="613620"/>
                </a:lnTo>
                <a:cubicBezTo>
                  <a:pt x="4840461" y="613620"/>
                  <a:pt x="4852445" y="611949"/>
                  <a:pt x="4859486" y="608645"/>
                </a:cubicBezTo>
                <a:cubicBezTo>
                  <a:pt x="4866548" y="605322"/>
                  <a:pt x="4870058" y="600158"/>
                  <a:pt x="4870058" y="593113"/>
                </a:cubicBezTo>
                <a:cubicBezTo>
                  <a:pt x="4870058" y="588138"/>
                  <a:pt x="4868209" y="580467"/>
                  <a:pt x="4864471" y="570081"/>
                </a:cubicBezTo>
                <a:lnTo>
                  <a:pt x="4814146" y="439008"/>
                </a:lnTo>
                <a:lnTo>
                  <a:pt x="4668737" y="439008"/>
                </a:lnTo>
                <a:lnTo>
                  <a:pt x="4618391" y="570081"/>
                </a:lnTo>
                <a:cubicBezTo>
                  <a:pt x="4614674" y="580467"/>
                  <a:pt x="4612804" y="588138"/>
                  <a:pt x="4612804" y="593113"/>
                </a:cubicBezTo>
                <a:cubicBezTo>
                  <a:pt x="4612804" y="600158"/>
                  <a:pt x="4616315" y="605322"/>
                  <a:pt x="4623376" y="608645"/>
                </a:cubicBezTo>
                <a:cubicBezTo>
                  <a:pt x="4630417" y="611949"/>
                  <a:pt x="4642422" y="613620"/>
                  <a:pt x="4659391" y="613620"/>
                </a:cubicBezTo>
                <a:lnTo>
                  <a:pt x="4659391" y="626038"/>
                </a:lnTo>
                <a:lnTo>
                  <a:pt x="4533900" y="626038"/>
                </a:lnTo>
                <a:lnTo>
                  <a:pt x="4533900" y="613620"/>
                </a:lnTo>
                <a:cubicBezTo>
                  <a:pt x="4548813" y="613620"/>
                  <a:pt x="4560901" y="609993"/>
                  <a:pt x="4570247" y="602721"/>
                </a:cubicBezTo>
                <a:cubicBezTo>
                  <a:pt x="4579573" y="595487"/>
                  <a:pt x="4586905" y="584606"/>
                  <a:pt x="4592305" y="570081"/>
                </a:cubicBezTo>
                <a:lnTo>
                  <a:pt x="4711606" y="260029"/>
                </a:lnTo>
                <a:cubicBezTo>
                  <a:pt x="4713268" y="255073"/>
                  <a:pt x="4714098" y="250307"/>
                  <a:pt x="4714098" y="245731"/>
                </a:cubicBezTo>
                <a:cubicBezTo>
                  <a:pt x="4714098" y="239959"/>
                  <a:pt x="4711710" y="235572"/>
                  <a:pt x="4706954" y="232686"/>
                </a:cubicBezTo>
                <a:cubicBezTo>
                  <a:pt x="4702156" y="229800"/>
                  <a:pt x="4693786" y="228338"/>
                  <a:pt x="4681801" y="228338"/>
                </a:cubicBezTo>
                <a:close/>
                <a:moveTo>
                  <a:pt x="3289300" y="215901"/>
                </a:moveTo>
                <a:lnTo>
                  <a:pt x="3366896" y="215901"/>
                </a:lnTo>
                <a:lnTo>
                  <a:pt x="3636651" y="563257"/>
                </a:lnTo>
                <a:lnTo>
                  <a:pt x="3636651" y="275560"/>
                </a:lnTo>
                <a:cubicBezTo>
                  <a:pt x="3636651" y="259420"/>
                  <a:pt x="3634579" y="247515"/>
                  <a:pt x="3630415" y="239844"/>
                </a:cubicBezTo>
                <a:cubicBezTo>
                  <a:pt x="3626289" y="232192"/>
                  <a:pt x="3617999" y="228357"/>
                  <a:pt x="3605602" y="228357"/>
                </a:cubicBezTo>
                <a:lnTo>
                  <a:pt x="3605602" y="215901"/>
                </a:lnTo>
                <a:lnTo>
                  <a:pt x="3692589" y="215901"/>
                </a:lnTo>
                <a:lnTo>
                  <a:pt x="3692589" y="228357"/>
                </a:lnTo>
                <a:cubicBezTo>
                  <a:pt x="3680154" y="228357"/>
                  <a:pt x="3671846" y="232192"/>
                  <a:pt x="3667719" y="239844"/>
                </a:cubicBezTo>
                <a:cubicBezTo>
                  <a:pt x="3663574" y="247515"/>
                  <a:pt x="3661502" y="259420"/>
                  <a:pt x="3661502" y="275560"/>
                </a:cubicBezTo>
                <a:lnTo>
                  <a:pt x="3661502" y="626030"/>
                </a:lnTo>
                <a:lnTo>
                  <a:pt x="3614974" y="626030"/>
                </a:lnTo>
                <a:lnTo>
                  <a:pt x="3345219" y="278673"/>
                </a:lnTo>
                <a:lnTo>
                  <a:pt x="3345219" y="566371"/>
                </a:lnTo>
                <a:cubicBezTo>
                  <a:pt x="3345219" y="582530"/>
                  <a:pt x="3347273" y="594454"/>
                  <a:pt x="3351455" y="602087"/>
                </a:cubicBezTo>
                <a:cubicBezTo>
                  <a:pt x="3355562" y="609777"/>
                  <a:pt x="3363852" y="613612"/>
                  <a:pt x="3376306" y="613612"/>
                </a:cubicBezTo>
                <a:lnTo>
                  <a:pt x="3376306" y="626030"/>
                </a:lnTo>
                <a:lnTo>
                  <a:pt x="3289300" y="626030"/>
                </a:lnTo>
                <a:lnTo>
                  <a:pt x="3289300" y="613612"/>
                </a:lnTo>
                <a:cubicBezTo>
                  <a:pt x="3301734" y="613612"/>
                  <a:pt x="3310006" y="609777"/>
                  <a:pt x="3314151" y="602087"/>
                </a:cubicBezTo>
                <a:cubicBezTo>
                  <a:pt x="3318277" y="594454"/>
                  <a:pt x="3320368" y="582530"/>
                  <a:pt x="3320368" y="566371"/>
                </a:cubicBezTo>
                <a:lnTo>
                  <a:pt x="3320368" y="275560"/>
                </a:lnTo>
                <a:cubicBezTo>
                  <a:pt x="3320368" y="259420"/>
                  <a:pt x="3318277" y="247515"/>
                  <a:pt x="3314151" y="239844"/>
                </a:cubicBezTo>
                <a:cubicBezTo>
                  <a:pt x="3310006" y="232192"/>
                  <a:pt x="3301734" y="228357"/>
                  <a:pt x="3289300" y="228357"/>
                </a:cubicBezTo>
                <a:close/>
                <a:moveTo>
                  <a:pt x="1651001" y="215901"/>
                </a:moveTo>
                <a:lnTo>
                  <a:pt x="1816276" y="215901"/>
                </a:lnTo>
                <a:cubicBezTo>
                  <a:pt x="1846504" y="215901"/>
                  <a:pt x="1876647" y="221104"/>
                  <a:pt x="1906705" y="231452"/>
                </a:cubicBezTo>
                <a:cubicBezTo>
                  <a:pt x="1936712" y="241800"/>
                  <a:pt x="1962921" y="262212"/>
                  <a:pt x="1985298" y="292669"/>
                </a:cubicBezTo>
                <a:cubicBezTo>
                  <a:pt x="2007675" y="323106"/>
                  <a:pt x="2018847" y="365886"/>
                  <a:pt x="2018847" y="420988"/>
                </a:cubicBezTo>
                <a:cubicBezTo>
                  <a:pt x="2018847" y="500111"/>
                  <a:pt x="1997815" y="554055"/>
                  <a:pt x="1955802" y="582841"/>
                </a:cubicBezTo>
                <a:cubicBezTo>
                  <a:pt x="1913755" y="611645"/>
                  <a:pt x="1867247" y="626038"/>
                  <a:pt x="1816276" y="626038"/>
                </a:cubicBezTo>
                <a:lnTo>
                  <a:pt x="1651001" y="626038"/>
                </a:lnTo>
                <a:lnTo>
                  <a:pt x="1651001" y="613601"/>
                </a:lnTo>
                <a:cubicBezTo>
                  <a:pt x="1663433" y="613601"/>
                  <a:pt x="1671692" y="609765"/>
                  <a:pt x="1675864" y="602132"/>
                </a:cubicBezTo>
                <a:cubicBezTo>
                  <a:pt x="1679986" y="594461"/>
                  <a:pt x="1682063" y="582556"/>
                  <a:pt x="1682063" y="566378"/>
                </a:cubicBezTo>
                <a:lnTo>
                  <a:pt x="1682063" y="275561"/>
                </a:lnTo>
                <a:cubicBezTo>
                  <a:pt x="1682063" y="259421"/>
                  <a:pt x="1679986" y="247516"/>
                  <a:pt x="1675864" y="239845"/>
                </a:cubicBezTo>
                <a:cubicBezTo>
                  <a:pt x="1671692" y="232193"/>
                  <a:pt x="1663433" y="228357"/>
                  <a:pt x="1651001" y="228357"/>
                </a:cubicBezTo>
                <a:close/>
                <a:moveTo>
                  <a:pt x="4976253" y="215900"/>
                </a:moveTo>
                <a:lnTo>
                  <a:pt x="5311787" y="215900"/>
                </a:lnTo>
                <a:cubicBezTo>
                  <a:pt x="5311787" y="215900"/>
                  <a:pt x="5313686" y="228336"/>
                  <a:pt x="5313686" y="228336"/>
                </a:cubicBezTo>
                <a:lnTo>
                  <a:pt x="5322372" y="302270"/>
                </a:lnTo>
                <a:lnTo>
                  <a:pt x="5310566" y="304130"/>
                </a:lnTo>
                <a:cubicBezTo>
                  <a:pt x="5307247" y="279714"/>
                  <a:pt x="5301236" y="263006"/>
                  <a:pt x="5292534" y="254101"/>
                </a:cubicBezTo>
                <a:cubicBezTo>
                  <a:pt x="5283848" y="245215"/>
                  <a:pt x="5271414" y="240753"/>
                  <a:pt x="5255282" y="240753"/>
                </a:cubicBezTo>
                <a:lnTo>
                  <a:pt x="5171976" y="240753"/>
                </a:lnTo>
                <a:lnTo>
                  <a:pt x="5171976" y="566353"/>
                </a:lnTo>
                <a:cubicBezTo>
                  <a:pt x="5171976" y="582511"/>
                  <a:pt x="5174073" y="594415"/>
                  <a:pt x="5178217" y="602086"/>
                </a:cubicBezTo>
                <a:cubicBezTo>
                  <a:pt x="5182346" y="609737"/>
                  <a:pt x="5190635" y="613573"/>
                  <a:pt x="5203069" y="613573"/>
                </a:cubicBezTo>
                <a:lnTo>
                  <a:pt x="5203069" y="626009"/>
                </a:lnTo>
                <a:lnTo>
                  <a:pt x="5085004" y="626009"/>
                </a:lnTo>
                <a:lnTo>
                  <a:pt x="5085004" y="613573"/>
                </a:lnTo>
                <a:cubicBezTo>
                  <a:pt x="5097438" y="613573"/>
                  <a:pt x="5105711" y="609737"/>
                  <a:pt x="5109839" y="602086"/>
                </a:cubicBezTo>
                <a:cubicBezTo>
                  <a:pt x="5114000" y="594415"/>
                  <a:pt x="5116081" y="582511"/>
                  <a:pt x="5116081" y="566353"/>
                </a:cubicBezTo>
                <a:lnTo>
                  <a:pt x="5116081" y="240753"/>
                </a:lnTo>
                <a:lnTo>
                  <a:pt x="5032791" y="240753"/>
                </a:lnTo>
                <a:cubicBezTo>
                  <a:pt x="5016642" y="240753"/>
                  <a:pt x="5004225" y="245215"/>
                  <a:pt x="4995523" y="254101"/>
                </a:cubicBezTo>
                <a:cubicBezTo>
                  <a:pt x="4986821" y="263006"/>
                  <a:pt x="4980810" y="279714"/>
                  <a:pt x="4977491" y="304130"/>
                </a:cubicBezTo>
                <a:lnTo>
                  <a:pt x="4965701" y="302270"/>
                </a:lnTo>
                <a:lnTo>
                  <a:pt x="4974387" y="228336"/>
                </a:lnTo>
                <a:close/>
                <a:moveTo>
                  <a:pt x="4176169" y="215900"/>
                </a:moveTo>
                <a:lnTo>
                  <a:pt x="4511688" y="215900"/>
                </a:lnTo>
                <a:cubicBezTo>
                  <a:pt x="4511688" y="215900"/>
                  <a:pt x="4513587" y="228336"/>
                  <a:pt x="4513587" y="228336"/>
                </a:cubicBezTo>
                <a:lnTo>
                  <a:pt x="4522272" y="302270"/>
                </a:lnTo>
                <a:lnTo>
                  <a:pt x="4510466" y="304130"/>
                </a:lnTo>
                <a:cubicBezTo>
                  <a:pt x="4507147" y="279714"/>
                  <a:pt x="4501136" y="263006"/>
                  <a:pt x="4492434" y="254101"/>
                </a:cubicBezTo>
                <a:cubicBezTo>
                  <a:pt x="4483748" y="245215"/>
                  <a:pt x="4471315" y="240753"/>
                  <a:pt x="4455182" y="240753"/>
                </a:cubicBezTo>
                <a:lnTo>
                  <a:pt x="4371876" y="240753"/>
                </a:lnTo>
                <a:lnTo>
                  <a:pt x="4371876" y="566353"/>
                </a:lnTo>
                <a:cubicBezTo>
                  <a:pt x="4371876" y="582511"/>
                  <a:pt x="4373973" y="594415"/>
                  <a:pt x="4378118" y="602086"/>
                </a:cubicBezTo>
                <a:cubicBezTo>
                  <a:pt x="4382246" y="609737"/>
                  <a:pt x="4390535" y="613573"/>
                  <a:pt x="4402969" y="613573"/>
                </a:cubicBezTo>
                <a:lnTo>
                  <a:pt x="4402969" y="626009"/>
                </a:lnTo>
                <a:lnTo>
                  <a:pt x="4284904" y="626009"/>
                </a:lnTo>
                <a:lnTo>
                  <a:pt x="4284904" y="613573"/>
                </a:lnTo>
                <a:cubicBezTo>
                  <a:pt x="4297338" y="613573"/>
                  <a:pt x="4305628" y="609737"/>
                  <a:pt x="4309739" y="602086"/>
                </a:cubicBezTo>
                <a:cubicBezTo>
                  <a:pt x="4313900" y="594415"/>
                  <a:pt x="4315981" y="582511"/>
                  <a:pt x="4315981" y="566353"/>
                </a:cubicBezTo>
                <a:lnTo>
                  <a:pt x="4315981" y="240753"/>
                </a:lnTo>
                <a:lnTo>
                  <a:pt x="4232692" y="240753"/>
                </a:lnTo>
                <a:cubicBezTo>
                  <a:pt x="4216542" y="240753"/>
                  <a:pt x="4204125" y="245215"/>
                  <a:pt x="4195439" y="254101"/>
                </a:cubicBezTo>
                <a:cubicBezTo>
                  <a:pt x="4186721" y="263006"/>
                  <a:pt x="4180727" y="279714"/>
                  <a:pt x="4177391" y="304130"/>
                </a:cubicBezTo>
                <a:lnTo>
                  <a:pt x="4165601" y="302270"/>
                </a:lnTo>
                <a:lnTo>
                  <a:pt x="4174287" y="228336"/>
                </a:lnTo>
                <a:close/>
                <a:moveTo>
                  <a:pt x="2540000" y="215900"/>
                </a:moveTo>
                <a:lnTo>
                  <a:pt x="2698445" y="215900"/>
                </a:lnTo>
                <a:lnTo>
                  <a:pt x="2698445" y="228336"/>
                </a:lnTo>
                <a:cubicBezTo>
                  <a:pt x="2680643" y="228336"/>
                  <a:pt x="2668185" y="230197"/>
                  <a:pt x="2661167" y="233918"/>
                </a:cubicBezTo>
                <a:cubicBezTo>
                  <a:pt x="2654117" y="237658"/>
                  <a:pt x="2650609" y="243449"/>
                  <a:pt x="2650609" y="251310"/>
                </a:cubicBezTo>
                <a:cubicBezTo>
                  <a:pt x="2650609" y="255885"/>
                  <a:pt x="2652057" y="262910"/>
                  <a:pt x="2654954" y="272461"/>
                </a:cubicBezTo>
                <a:lnTo>
                  <a:pt x="2758739" y="585623"/>
                </a:lnTo>
                <a:lnTo>
                  <a:pt x="2874305" y="215900"/>
                </a:lnTo>
                <a:lnTo>
                  <a:pt x="2932732" y="215900"/>
                </a:lnTo>
                <a:lnTo>
                  <a:pt x="3047687" y="585623"/>
                </a:lnTo>
                <a:lnTo>
                  <a:pt x="3152662" y="272461"/>
                </a:lnTo>
                <a:cubicBezTo>
                  <a:pt x="3155978" y="263746"/>
                  <a:pt x="3157652" y="256512"/>
                  <a:pt x="3157652" y="250702"/>
                </a:cubicBezTo>
                <a:cubicBezTo>
                  <a:pt x="3157652" y="243240"/>
                  <a:pt x="3154014" y="237658"/>
                  <a:pt x="3146771" y="233918"/>
                </a:cubicBezTo>
                <a:cubicBezTo>
                  <a:pt x="3139528" y="230197"/>
                  <a:pt x="3127231" y="228336"/>
                  <a:pt x="3109783" y="228336"/>
                </a:cubicBezTo>
                <a:lnTo>
                  <a:pt x="3109783" y="215900"/>
                </a:lnTo>
                <a:lnTo>
                  <a:pt x="3235329" y="215900"/>
                </a:lnTo>
                <a:cubicBezTo>
                  <a:pt x="3235329" y="215900"/>
                  <a:pt x="3235329" y="228336"/>
                  <a:pt x="3235329" y="228336"/>
                </a:cubicBezTo>
                <a:cubicBezTo>
                  <a:pt x="3220424" y="228336"/>
                  <a:pt x="3208610" y="231981"/>
                  <a:pt x="3199951" y="239215"/>
                </a:cubicBezTo>
                <a:cubicBezTo>
                  <a:pt x="3191227" y="246430"/>
                  <a:pt x="3184177" y="257537"/>
                  <a:pt x="3178769" y="272461"/>
                </a:cubicBezTo>
                <a:lnTo>
                  <a:pt x="3060080" y="626007"/>
                </a:lnTo>
                <a:lnTo>
                  <a:pt x="3001685" y="626007"/>
                </a:lnTo>
                <a:lnTo>
                  <a:pt x="2887375" y="256892"/>
                </a:lnTo>
                <a:lnTo>
                  <a:pt x="2772388" y="626007"/>
                </a:lnTo>
                <a:lnTo>
                  <a:pt x="2713993" y="626007"/>
                </a:lnTo>
                <a:lnTo>
                  <a:pt x="2595916" y="272461"/>
                </a:lnTo>
                <a:cubicBezTo>
                  <a:pt x="2590958" y="257936"/>
                  <a:pt x="2584102" y="246962"/>
                  <a:pt x="2575410" y="239500"/>
                </a:cubicBezTo>
                <a:cubicBezTo>
                  <a:pt x="2566718" y="232038"/>
                  <a:pt x="2554904" y="228336"/>
                  <a:pt x="2540000" y="228336"/>
                </a:cubicBezTo>
                <a:close/>
                <a:moveTo>
                  <a:pt x="3936664" y="203201"/>
                </a:moveTo>
                <a:cubicBezTo>
                  <a:pt x="4032493" y="203201"/>
                  <a:pt x="4080172" y="229786"/>
                  <a:pt x="4080172" y="229786"/>
                </a:cubicBezTo>
                <a:lnTo>
                  <a:pt x="4070159" y="300366"/>
                </a:lnTo>
                <a:lnTo>
                  <a:pt x="4057882" y="302244"/>
                </a:lnTo>
                <a:cubicBezTo>
                  <a:pt x="4057882" y="302244"/>
                  <a:pt x="4068290" y="227008"/>
                  <a:pt x="3936041" y="228045"/>
                </a:cubicBezTo>
                <a:cubicBezTo>
                  <a:pt x="3902493" y="228045"/>
                  <a:pt x="3877210" y="234168"/>
                  <a:pt x="3860239" y="246394"/>
                </a:cubicBezTo>
                <a:cubicBezTo>
                  <a:pt x="3843236" y="258601"/>
                  <a:pt x="3834743" y="276129"/>
                  <a:pt x="3834743" y="298899"/>
                </a:cubicBezTo>
                <a:cubicBezTo>
                  <a:pt x="3834743" y="313394"/>
                  <a:pt x="3839301" y="325503"/>
                  <a:pt x="3848418" y="335245"/>
                </a:cubicBezTo>
                <a:cubicBezTo>
                  <a:pt x="3857534" y="344987"/>
                  <a:pt x="3869021" y="352851"/>
                  <a:pt x="3882923" y="358857"/>
                </a:cubicBezTo>
                <a:cubicBezTo>
                  <a:pt x="3896795" y="364862"/>
                  <a:pt x="3915134" y="371396"/>
                  <a:pt x="3937895" y="378419"/>
                </a:cubicBezTo>
                <a:cubicBezTo>
                  <a:pt x="3978494" y="391271"/>
                  <a:pt x="4008958" y="402030"/>
                  <a:pt x="4029257" y="410736"/>
                </a:cubicBezTo>
                <a:cubicBezTo>
                  <a:pt x="4049541" y="419441"/>
                  <a:pt x="4066437" y="431667"/>
                  <a:pt x="4079898" y="447395"/>
                </a:cubicBezTo>
                <a:cubicBezTo>
                  <a:pt x="4093345" y="463143"/>
                  <a:pt x="4100091" y="484074"/>
                  <a:pt x="4100091" y="510150"/>
                </a:cubicBezTo>
                <a:cubicBezTo>
                  <a:pt x="4100091" y="552013"/>
                  <a:pt x="4085490" y="581728"/>
                  <a:pt x="4056302" y="599334"/>
                </a:cubicBezTo>
                <a:cubicBezTo>
                  <a:pt x="4027084" y="616940"/>
                  <a:pt x="3982748" y="625743"/>
                  <a:pt x="3935996" y="625743"/>
                </a:cubicBezTo>
                <a:cubicBezTo>
                  <a:pt x="3831264" y="625743"/>
                  <a:pt x="3771901" y="592174"/>
                  <a:pt x="3771901" y="592174"/>
                </a:cubicBezTo>
                <a:lnTo>
                  <a:pt x="3787778" y="521222"/>
                </a:lnTo>
                <a:lnTo>
                  <a:pt x="3800070" y="519364"/>
                </a:lnTo>
                <a:cubicBezTo>
                  <a:pt x="3792580" y="561873"/>
                  <a:pt x="3842188" y="600879"/>
                  <a:pt x="3926363" y="600879"/>
                </a:cubicBezTo>
                <a:cubicBezTo>
                  <a:pt x="3997334" y="600879"/>
                  <a:pt x="4044147" y="574588"/>
                  <a:pt x="4044147" y="521966"/>
                </a:cubicBezTo>
                <a:cubicBezTo>
                  <a:pt x="4044147" y="506218"/>
                  <a:pt x="4039908" y="493170"/>
                  <a:pt x="4031430" y="482822"/>
                </a:cubicBezTo>
                <a:cubicBezTo>
                  <a:pt x="4022936" y="472454"/>
                  <a:pt x="4011541" y="463964"/>
                  <a:pt x="3997243" y="457333"/>
                </a:cubicBezTo>
                <a:cubicBezTo>
                  <a:pt x="3982946" y="450721"/>
                  <a:pt x="3963178" y="443463"/>
                  <a:pt x="3937895" y="435579"/>
                </a:cubicBezTo>
                <a:lnTo>
                  <a:pt x="3919890" y="429985"/>
                </a:lnTo>
                <a:cubicBezTo>
                  <a:pt x="3886722" y="419636"/>
                  <a:pt x="3861074" y="410403"/>
                  <a:pt x="3842841" y="402363"/>
                </a:cubicBezTo>
                <a:cubicBezTo>
                  <a:pt x="3824609" y="394264"/>
                  <a:pt x="3809384" y="382996"/>
                  <a:pt x="3797168" y="368481"/>
                </a:cubicBezTo>
                <a:cubicBezTo>
                  <a:pt x="3784952" y="353986"/>
                  <a:pt x="3778844" y="335147"/>
                  <a:pt x="3778844" y="311947"/>
                </a:cubicBezTo>
                <a:cubicBezTo>
                  <a:pt x="3778844" y="275483"/>
                  <a:pt x="3793856" y="248253"/>
                  <a:pt x="3823864" y="230236"/>
                </a:cubicBezTo>
                <a:cubicBezTo>
                  <a:pt x="3853918" y="212219"/>
                  <a:pt x="3891508" y="203201"/>
                  <a:pt x="3936664" y="203201"/>
                </a:cubicBezTo>
                <a:close/>
                <a:moveTo>
                  <a:pt x="2316621" y="203200"/>
                </a:moveTo>
                <a:cubicBezTo>
                  <a:pt x="2355986" y="203200"/>
                  <a:pt x="2390476" y="212316"/>
                  <a:pt x="2420109" y="230528"/>
                </a:cubicBezTo>
                <a:cubicBezTo>
                  <a:pt x="2449705" y="248779"/>
                  <a:pt x="2472487" y="273818"/>
                  <a:pt x="2488436" y="305724"/>
                </a:cubicBezTo>
                <a:cubicBezTo>
                  <a:pt x="2504403" y="337629"/>
                  <a:pt x="2512378" y="373877"/>
                  <a:pt x="2512378" y="414448"/>
                </a:cubicBezTo>
                <a:cubicBezTo>
                  <a:pt x="2512378" y="455059"/>
                  <a:pt x="2504403" y="491307"/>
                  <a:pt x="2488436" y="523193"/>
                </a:cubicBezTo>
                <a:cubicBezTo>
                  <a:pt x="2472487" y="555118"/>
                  <a:pt x="2449705" y="580157"/>
                  <a:pt x="2420109" y="598388"/>
                </a:cubicBezTo>
                <a:cubicBezTo>
                  <a:pt x="2390476" y="616640"/>
                  <a:pt x="2355986" y="625736"/>
                  <a:pt x="2316621" y="625736"/>
                </a:cubicBezTo>
                <a:cubicBezTo>
                  <a:pt x="2277256" y="625736"/>
                  <a:pt x="2242784" y="616640"/>
                  <a:pt x="2213188" y="598388"/>
                </a:cubicBezTo>
                <a:cubicBezTo>
                  <a:pt x="2183555" y="580157"/>
                  <a:pt x="2160773" y="555118"/>
                  <a:pt x="2144806" y="523193"/>
                </a:cubicBezTo>
                <a:cubicBezTo>
                  <a:pt x="2128857" y="491307"/>
                  <a:pt x="2120901" y="455059"/>
                  <a:pt x="2120901" y="414448"/>
                </a:cubicBezTo>
                <a:cubicBezTo>
                  <a:pt x="2120901" y="373877"/>
                  <a:pt x="2128857" y="337629"/>
                  <a:pt x="2144806" y="305724"/>
                </a:cubicBezTo>
                <a:cubicBezTo>
                  <a:pt x="2160773" y="273818"/>
                  <a:pt x="2183555" y="248779"/>
                  <a:pt x="2213188" y="230528"/>
                </a:cubicBezTo>
                <a:cubicBezTo>
                  <a:pt x="2242784" y="212316"/>
                  <a:pt x="2277256" y="203200"/>
                  <a:pt x="2316621" y="203200"/>
                </a:cubicBezTo>
                <a:close/>
                <a:moveTo>
                  <a:pt x="1094024" y="165101"/>
                </a:moveTo>
                <a:lnTo>
                  <a:pt x="1094024" y="341715"/>
                </a:lnTo>
                <a:lnTo>
                  <a:pt x="927100" y="341715"/>
                </a:lnTo>
                <a:lnTo>
                  <a:pt x="1052293" y="304307"/>
                </a:lnTo>
                <a:cubicBezTo>
                  <a:pt x="1052293" y="304307"/>
                  <a:pt x="1052293" y="189165"/>
                  <a:pt x="1052293" y="189165"/>
                </a:cubicBezTo>
                <a:close/>
                <a:moveTo>
                  <a:pt x="736600" y="165101"/>
                </a:moveTo>
                <a:lnTo>
                  <a:pt x="778331" y="189165"/>
                </a:lnTo>
                <a:cubicBezTo>
                  <a:pt x="778331" y="189165"/>
                  <a:pt x="778331" y="304307"/>
                  <a:pt x="778331" y="304307"/>
                </a:cubicBezTo>
                <a:lnTo>
                  <a:pt x="903524" y="341715"/>
                </a:lnTo>
                <a:lnTo>
                  <a:pt x="736600" y="341715"/>
                </a:lnTo>
                <a:close/>
                <a:moveTo>
                  <a:pt x="1024469" y="139701"/>
                </a:moveTo>
                <a:cubicBezTo>
                  <a:pt x="1024469" y="139701"/>
                  <a:pt x="1024469" y="283742"/>
                  <a:pt x="1024469" y="283742"/>
                </a:cubicBezTo>
                <a:lnTo>
                  <a:pt x="927101" y="338150"/>
                </a:lnTo>
                <a:lnTo>
                  <a:pt x="927101" y="214707"/>
                </a:lnTo>
                <a:cubicBezTo>
                  <a:pt x="927101" y="202736"/>
                  <a:pt x="933520" y="191674"/>
                  <a:pt x="943919" y="185721"/>
                </a:cubicBezTo>
                <a:close/>
                <a:moveTo>
                  <a:pt x="812800" y="139701"/>
                </a:moveTo>
                <a:lnTo>
                  <a:pt x="893351" y="185721"/>
                </a:lnTo>
                <a:cubicBezTo>
                  <a:pt x="903751" y="191665"/>
                  <a:pt x="910170" y="202736"/>
                  <a:pt x="910170" y="214707"/>
                </a:cubicBezTo>
                <a:lnTo>
                  <a:pt x="910170" y="338150"/>
                </a:lnTo>
                <a:lnTo>
                  <a:pt x="812800" y="283742"/>
                </a:lnTo>
                <a:close/>
                <a:moveTo>
                  <a:pt x="345298" y="114299"/>
                </a:moveTo>
                <a:cubicBezTo>
                  <a:pt x="358506" y="114343"/>
                  <a:pt x="370376" y="116057"/>
                  <a:pt x="378546" y="118252"/>
                </a:cubicBezTo>
                <a:cubicBezTo>
                  <a:pt x="404040" y="125091"/>
                  <a:pt x="417268" y="131094"/>
                  <a:pt x="437833" y="139833"/>
                </a:cubicBezTo>
                <a:cubicBezTo>
                  <a:pt x="453732" y="146558"/>
                  <a:pt x="462845" y="147812"/>
                  <a:pt x="468198" y="149484"/>
                </a:cubicBezTo>
                <a:cubicBezTo>
                  <a:pt x="479214" y="152904"/>
                  <a:pt x="481564" y="160503"/>
                  <a:pt x="478160" y="170496"/>
                </a:cubicBezTo>
                <a:cubicBezTo>
                  <a:pt x="475706" y="177715"/>
                  <a:pt x="467029" y="190064"/>
                  <a:pt x="447519" y="198765"/>
                </a:cubicBezTo>
                <a:cubicBezTo>
                  <a:pt x="428548" y="207238"/>
                  <a:pt x="401231" y="208719"/>
                  <a:pt x="381893" y="202640"/>
                </a:cubicBezTo>
                <a:cubicBezTo>
                  <a:pt x="360583" y="195915"/>
                  <a:pt x="351619" y="182122"/>
                  <a:pt x="337634" y="190101"/>
                </a:cubicBezTo>
                <a:cubicBezTo>
                  <a:pt x="326779" y="196295"/>
                  <a:pt x="326400" y="212253"/>
                  <a:pt x="340179" y="225020"/>
                </a:cubicBezTo>
                <a:lnTo>
                  <a:pt x="422323" y="309180"/>
                </a:lnTo>
                <a:cubicBezTo>
                  <a:pt x="459349" y="345884"/>
                  <a:pt x="485989" y="399610"/>
                  <a:pt x="459750" y="446877"/>
                </a:cubicBezTo>
                <a:cubicBezTo>
                  <a:pt x="436778" y="488330"/>
                  <a:pt x="393104" y="496309"/>
                  <a:pt x="393104" y="496309"/>
                </a:cubicBezTo>
                <a:lnTo>
                  <a:pt x="393104" y="422104"/>
                </a:lnTo>
                <a:cubicBezTo>
                  <a:pt x="409106" y="403676"/>
                  <a:pt x="402011" y="383994"/>
                  <a:pt x="384816" y="364692"/>
                </a:cubicBezTo>
                <a:cubicBezTo>
                  <a:pt x="384014" y="363704"/>
                  <a:pt x="383142" y="362716"/>
                  <a:pt x="382237" y="361804"/>
                </a:cubicBezTo>
                <a:lnTo>
                  <a:pt x="380953" y="360550"/>
                </a:lnTo>
                <a:cubicBezTo>
                  <a:pt x="379921" y="359449"/>
                  <a:pt x="378878" y="358385"/>
                  <a:pt x="377789" y="357321"/>
                </a:cubicBezTo>
                <a:lnTo>
                  <a:pt x="377801" y="357397"/>
                </a:lnTo>
                <a:lnTo>
                  <a:pt x="331284" y="310852"/>
                </a:lnTo>
                <a:cubicBezTo>
                  <a:pt x="331284" y="310852"/>
                  <a:pt x="331284" y="385020"/>
                  <a:pt x="331284" y="385020"/>
                </a:cubicBezTo>
                <a:cubicBezTo>
                  <a:pt x="315316" y="403410"/>
                  <a:pt x="322308" y="422977"/>
                  <a:pt x="339377" y="442241"/>
                </a:cubicBezTo>
                <a:cubicBezTo>
                  <a:pt x="340236" y="443343"/>
                  <a:pt x="341153" y="444369"/>
                  <a:pt x="342139" y="445357"/>
                </a:cubicBezTo>
                <a:lnTo>
                  <a:pt x="393092" y="496309"/>
                </a:lnTo>
                <a:lnTo>
                  <a:pt x="393104" y="496309"/>
                </a:lnTo>
                <a:lnTo>
                  <a:pt x="422323" y="525566"/>
                </a:lnTo>
                <a:cubicBezTo>
                  <a:pt x="459349" y="562232"/>
                  <a:pt x="485989" y="615958"/>
                  <a:pt x="459761" y="663263"/>
                </a:cubicBezTo>
                <a:cubicBezTo>
                  <a:pt x="436778" y="704678"/>
                  <a:pt x="393138" y="712695"/>
                  <a:pt x="393104" y="712695"/>
                </a:cubicBezTo>
                <a:lnTo>
                  <a:pt x="422323" y="741914"/>
                </a:lnTo>
                <a:cubicBezTo>
                  <a:pt x="443197" y="762811"/>
                  <a:pt x="454924" y="781429"/>
                  <a:pt x="454924" y="820603"/>
                </a:cubicBezTo>
                <a:cubicBezTo>
                  <a:pt x="454924" y="879307"/>
                  <a:pt x="393092" y="929081"/>
                  <a:pt x="393092" y="929081"/>
                </a:cubicBezTo>
                <a:cubicBezTo>
                  <a:pt x="393092" y="929081"/>
                  <a:pt x="433855" y="846668"/>
                  <a:pt x="383383" y="795716"/>
                </a:cubicBezTo>
                <a:lnTo>
                  <a:pt x="302041" y="714367"/>
                </a:lnTo>
                <a:cubicBezTo>
                  <a:pt x="265027" y="677701"/>
                  <a:pt x="238387" y="623975"/>
                  <a:pt x="264615" y="576670"/>
                </a:cubicBezTo>
                <a:cubicBezTo>
                  <a:pt x="287609" y="535255"/>
                  <a:pt x="331272" y="527238"/>
                  <a:pt x="331272" y="527238"/>
                </a:cubicBezTo>
                <a:lnTo>
                  <a:pt x="331272" y="601444"/>
                </a:lnTo>
                <a:cubicBezTo>
                  <a:pt x="315270" y="619909"/>
                  <a:pt x="322354" y="639553"/>
                  <a:pt x="339560" y="658855"/>
                </a:cubicBezTo>
                <a:cubicBezTo>
                  <a:pt x="340362" y="659881"/>
                  <a:pt x="341222" y="660831"/>
                  <a:pt x="342139" y="661743"/>
                </a:cubicBezTo>
                <a:lnTo>
                  <a:pt x="343434" y="663035"/>
                </a:lnTo>
                <a:cubicBezTo>
                  <a:pt x="344455" y="664099"/>
                  <a:pt x="345498" y="665162"/>
                  <a:pt x="346587" y="666226"/>
                </a:cubicBezTo>
                <a:lnTo>
                  <a:pt x="346575" y="666188"/>
                </a:lnTo>
                <a:lnTo>
                  <a:pt x="393092" y="712695"/>
                </a:lnTo>
                <a:lnTo>
                  <a:pt x="393092" y="638527"/>
                </a:lnTo>
                <a:cubicBezTo>
                  <a:pt x="409049" y="620137"/>
                  <a:pt x="402079" y="600570"/>
                  <a:pt x="384999" y="581306"/>
                </a:cubicBezTo>
                <a:cubicBezTo>
                  <a:pt x="384140" y="580242"/>
                  <a:pt x="383223" y="579178"/>
                  <a:pt x="382237" y="578190"/>
                </a:cubicBezTo>
                <a:lnTo>
                  <a:pt x="331284" y="527238"/>
                </a:lnTo>
                <a:lnTo>
                  <a:pt x="302041" y="498019"/>
                </a:lnTo>
                <a:cubicBezTo>
                  <a:pt x="265027" y="461315"/>
                  <a:pt x="238387" y="407589"/>
                  <a:pt x="264615" y="360322"/>
                </a:cubicBezTo>
                <a:cubicBezTo>
                  <a:pt x="287598" y="318869"/>
                  <a:pt x="331261" y="310852"/>
                  <a:pt x="331272" y="310852"/>
                </a:cubicBezTo>
                <a:cubicBezTo>
                  <a:pt x="331272" y="310852"/>
                  <a:pt x="302053" y="281633"/>
                  <a:pt x="302053" y="281633"/>
                </a:cubicBezTo>
                <a:cubicBezTo>
                  <a:pt x="281179" y="260774"/>
                  <a:pt x="254000" y="228857"/>
                  <a:pt x="254000" y="191203"/>
                </a:cubicBezTo>
                <a:cubicBezTo>
                  <a:pt x="254000" y="129080"/>
                  <a:pt x="305674" y="114169"/>
                  <a:pt x="345298" y="114299"/>
                </a:cubicBezTo>
                <a:close/>
                <a:moveTo>
                  <a:pt x="641407" y="46367"/>
                </a:moveTo>
                <a:cubicBezTo>
                  <a:pt x="641407" y="46367"/>
                  <a:pt x="641407" y="424971"/>
                  <a:pt x="641407" y="424971"/>
                </a:cubicBezTo>
                <a:lnTo>
                  <a:pt x="1151956" y="424971"/>
                </a:lnTo>
                <a:cubicBezTo>
                  <a:pt x="1177258" y="319243"/>
                  <a:pt x="1190080" y="208078"/>
                  <a:pt x="1190080" y="92733"/>
                </a:cubicBezTo>
                <a:lnTo>
                  <a:pt x="1190080" y="46367"/>
                </a:lnTo>
                <a:close/>
                <a:moveTo>
                  <a:pt x="46367" y="46367"/>
                </a:moveTo>
                <a:cubicBezTo>
                  <a:pt x="46367" y="46367"/>
                  <a:pt x="46367" y="92733"/>
                  <a:pt x="46367" y="92733"/>
                </a:cubicBezTo>
                <a:cubicBezTo>
                  <a:pt x="46367" y="272705"/>
                  <a:pt x="77450" y="442545"/>
                  <a:pt x="138699" y="597444"/>
                </a:cubicBezTo>
                <a:cubicBezTo>
                  <a:pt x="187699" y="721317"/>
                  <a:pt x="256105" y="836147"/>
                  <a:pt x="341969" y="938840"/>
                </a:cubicBezTo>
                <a:cubicBezTo>
                  <a:pt x="433500" y="1048174"/>
                  <a:pt x="531672" y="1126196"/>
                  <a:pt x="595040" y="1168270"/>
                </a:cubicBezTo>
                <a:lnTo>
                  <a:pt x="595040" y="46367"/>
                </a:lnTo>
                <a:close/>
                <a:moveTo>
                  <a:pt x="0" y="0"/>
                </a:moveTo>
                <a:lnTo>
                  <a:pt x="1236447" y="0"/>
                </a:lnTo>
                <a:lnTo>
                  <a:pt x="1236447" y="92733"/>
                </a:lnTo>
                <a:cubicBezTo>
                  <a:pt x="1236447" y="911879"/>
                  <a:pt x="618223" y="1236446"/>
                  <a:pt x="618223" y="1236446"/>
                </a:cubicBezTo>
                <a:cubicBezTo>
                  <a:pt x="618223" y="1236446"/>
                  <a:pt x="0" y="911879"/>
                  <a:pt x="0" y="92733"/>
                </a:cubicBezTo>
                <a:cubicBezTo>
                  <a:pt x="0" y="92733"/>
                  <a:pt x="0" y="0"/>
                  <a:pt x="0" y="0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1" name="Footer Placeholder 7">
            <a:extLst>
              <a:ext uri="{FF2B5EF4-FFF2-40B4-BE49-F238E27FC236}">
                <a16:creationId xmlns:a16="http://schemas.microsoft.com/office/drawing/2014/main" id="{1C6B8FC9-66CD-3F47-B6C7-C20BDADD46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976940" y="6211418"/>
            <a:ext cx="5137481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/>
              <a:t>© SUNY Downstate Health Sciences University 2021 – Privileged &amp; Confidential</a:t>
            </a:r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CA09198-6B40-6C43-981A-F9DF9EDAC27E}"/>
              </a:ext>
            </a:extLst>
          </p:cNvPr>
          <p:cNvCxnSpPr>
            <a:cxnSpLocks/>
          </p:cNvCxnSpPr>
          <p:nvPr userDrawn="1"/>
        </p:nvCxnSpPr>
        <p:spPr>
          <a:xfrm>
            <a:off x="11360305" y="6352478"/>
            <a:ext cx="0" cy="11817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7">
            <a:extLst>
              <a:ext uri="{FF2B5EF4-FFF2-40B4-BE49-F238E27FC236}">
                <a16:creationId xmlns:a16="http://schemas.microsoft.com/office/drawing/2014/main" id="{59C8649A-27B9-1E4B-A15F-C80DCA681AA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" y="1373251"/>
            <a:ext cx="5486400" cy="685800"/>
          </a:xfrm>
        </p:spPr>
        <p:txBody>
          <a:bodyPr/>
          <a:lstStyle>
            <a:lvl1pPr>
              <a:lnSpc>
                <a:spcPts val="2600"/>
              </a:lnSpc>
              <a:spcBef>
                <a:spcPts val="0"/>
              </a:spcBef>
              <a:defRPr sz="18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681738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1DF1CB66-E240-AE4B-9A43-C7779CE190B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09600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8A7C1B-6DE0-4CC6-AD21-30B6626528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5830" y="402336"/>
            <a:ext cx="5255746" cy="6858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31BC8-47C3-4622-9DF5-B851BA1572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4334" y="2350008"/>
            <a:ext cx="5257241" cy="3561842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3E6BF4-8B5F-4781-9386-A69DD95AC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67D03CC-13B7-4D1C-BA10-5EA08EDEA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1125BC01-6DBB-EB47-96F6-1DB550FD17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976940" y="6211418"/>
            <a:ext cx="5137481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© SUNY Downstate Health Sciences University 2021 – Privileged &amp; Confidential</a:t>
            </a:r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64B7BF8-EE48-1642-993C-139CDBEB92B2}"/>
              </a:ext>
            </a:extLst>
          </p:cNvPr>
          <p:cNvCxnSpPr>
            <a:cxnSpLocks/>
          </p:cNvCxnSpPr>
          <p:nvPr userDrawn="1"/>
        </p:nvCxnSpPr>
        <p:spPr>
          <a:xfrm>
            <a:off x="11360305" y="6352478"/>
            <a:ext cx="0" cy="118172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6F005B84-E438-7246-84C2-819BA90B934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" y="1373251"/>
            <a:ext cx="5486400" cy="685800"/>
          </a:xfrm>
        </p:spPr>
        <p:txBody>
          <a:bodyPr/>
          <a:lstStyle>
            <a:lvl1pPr>
              <a:lnSpc>
                <a:spcPts val="2600"/>
              </a:lnSpc>
              <a:spcBef>
                <a:spcPts val="0"/>
              </a:spcBef>
              <a:defRPr sz="18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40056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3_Cover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CCF26-93D6-479B-A6D2-2B8DC11E88E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79450" y="1717622"/>
            <a:ext cx="5416239" cy="2347031"/>
          </a:xfrm>
        </p:spPr>
        <p:txBody>
          <a:bodyPr anchor="b" anchorCtr="0"/>
          <a:lstStyle>
            <a:lvl1pPr algn="l">
              <a:lnSpc>
                <a:spcPts val="4640"/>
              </a:lnSpc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5FE936-A3EE-421F-8D5F-8FAD316CF1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9450" y="4404709"/>
            <a:ext cx="5416240" cy="710851"/>
          </a:xfrm>
        </p:spPr>
        <p:txBody>
          <a:bodyPr/>
          <a:lstStyle>
            <a:lvl1pPr marL="0" indent="0" algn="l">
              <a:lnSpc>
                <a:spcPts val="2880"/>
              </a:lnSpc>
              <a:spcBef>
                <a:spcPts val="0"/>
              </a:spcBef>
              <a:buNone/>
              <a:defRPr sz="22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3591185-B689-A244-9A93-9CFF2655D12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79450" y="5439742"/>
            <a:ext cx="5416574" cy="1048981"/>
          </a:xfrm>
        </p:spPr>
        <p:txBody>
          <a:bodyPr/>
          <a:lstStyle>
            <a:lvl1pPr>
              <a:lnSpc>
                <a:spcPts val="2400"/>
              </a:lnSpc>
              <a:spcBef>
                <a:spcPts val="0"/>
              </a:spcBef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49D1793E-E37B-CF4A-9DB4-A63A953B604F}"/>
              </a:ext>
            </a:extLst>
          </p:cNvPr>
          <p:cNvSpPr>
            <a:spLocks noChangeAspect="1"/>
          </p:cNvSpPr>
          <p:nvPr userDrawn="1"/>
        </p:nvSpPr>
        <p:spPr>
          <a:xfrm>
            <a:off x="679450" y="478838"/>
            <a:ext cx="2862072" cy="619212"/>
          </a:xfrm>
          <a:custGeom>
            <a:avLst/>
            <a:gdLst>
              <a:gd name="connsiteX0" fmla="*/ 2059931 w 5710521"/>
              <a:gd name="connsiteY0" fmla="*/ 924335 h 1236446"/>
              <a:gd name="connsiteX1" fmla="*/ 2038171 w 5710521"/>
              <a:gd name="connsiteY1" fmla="*/ 981014 h 1236446"/>
              <a:gd name="connsiteX2" fmla="*/ 2081447 w 5710521"/>
              <a:gd name="connsiteY2" fmla="*/ 981014 h 1236446"/>
              <a:gd name="connsiteX3" fmla="*/ 5049518 w 5710521"/>
              <a:gd name="connsiteY3" fmla="*/ 908304 h 1236446"/>
              <a:gd name="connsiteX4" fmla="*/ 5049518 w 5710521"/>
              <a:gd name="connsiteY4" fmla="*/ 959096 h 1236446"/>
              <a:gd name="connsiteX5" fmla="*/ 5076343 w 5710521"/>
              <a:gd name="connsiteY5" fmla="*/ 959096 h 1236446"/>
              <a:gd name="connsiteX6" fmla="*/ 5106610 w 5710521"/>
              <a:gd name="connsiteY6" fmla="*/ 933502 h 1236446"/>
              <a:gd name="connsiteX7" fmla="*/ 5080389 w 5710521"/>
              <a:gd name="connsiteY7" fmla="*/ 908304 h 1236446"/>
              <a:gd name="connsiteX8" fmla="*/ 5588001 w 5710521"/>
              <a:gd name="connsiteY8" fmla="*/ 889000 h 1236446"/>
              <a:gd name="connsiteX9" fmla="*/ 5610571 w 5710521"/>
              <a:gd name="connsiteY9" fmla="*/ 889000 h 1236446"/>
              <a:gd name="connsiteX10" fmla="*/ 5648955 w 5710521"/>
              <a:gd name="connsiteY10" fmla="*/ 964973 h 1236446"/>
              <a:gd name="connsiteX11" fmla="*/ 5687980 w 5710521"/>
              <a:gd name="connsiteY11" fmla="*/ 889000 h 1236446"/>
              <a:gd name="connsiteX12" fmla="*/ 5710521 w 5710521"/>
              <a:gd name="connsiteY12" fmla="*/ 889000 h 1236446"/>
              <a:gd name="connsiteX13" fmla="*/ 5659119 w 5710521"/>
              <a:gd name="connsiteY13" fmla="*/ 985086 h 1236446"/>
              <a:gd name="connsiteX14" fmla="*/ 5659119 w 5710521"/>
              <a:gd name="connsiteY14" fmla="*/ 1039124 h 1236446"/>
              <a:gd name="connsiteX15" fmla="*/ 5638801 w 5710521"/>
              <a:gd name="connsiteY15" fmla="*/ 1039124 h 1236446"/>
              <a:gd name="connsiteX16" fmla="*/ 5638801 w 5710521"/>
              <a:gd name="connsiteY16" fmla="*/ 985086 h 1236446"/>
              <a:gd name="connsiteX17" fmla="*/ 5435601 w 5710521"/>
              <a:gd name="connsiteY17" fmla="*/ 889000 h 1236446"/>
              <a:gd name="connsiteX18" fmla="*/ 5544903 w 5710521"/>
              <a:gd name="connsiteY18" fmla="*/ 889000 h 1236446"/>
              <a:gd name="connsiteX19" fmla="*/ 5544903 w 5710521"/>
              <a:gd name="connsiteY19" fmla="*/ 908697 h 1236446"/>
              <a:gd name="connsiteX20" fmla="*/ 5500398 w 5710521"/>
              <a:gd name="connsiteY20" fmla="*/ 908697 h 1236446"/>
              <a:gd name="connsiteX21" fmla="*/ 5500398 w 5710521"/>
              <a:gd name="connsiteY21" fmla="*/ 1039124 h 1236446"/>
              <a:gd name="connsiteX22" fmla="*/ 5480106 w 5710521"/>
              <a:gd name="connsiteY22" fmla="*/ 1039124 h 1236446"/>
              <a:gd name="connsiteX23" fmla="*/ 5480106 w 5710521"/>
              <a:gd name="connsiteY23" fmla="*/ 908697 h 1236446"/>
              <a:gd name="connsiteX24" fmla="*/ 5435601 w 5710521"/>
              <a:gd name="connsiteY24" fmla="*/ 908697 h 1236446"/>
              <a:gd name="connsiteX25" fmla="*/ 5435601 w 5710521"/>
              <a:gd name="connsiteY25" fmla="*/ 889000 h 1236446"/>
              <a:gd name="connsiteX26" fmla="*/ 5346700 w 5710521"/>
              <a:gd name="connsiteY26" fmla="*/ 889000 h 1236446"/>
              <a:gd name="connsiteX27" fmla="*/ 5367018 w 5710521"/>
              <a:gd name="connsiteY27" fmla="*/ 889000 h 1236446"/>
              <a:gd name="connsiteX28" fmla="*/ 5367018 w 5710521"/>
              <a:gd name="connsiteY28" fmla="*/ 1039124 h 1236446"/>
              <a:gd name="connsiteX29" fmla="*/ 5346700 w 5710521"/>
              <a:gd name="connsiteY29" fmla="*/ 1039124 h 1236446"/>
              <a:gd name="connsiteX30" fmla="*/ 5346700 w 5710521"/>
              <a:gd name="connsiteY30" fmla="*/ 889000 h 1236446"/>
              <a:gd name="connsiteX31" fmla="*/ 5029201 w 5710521"/>
              <a:gd name="connsiteY31" fmla="*/ 889000 h 1236446"/>
              <a:gd name="connsiteX32" fmla="*/ 5080204 w 5710521"/>
              <a:gd name="connsiteY32" fmla="*/ 889000 h 1236446"/>
              <a:gd name="connsiteX33" fmla="*/ 5127345 w 5710521"/>
              <a:gd name="connsiteY33" fmla="*/ 933710 h 1236446"/>
              <a:gd name="connsiteX34" fmla="*/ 5092400 w 5710521"/>
              <a:gd name="connsiteY34" fmla="*/ 976571 h 1236446"/>
              <a:gd name="connsiteX35" fmla="*/ 5134241 w 5710521"/>
              <a:gd name="connsiteY35" fmla="*/ 1039146 h 1236446"/>
              <a:gd name="connsiteX36" fmla="*/ 5109250 w 5710521"/>
              <a:gd name="connsiteY36" fmla="*/ 1039146 h 1236446"/>
              <a:gd name="connsiteX37" fmla="*/ 5070254 w 5710521"/>
              <a:gd name="connsiteY37" fmla="*/ 978191 h 1236446"/>
              <a:gd name="connsiteX38" fmla="*/ 5049518 w 5710521"/>
              <a:gd name="connsiteY38" fmla="*/ 978191 h 1236446"/>
              <a:gd name="connsiteX39" fmla="*/ 5049518 w 5710521"/>
              <a:gd name="connsiteY39" fmla="*/ 1039146 h 1236446"/>
              <a:gd name="connsiteX40" fmla="*/ 5029201 w 5710521"/>
              <a:gd name="connsiteY40" fmla="*/ 1039146 h 1236446"/>
              <a:gd name="connsiteX41" fmla="*/ 4864100 w 5710521"/>
              <a:gd name="connsiteY41" fmla="*/ 889000 h 1236446"/>
              <a:gd name="connsiteX42" fmla="*/ 4957547 w 5710521"/>
              <a:gd name="connsiteY42" fmla="*/ 889000 h 1236446"/>
              <a:gd name="connsiteX43" fmla="*/ 4957547 w 5710521"/>
              <a:gd name="connsiteY43" fmla="*/ 908301 h 1236446"/>
              <a:gd name="connsiteX44" fmla="*/ 4884416 w 5710521"/>
              <a:gd name="connsiteY44" fmla="*/ 908301 h 1236446"/>
              <a:gd name="connsiteX45" fmla="*/ 4884416 w 5710521"/>
              <a:gd name="connsiteY45" fmla="*/ 953200 h 1236446"/>
              <a:gd name="connsiteX46" fmla="*/ 4952092 w 5710521"/>
              <a:gd name="connsiteY46" fmla="*/ 953200 h 1236446"/>
              <a:gd name="connsiteX47" fmla="*/ 4952092 w 5710521"/>
              <a:gd name="connsiteY47" fmla="*/ 972494 h 1236446"/>
              <a:gd name="connsiteX48" fmla="*/ 4884416 w 5710521"/>
              <a:gd name="connsiteY48" fmla="*/ 972494 h 1236446"/>
              <a:gd name="connsiteX49" fmla="*/ 4884416 w 5710521"/>
              <a:gd name="connsiteY49" fmla="*/ 1019818 h 1236446"/>
              <a:gd name="connsiteX50" fmla="*/ 4957547 w 5710521"/>
              <a:gd name="connsiteY50" fmla="*/ 1019818 h 1236446"/>
              <a:gd name="connsiteX51" fmla="*/ 4957547 w 5710521"/>
              <a:gd name="connsiteY51" fmla="*/ 1039126 h 1236446"/>
              <a:gd name="connsiteX52" fmla="*/ 4864100 w 5710521"/>
              <a:gd name="connsiteY52" fmla="*/ 1039126 h 1236446"/>
              <a:gd name="connsiteX53" fmla="*/ 4864100 w 5710521"/>
              <a:gd name="connsiteY53" fmla="*/ 889000 h 1236446"/>
              <a:gd name="connsiteX54" fmla="*/ 4660901 w 5710521"/>
              <a:gd name="connsiteY54" fmla="*/ 889000 h 1236446"/>
              <a:gd name="connsiteX55" fmla="*/ 4684069 w 5710521"/>
              <a:gd name="connsiteY55" fmla="*/ 889000 h 1236446"/>
              <a:gd name="connsiteX56" fmla="*/ 4731598 w 5710521"/>
              <a:gd name="connsiteY56" fmla="*/ 1004180 h 1236446"/>
              <a:gd name="connsiteX57" fmla="*/ 4778926 w 5710521"/>
              <a:gd name="connsiteY57" fmla="*/ 889000 h 1236446"/>
              <a:gd name="connsiteX58" fmla="*/ 4801074 w 5710521"/>
              <a:gd name="connsiteY58" fmla="*/ 889000 h 1236446"/>
              <a:gd name="connsiteX59" fmla="*/ 4737276 w 5710521"/>
              <a:gd name="connsiteY59" fmla="*/ 1039126 h 1236446"/>
              <a:gd name="connsiteX60" fmla="*/ 4725699 w 5710521"/>
              <a:gd name="connsiteY60" fmla="*/ 1039126 h 1236446"/>
              <a:gd name="connsiteX61" fmla="*/ 4572000 w 5710521"/>
              <a:gd name="connsiteY61" fmla="*/ 889000 h 1236446"/>
              <a:gd name="connsiteX62" fmla="*/ 4592318 w 5710521"/>
              <a:gd name="connsiteY62" fmla="*/ 889000 h 1236446"/>
              <a:gd name="connsiteX63" fmla="*/ 4592318 w 5710521"/>
              <a:gd name="connsiteY63" fmla="*/ 1039124 h 1236446"/>
              <a:gd name="connsiteX64" fmla="*/ 4572000 w 5710521"/>
              <a:gd name="connsiteY64" fmla="*/ 1039124 h 1236446"/>
              <a:gd name="connsiteX65" fmla="*/ 4572000 w 5710521"/>
              <a:gd name="connsiteY65" fmla="*/ 889000 h 1236446"/>
              <a:gd name="connsiteX66" fmla="*/ 4381501 w 5710521"/>
              <a:gd name="connsiteY66" fmla="*/ 889000 h 1236446"/>
              <a:gd name="connsiteX67" fmla="*/ 4390642 w 5710521"/>
              <a:gd name="connsiteY67" fmla="*/ 889000 h 1236446"/>
              <a:gd name="connsiteX68" fmla="*/ 4482074 w 5710521"/>
              <a:gd name="connsiteY68" fmla="*/ 996055 h 1236446"/>
              <a:gd name="connsiteX69" fmla="*/ 4482074 w 5710521"/>
              <a:gd name="connsiteY69" fmla="*/ 889000 h 1236446"/>
              <a:gd name="connsiteX70" fmla="*/ 4502188 w 5710521"/>
              <a:gd name="connsiteY70" fmla="*/ 889000 h 1236446"/>
              <a:gd name="connsiteX71" fmla="*/ 4502188 w 5710521"/>
              <a:gd name="connsiteY71" fmla="*/ 1039126 h 1236446"/>
              <a:gd name="connsiteX72" fmla="*/ 4491611 w 5710521"/>
              <a:gd name="connsiteY72" fmla="*/ 1039126 h 1236446"/>
              <a:gd name="connsiteX73" fmla="*/ 4401616 w 5710521"/>
              <a:gd name="connsiteY73" fmla="*/ 932696 h 1236446"/>
              <a:gd name="connsiteX74" fmla="*/ 4401616 w 5710521"/>
              <a:gd name="connsiteY74" fmla="*/ 1039126 h 1236446"/>
              <a:gd name="connsiteX75" fmla="*/ 4381501 w 5710521"/>
              <a:gd name="connsiteY75" fmla="*/ 1039126 h 1236446"/>
              <a:gd name="connsiteX76" fmla="*/ 4191001 w 5710521"/>
              <a:gd name="connsiteY76" fmla="*/ 889000 h 1236446"/>
              <a:gd name="connsiteX77" fmla="*/ 4211316 w 5710521"/>
              <a:gd name="connsiteY77" fmla="*/ 889000 h 1236446"/>
              <a:gd name="connsiteX78" fmla="*/ 4211316 w 5710521"/>
              <a:gd name="connsiteY78" fmla="*/ 984898 h 1236446"/>
              <a:gd name="connsiteX79" fmla="*/ 4245458 w 5710521"/>
              <a:gd name="connsiteY79" fmla="*/ 1021856 h 1236446"/>
              <a:gd name="connsiteX80" fmla="*/ 4279383 w 5710521"/>
              <a:gd name="connsiteY80" fmla="*/ 984898 h 1236446"/>
              <a:gd name="connsiteX81" fmla="*/ 4279383 w 5710521"/>
              <a:gd name="connsiteY81" fmla="*/ 889000 h 1236446"/>
              <a:gd name="connsiteX82" fmla="*/ 4299884 w 5710521"/>
              <a:gd name="connsiteY82" fmla="*/ 889000 h 1236446"/>
              <a:gd name="connsiteX83" fmla="*/ 4299884 w 5710521"/>
              <a:gd name="connsiteY83" fmla="*/ 988555 h 1236446"/>
              <a:gd name="connsiteX84" fmla="*/ 4245458 w 5710521"/>
              <a:gd name="connsiteY84" fmla="*/ 1041781 h 1236446"/>
              <a:gd name="connsiteX85" fmla="*/ 4191001 w 5710521"/>
              <a:gd name="connsiteY85" fmla="*/ 988555 h 1236446"/>
              <a:gd name="connsiteX86" fmla="*/ 3784600 w 5710521"/>
              <a:gd name="connsiteY86" fmla="*/ 889000 h 1236446"/>
              <a:gd name="connsiteX87" fmla="*/ 3878047 w 5710521"/>
              <a:gd name="connsiteY87" fmla="*/ 889000 h 1236446"/>
              <a:gd name="connsiteX88" fmla="*/ 3878047 w 5710521"/>
              <a:gd name="connsiteY88" fmla="*/ 908301 h 1236446"/>
              <a:gd name="connsiteX89" fmla="*/ 3804916 w 5710521"/>
              <a:gd name="connsiteY89" fmla="*/ 908301 h 1236446"/>
              <a:gd name="connsiteX90" fmla="*/ 3804916 w 5710521"/>
              <a:gd name="connsiteY90" fmla="*/ 953200 h 1236446"/>
              <a:gd name="connsiteX91" fmla="*/ 3872565 w 5710521"/>
              <a:gd name="connsiteY91" fmla="*/ 953200 h 1236446"/>
              <a:gd name="connsiteX92" fmla="*/ 3872565 w 5710521"/>
              <a:gd name="connsiteY92" fmla="*/ 972494 h 1236446"/>
              <a:gd name="connsiteX93" fmla="*/ 3804916 w 5710521"/>
              <a:gd name="connsiteY93" fmla="*/ 972494 h 1236446"/>
              <a:gd name="connsiteX94" fmla="*/ 3804916 w 5710521"/>
              <a:gd name="connsiteY94" fmla="*/ 1019818 h 1236446"/>
              <a:gd name="connsiteX95" fmla="*/ 3878047 w 5710521"/>
              <a:gd name="connsiteY95" fmla="*/ 1019818 h 1236446"/>
              <a:gd name="connsiteX96" fmla="*/ 3878047 w 5710521"/>
              <a:gd name="connsiteY96" fmla="*/ 1039126 h 1236446"/>
              <a:gd name="connsiteX97" fmla="*/ 3784600 w 5710521"/>
              <a:gd name="connsiteY97" fmla="*/ 1039126 h 1236446"/>
              <a:gd name="connsiteX98" fmla="*/ 3784600 w 5710521"/>
              <a:gd name="connsiteY98" fmla="*/ 889000 h 1236446"/>
              <a:gd name="connsiteX99" fmla="*/ 3390901 w 5710521"/>
              <a:gd name="connsiteY99" fmla="*/ 889000 h 1236446"/>
              <a:gd name="connsiteX100" fmla="*/ 3400075 w 5710521"/>
              <a:gd name="connsiteY100" fmla="*/ 889000 h 1236446"/>
              <a:gd name="connsiteX101" fmla="*/ 3491476 w 5710521"/>
              <a:gd name="connsiteY101" fmla="*/ 996055 h 1236446"/>
              <a:gd name="connsiteX102" fmla="*/ 3491476 w 5710521"/>
              <a:gd name="connsiteY102" fmla="*/ 889000 h 1236446"/>
              <a:gd name="connsiteX103" fmla="*/ 3511591 w 5710521"/>
              <a:gd name="connsiteY103" fmla="*/ 889000 h 1236446"/>
              <a:gd name="connsiteX104" fmla="*/ 3511591 w 5710521"/>
              <a:gd name="connsiteY104" fmla="*/ 1039126 h 1236446"/>
              <a:gd name="connsiteX105" fmla="*/ 3501014 w 5710521"/>
              <a:gd name="connsiteY105" fmla="*/ 1039126 h 1236446"/>
              <a:gd name="connsiteX106" fmla="*/ 3411016 w 5710521"/>
              <a:gd name="connsiteY106" fmla="*/ 932696 h 1236446"/>
              <a:gd name="connsiteX107" fmla="*/ 3411016 w 5710521"/>
              <a:gd name="connsiteY107" fmla="*/ 1039126 h 1236446"/>
              <a:gd name="connsiteX108" fmla="*/ 3390901 w 5710521"/>
              <a:gd name="connsiteY108" fmla="*/ 1039126 h 1236446"/>
              <a:gd name="connsiteX109" fmla="*/ 3225801 w 5710521"/>
              <a:gd name="connsiteY109" fmla="*/ 889000 h 1236446"/>
              <a:gd name="connsiteX110" fmla="*/ 3319246 w 5710521"/>
              <a:gd name="connsiteY110" fmla="*/ 889000 h 1236446"/>
              <a:gd name="connsiteX111" fmla="*/ 3319246 w 5710521"/>
              <a:gd name="connsiteY111" fmla="*/ 908301 h 1236446"/>
              <a:gd name="connsiteX112" fmla="*/ 3246116 w 5710521"/>
              <a:gd name="connsiteY112" fmla="*/ 908301 h 1236446"/>
              <a:gd name="connsiteX113" fmla="*/ 3246116 w 5710521"/>
              <a:gd name="connsiteY113" fmla="*/ 953200 h 1236446"/>
              <a:gd name="connsiteX114" fmla="*/ 3313769 w 5710521"/>
              <a:gd name="connsiteY114" fmla="*/ 953200 h 1236446"/>
              <a:gd name="connsiteX115" fmla="*/ 3313769 w 5710521"/>
              <a:gd name="connsiteY115" fmla="*/ 972494 h 1236446"/>
              <a:gd name="connsiteX116" fmla="*/ 3246116 w 5710521"/>
              <a:gd name="connsiteY116" fmla="*/ 972494 h 1236446"/>
              <a:gd name="connsiteX117" fmla="*/ 3246116 w 5710521"/>
              <a:gd name="connsiteY117" fmla="*/ 1019818 h 1236446"/>
              <a:gd name="connsiteX118" fmla="*/ 3319246 w 5710521"/>
              <a:gd name="connsiteY118" fmla="*/ 1019818 h 1236446"/>
              <a:gd name="connsiteX119" fmla="*/ 3319246 w 5710521"/>
              <a:gd name="connsiteY119" fmla="*/ 1039126 h 1236446"/>
              <a:gd name="connsiteX120" fmla="*/ 3225801 w 5710521"/>
              <a:gd name="connsiteY120" fmla="*/ 1039126 h 1236446"/>
              <a:gd name="connsiteX121" fmla="*/ 3225801 w 5710521"/>
              <a:gd name="connsiteY121" fmla="*/ 889000 h 1236446"/>
              <a:gd name="connsiteX122" fmla="*/ 3124200 w 5710521"/>
              <a:gd name="connsiteY122" fmla="*/ 889000 h 1236446"/>
              <a:gd name="connsiteX123" fmla="*/ 3144518 w 5710521"/>
              <a:gd name="connsiteY123" fmla="*/ 889000 h 1236446"/>
              <a:gd name="connsiteX124" fmla="*/ 3144518 w 5710521"/>
              <a:gd name="connsiteY124" fmla="*/ 1039124 h 1236446"/>
              <a:gd name="connsiteX125" fmla="*/ 3124200 w 5710521"/>
              <a:gd name="connsiteY125" fmla="*/ 1039124 h 1236446"/>
              <a:gd name="connsiteX126" fmla="*/ 3124200 w 5710521"/>
              <a:gd name="connsiteY126" fmla="*/ 889000 h 1236446"/>
              <a:gd name="connsiteX127" fmla="*/ 2489201 w 5710521"/>
              <a:gd name="connsiteY127" fmla="*/ 889000 h 1236446"/>
              <a:gd name="connsiteX128" fmla="*/ 2509728 w 5710521"/>
              <a:gd name="connsiteY128" fmla="*/ 889000 h 1236446"/>
              <a:gd name="connsiteX129" fmla="*/ 2509728 w 5710521"/>
              <a:gd name="connsiteY129" fmla="*/ 952387 h 1236446"/>
              <a:gd name="connsiteX130" fmla="*/ 2585076 w 5710521"/>
              <a:gd name="connsiteY130" fmla="*/ 952387 h 1236446"/>
              <a:gd name="connsiteX131" fmla="*/ 2585076 w 5710521"/>
              <a:gd name="connsiteY131" fmla="*/ 889000 h 1236446"/>
              <a:gd name="connsiteX132" fmla="*/ 2605394 w 5710521"/>
              <a:gd name="connsiteY132" fmla="*/ 889000 h 1236446"/>
              <a:gd name="connsiteX133" fmla="*/ 2605394 w 5710521"/>
              <a:gd name="connsiteY133" fmla="*/ 1039126 h 1236446"/>
              <a:gd name="connsiteX134" fmla="*/ 2585076 w 5710521"/>
              <a:gd name="connsiteY134" fmla="*/ 1039126 h 1236446"/>
              <a:gd name="connsiteX135" fmla="*/ 2585076 w 5710521"/>
              <a:gd name="connsiteY135" fmla="*/ 971875 h 1236446"/>
              <a:gd name="connsiteX136" fmla="*/ 2509728 w 5710521"/>
              <a:gd name="connsiteY136" fmla="*/ 971875 h 1236446"/>
              <a:gd name="connsiteX137" fmla="*/ 2509728 w 5710521"/>
              <a:gd name="connsiteY137" fmla="*/ 1039126 h 1236446"/>
              <a:gd name="connsiteX138" fmla="*/ 2489201 w 5710521"/>
              <a:gd name="connsiteY138" fmla="*/ 1039126 h 1236446"/>
              <a:gd name="connsiteX139" fmla="*/ 2311400 w 5710521"/>
              <a:gd name="connsiteY139" fmla="*/ 889000 h 1236446"/>
              <a:gd name="connsiteX140" fmla="*/ 2420705 w 5710521"/>
              <a:gd name="connsiteY140" fmla="*/ 889000 h 1236446"/>
              <a:gd name="connsiteX141" fmla="*/ 2420705 w 5710521"/>
              <a:gd name="connsiteY141" fmla="*/ 908697 h 1236446"/>
              <a:gd name="connsiteX142" fmla="*/ 2376203 w 5710521"/>
              <a:gd name="connsiteY142" fmla="*/ 908697 h 1236446"/>
              <a:gd name="connsiteX143" fmla="*/ 2376203 w 5710521"/>
              <a:gd name="connsiteY143" fmla="*/ 1039124 h 1236446"/>
              <a:gd name="connsiteX144" fmla="*/ 2355906 w 5710521"/>
              <a:gd name="connsiteY144" fmla="*/ 1039124 h 1236446"/>
              <a:gd name="connsiteX145" fmla="*/ 2355906 w 5710521"/>
              <a:gd name="connsiteY145" fmla="*/ 908697 h 1236446"/>
              <a:gd name="connsiteX146" fmla="*/ 2311400 w 5710521"/>
              <a:gd name="connsiteY146" fmla="*/ 908697 h 1236446"/>
              <a:gd name="connsiteX147" fmla="*/ 2311400 w 5710521"/>
              <a:gd name="connsiteY147" fmla="*/ 889000 h 1236446"/>
              <a:gd name="connsiteX148" fmla="*/ 2184401 w 5710521"/>
              <a:gd name="connsiteY148" fmla="*/ 889000 h 1236446"/>
              <a:gd name="connsiteX149" fmla="*/ 2204716 w 5710521"/>
              <a:gd name="connsiteY149" fmla="*/ 889000 h 1236446"/>
              <a:gd name="connsiteX150" fmla="*/ 2204716 w 5710521"/>
              <a:gd name="connsiteY150" fmla="*/ 1019429 h 1236446"/>
              <a:gd name="connsiteX151" fmla="*/ 2285368 w 5710521"/>
              <a:gd name="connsiteY151" fmla="*/ 1019429 h 1236446"/>
              <a:gd name="connsiteX152" fmla="*/ 2285368 w 5710521"/>
              <a:gd name="connsiteY152" fmla="*/ 1039126 h 1236446"/>
              <a:gd name="connsiteX153" fmla="*/ 2184401 w 5710521"/>
              <a:gd name="connsiteY153" fmla="*/ 1039126 h 1236446"/>
              <a:gd name="connsiteX154" fmla="*/ 2054627 w 5710521"/>
              <a:gd name="connsiteY154" fmla="*/ 889000 h 1236446"/>
              <a:gd name="connsiteX155" fmla="*/ 2065595 w 5710521"/>
              <a:gd name="connsiteY155" fmla="*/ 889000 h 1236446"/>
              <a:gd name="connsiteX156" fmla="*/ 2125743 w 5710521"/>
              <a:gd name="connsiteY156" fmla="*/ 1039124 h 1236446"/>
              <a:gd name="connsiteX157" fmla="*/ 2103592 w 5710521"/>
              <a:gd name="connsiteY157" fmla="*/ 1039124 h 1236446"/>
              <a:gd name="connsiteX158" fmla="*/ 2088345 w 5710521"/>
              <a:gd name="connsiteY158" fmla="*/ 1000106 h 1236446"/>
              <a:gd name="connsiteX159" fmla="*/ 2031274 w 5710521"/>
              <a:gd name="connsiteY159" fmla="*/ 1000106 h 1236446"/>
              <a:gd name="connsiteX160" fmla="*/ 2016044 w 5710521"/>
              <a:gd name="connsiteY160" fmla="*/ 1039124 h 1236446"/>
              <a:gd name="connsiteX161" fmla="*/ 1993900 w 5710521"/>
              <a:gd name="connsiteY161" fmla="*/ 1039124 h 1236446"/>
              <a:gd name="connsiteX162" fmla="*/ 1841501 w 5710521"/>
              <a:gd name="connsiteY162" fmla="*/ 889000 h 1236446"/>
              <a:gd name="connsiteX163" fmla="*/ 1934946 w 5710521"/>
              <a:gd name="connsiteY163" fmla="*/ 889000 h 1236446"/>
              <a:gd name="connsiteX164" fmla="*/ 1934946 w 5710521"/>
              <a:gd name="connsiteY164" fmla="*/ 908301 h 1236446"/>
              <a:gd name="connsiteX165" fmla="*/ 1861816 w 5710521"/>
              <a:gd name="connsiteY165" fmla="*/ 908301 h 1236446"/>
              <a:gd name="connsiteX166" fmla="*/ 1861816 w 5710521"/>
              <a:gd name="connsiteY166" fmla="*/ 953200 h 1236446"/>
              <a:gd name="connsiteX167" fmla="*/ 1929469 w 5710521"/>
              <a:gd name="connsiteY167" fmla="*/ 953200 h 1236446"/>
              <a:gd name="connsiteX168" fmla="*/ 1929469 w 5710521"/>
              <a:gd name="connsiteY168" fmla="*/ 972494 h 1236446"/>
              <a:gd name="connsiteX169" fmla="*/ 1861816 w 5710521"/>
              <a:gd name="connsiteY169" fmla="*/ 972494 h 1236446"/>
              <a:gd name="connsiteX170" fmla="*/ 1861816 w 5710521"/>
              <a:gd name="connsiteY170" fmla="*/ 1019818 h 1236446"/>
              <a:gd name="connsiteX171" fmla="*/ 1934946 w 5710521"/>
              <a:gd name="connsiteY171" fmla="*/ 1019818 h 1236446"/>
              <a:gd name="connsiteX172" fmla="*/ 1934946 w 5710521"/>
              <a:gd name="connsiteY172" fmla="*/ 1039126 h 1236446"/>
              <a:gd name="connsiteX173" fmla="*/ 1841501 w 5710521"/>
              <a:gd name="connsiteY173" fmla="*/ 1039126 h 1236446"/>
              <a:gd name="connsiteX174" fmla="*/ 1841501 w 5710521"/>
              <a:gd name="connsiteY174" fmla="*/ 889000 h 1236446"/>
              <a:gd name="connsiteX175" fmla="*/ 1651001 w 5710521"/>
              <a:gd name="connsiteY175" fmla="*/ 889000 h 1236446"/>
              <a:gd name="connsiteX176" fmla="*/ 1671528 w 5710521"/>
              <a:gd name="connsiteY176" fmla="*/ 889000 h 1236446"/>
              <a:gd name="connsiteX177" fmla="*/ 1671528 w 5710521"/>
              <a:gd name="connsiteY177" fmla="*/ 952387 h 1236446"/>
              <a:gd name="connsiteX178" fmla="*/ 1746898 w 5710521"/>
              <a:gd name="connsiteY178" fmla="*/ 952387 h 1236446"/>
              <a:gd name="connsiteX179" fmla="*/ 1746898 w 5710521"/>
              <a:gd name="connsiteY179" fmla="*/ 889000 h 1236446"/>
              <a:gd name="connsiteX180" fmla="*/ 1767194 w 5710521"/>
              <a:gd name="connsiteY180" fmla="*/ 889000 h 1236446"/>
              <a:gd name="connsiteX181" fmla="*/ 1767194 w 5710521"/>
              <a:gd name="connsiteY181" fmla="*/ 1039126 h 1236446"/>
              <a:gd name="connsiteX182" fmla="*/ 1746898 w 5710521"/>
              <a:gd name="connsiteY182" fmla="*/ 1039126 h 1236446"/>
              <a:gd name="connsiteX183" fmla="*/ 1746898 w 5710521"/>
              <a:gd name="connsiteY183" fmla="*/ 971875 h 1236446"/>
              <a:gd name="connsiteX184" fmla="*/ 1671528 w 5710521"/>
              <a:gd name="connsiteY184" fmla="*/ 971875 h 1236446"/>
              <a:gd name="connsiteX185" fmla="*/ 1671528 w 5710521"/>
              <a:gd name="connsiteY185" fmla="*/ 1039126 h 1236446"/>
              <a:gd name="connsiteX186" fmla="*/ 1651001 w 5710521"/>
              <a:gd name="connsiteY186" fmla="*/ 1039126 h 1236446"/>
              <a:gd name="connsiteX187" fmla="*/ 5235039 w 5710521"/>
              <a:gd name="connsiteY187" fmla="*/ 876301 h 1236446"/>
              <a:gd name="connsiteX188" fmla="*/ 5279119 w 5710521"/>
              <a:gd name="connsiteY188" fmla="*/ 898449 h 1236446"/>
              <a:gd name="connsiteX189" fmla="*/ 5265493 w 5710521"/>
              <a:gd name="connsiteY189" fmla="*/ 911455 h 1236446"/>
              <a:gd name="connsiteX190" fmla="*/ 5235249 w 5710521"/>
              <a:gd name="connsiteY190" fmla="*/ 895394 h 1236446"/>
              <a:gd name="connsiteX191" fmla="*/ 5211457 w 5710521"/>
              <a:gd name="connsiteY191" fmla="*/ 915717 h 1236446"/>
              <a:gd name="connsiteX192" fmla="*/ 5224254 w 5710521"/>
              <a:gd name="connsiteY192" fmla="*/ 935011 h 1236446"/>
              <a:gd name="connsiteX193" fmla="*/ 5260632 w 5710521"/>
              <a:gd name="connsiteY193" fmla="*/ 953508 h 1236446"/>
              <a:gd name="connsiteX194" fmla="*/ 5282366 w 5710521"/>
              <a:gd name="connsiteY194" fmla="*/ 988425 h 1236446"/>
              <a:gd name="connsiteX195" fmla="*/ 5232795 w 5710521"/>
              <a:gd name="connsiteY195" fmla="*/ 1031520 h 1236446"/>
              <a:gd name="connsiteX196" fmla="*/ 5181601 w 5710521"/>
              <a:gd name="connsiteY196" fmla="*/ 1000620 h 1236446"/>
              <a:gd name="connsiteX197" fmla="*/ 5196622 w 5710521"/>
              <a:gd name="connsiteY197" fmla="*/ 988238 h 1236446"/>
              <a:gd name="connsiteX198" fmla="*/ 5232585 w 5710521"/>
              <a:gd name="connsiteY198" fmla="*/ 1012218 h 1236446"/>
              <a:gd name="connsiteX199" fmla="*/ 5260216 w 5710521"/>
              <a:gd name="connsiteY199" fmla="*/ 989446 h 1236446"/>
              <a:gd name="connsiteX200" fmla="*/ 5244593 w 5710521"/>
              <a:gd name="connsiteY200" fmla="*/ 968527 h 1236446"/>
              <a:gd name="connsiteX201" fmla="*/ 5212269 w 5710521"/>
              <a:gd name="connsiteY201" fmla="*/ 952675 h 1236446"/>
              <a:gd name="connsiteX202" fmla="*/ 5189723 w 5710521"/>
              <a:gd name="connsiteY202" fmla="*/ 916917 h 1236446"/>
              <a:gd name="connsiteX203" fmla="*/ 5235039 w 5710521"/>
              <a:gd name="connsiteY203" fmla="*/ 876301 h 1236446"/>
              <a:gd name="connsiteX204" fmla="*/ 3990438 w 5710521"/>
              <a:gd name="connsiteY204" fmla="*/ 876301 h 1236446"/>
              <a:gd name="connsiteX205" fmla="*/ 4034521 w 5710521"/>
              <a:gd name="connsiteY205" fmla="*/ 898449 h 1236446"/>
              <a:gd name="connsiteX206" fmla="*/ 4020890 w 5710521"/>
              <a:gd name="connsiteY206" fmla="*/ 911455 h 1236446"/>
              <a:gd name="connsiteX207" fmla="*/ 3990624 w 5710521"/>
              <a:gd name="connsiteY207" fmla="*/ 895394 h 1236446"/>
              <a:gd name="connsiteX208" fmla="*/ 3966857 w 5710521"/>
              <a:gd name="connsiteY208" fmla="*/ 915717 h 1236446"/>
              <a:gd name="connsiteX209" fmla="*/ 3979652 w 5710521"/>
              <a:gd name="connsiteY209" fmla="*/ 935011 h 1236446"/>
              <a:gd name="connsiteX210" fmla="*/ 4016029 w 5710521"/>
              <a:gd name="connsiteY210" fmla="*/ 953508 h 1236446"/>
              <a:gd name="connsiteX211" fmla="*/ 4037763 w 5710521"/>
              <a:gd name="connsiteY211" fmla="*/ 988425 h 1236446"/>
              <a:gd name="connsiteX212" fmla="*/ 3988194 w 5710521"/>
              <a:gd name="connsiteY212" fmla="*/ 1031520 h 1236446"/>
              <a:gd name="connsiteX213" fmla="*/ 3937001 w 5710521"/>
              <a:gd name="connsiteY213" fmla="*/ 1000620 h 1236446"/>
              <a:gd name="connsiteX214" fmla="*/ 3952022 w 5710521"/>
              <a:gd name="connsiteY214" fmla="*/ 988238 h 1236446"/>
              <a:gd name="connsiteX215" fmla="*/ 3987984 w 5710521"/>
              <a:gd name="connsiteY215" fmla="*/ 1012218 h 1236446"/>
              <a:gd name="connsiteX216" fmla="*/ 4015614 w 5710521"/>
              <a:gd name="connsiteY216" fmla="*/ 989446 h 1236446"/>
              <a:gd name="connsiteX217" fmla="*/ 3999968 w 5710521"/>
              <a:gd name="connsiteY217" fmla="*/ 968527 h 1236446"/>
              <a:gd name="connsiteX218" fmla="*/ 3967668 w 5710521"/>
              <a:gd name="connsiteY218" fmla="*/ 952675 h 1236446"/>
              <a:gd name="connsiteX219" fmla="*/ 3945123 w 5710521"/>
              <a:gd name="connsiteY219" fmla="*/ 916917 h 1236446"/>
              <a:gd name="connsiteX220" fmla="*/ 3990438 w 5710521"/>
              <a:gd name="connsiteY220" fmla="*/ 876301 h 1236446"/>
              <a:gd name="connsiteX221" fmla="*/ 3659206 w 5710521"/>
              <a:gd name="connsiteY221" fmla="*/ 876301 h 1236446"/>
              <a:gd name="connsiteX222" fmla="*/ 3724028 w 5710521"/>
              <a:gd name="connsiteY222" fmla="*/ 909203 h 1236446"/>
              <a:gd name="connsiteX223" fmla="*/ 3708985 w 5710521"/>
              <a:gd name="connsiteY223" fmla="*/ 921819 h 1236446"/>
              <a:gd name="connsiteX224" fmla="*/ 3659617 w 5710521"/>
              <a:gd name="connsiteY224" fmla="*/ 896014 h 1236446"/>
              <a:gd name="connsiteX225" fmla="*/ 3602343 w 5710521"/>
              <a:gd name="connsiteY225" fmla="*/ 954728 h 1236446"/>
              <a:gd name="connsiteX226" fmla="*/ 3659418 w 5710521"/>
              <a:gd name="connsiteY226" fmla="*/ 1011800 h 1236446"/>
              <a:gd name="connsiteX227" fmla="*/ 3709792 w 5710521"/>
              <a:gd name="connsiteY227" fmla="*/ 986411 h 1236446"/>
              <a:gd name="connsiteX228" fmla="*/ 3724419 w 5710521"/>
              <a:gd name="connsiteY228" fmla="*/ 998811 h 1236446"/>
              <a:gd name="connsiteX229" fmla="*/ 3658604 w 5710521"/>
              <a:gd name="connsiteY229" fmla="*/ 1031304 h 1236446"/>
              <a:gd name="connsiteX230" fmla="*/ 3581400 w 5710521"/>
              <a:gd name="connsiteY230" fmla="*/ 954520 h 1236446"/>
              <a:gd name="connsiteX231" fmla="*/ 3659206 w 5710521"/>
              <a:gd name="connsiteY231" fmla="*/ 876301 h 1236446"/>
              <a:gd name="connsiteX232" fmla="*/ 2998805 w 5710521"/>
              <a:gd name="connsiteY232" fmla="*/ 876301 h 1236446"/>
              <a:gd name="connsiteX233" fmla="*/ 3063626 w 5710521"/>
              <a:gd name="connsiteY233" fmla="*/ 909203 h 1236446"/>
              <a:gd name="connsiteX234" fmla="*/ 3048589 w 5710521"/>
              <a:gd name="connsiteY234" fmla="*/ 921819 h 1236446"/>
              <a:gd name="connsiteX235" fmla="*/ 2999215 w 5710521"/>
              <a:gd name="connsiteY235" fmla="*/ 896014 h 1236446"/>
              <a:gd name="connsiteX236" fmla="*/ 2941923 w 5710521"/>
              <a:gd name="connsiteY236" fmla="*/ 954728 h 1236446"/>
              <a:gd name="connsiteX237" fmla="*/ 2999017 w 5710521"/>
              <a:gd name="connsiteY237" fmla="*/ 1011800 h 1236446"/>
              <a:gd name="connsiteX238" fmla="*/ 3049397 w 5710521"/>
              <a:gd name="connsiteY238" fmla="*/ 986411 h 1236446"/>
              <a:gd name="connsiteX239" fmla="*/ 3064017 w 5710521"/>
              <a:gd name="connsiteY239" fmla="*/ 998811 h 1236446"/>
              <a:gd name="connsiteX240" fmla="*/ 2998183 w 5710521"/>
              <a:gd name="connsiteY240" fmla="*/ 1031304 h 1236446"/>
              <a:gd name="connsiteX241" fmla="*/ 2921000 w 5710521"/>
              <a:gd name="connsiteY241" fmla="*/ 954520 h 1236446"/>
              <a:gd name="connsiteX242" fmla="*/ 2998805 w 5710521"/>
              <a:gd name="connsiteY242" fmla="*/ 876301 h 1236446"/>
              <a:gd name="connsiteX243" fmla="*/ 2809338 w 5710521"/>
              <a:gd name="connsiteY243" fmla="*/ 876301 h 1236446"/>
              <a:gd name="connsiteX244" fmla="*/ 2853423 w 5710521"/>
              <a:gd name="connsiteY244" fmla="*/ 898449 h 1236446"/>
              <a:gd name="connsiteX245" fmla="*/ 2839791 w 5710521"/>
              <a:gd name="connsiteY245" fmla="*/ 911455 h 1236446"/>
              <a:gd name="connsiteX246" fmla="*/ 2809515 w 5710521"/>
              <a:gd name="connsiteY246" fmla="*/ 895394 h 1236446"/>
              <a:gd name="connsiteX247" fmla="*/ 2785756 w 5710521"/>
              <a:gd name="connsiteY247" fmla="*/ 915717 h 1236446"/>
              <a:gd name="connsiteX248" fmla="*/ 2798576 w 5710521"/>
              <a:gd name="connsiteY248" fmla="*/ 935011 h 1236446"/>
              <a:gd name="connsiteX249" fmla="*/ 2834930 w 5710521"/>
              <a:gd name="connsiteY249" fmla="*/ 953508 h 1236446"/>
              <a:gd name="connsiteX250" fmla="*/ 2856665 w 5710521"/>
              <a:gd name="connsiteY250" fmla="*/ 988425 h 1236446"/>
              <a:gd name="connsiteX251" fmla="*/ 2807094 w 5710521"/>
              <a:gd name="connsiteY251" fmla="*/ 1031520 h 1236446"/>
              <a:gd name="connsiteX252" fmla="*/ 2755900 w 5710521"/>
              <a:gd name="connsiteY252" fmla="*/ 1000620 h 1236446"/>
              <a:gd name="connsiteX253" fmla="*/ 2770917 w 5710521"/>
              <a:gd name="connsiteY253" fmla="*/ 988238 h 1236446"/>
              <a:gd name="connsiteX254" fmla="*/ 2806884 w 5710521"/>
              <a:gd name="connsiteY254" fmla="*/ 1012218 h 1236446"/>
              <a:gd name="connsiteX255" fmla="*/ 2834515 w 5710521"/>
              <a:gd name="connsiteY255" fmla="*/ 989446 h 1236446"/>
              <a:gd name="connsiteX256" fmla="*/ 2818892 w 5710521"/>
              <a:gd name="connsiteY256" fmla="*/ 968527 h 1236446"/>
              <a:gd name="connsiteX257" fmla="*/ 2786568 w 5710521"/>
              <a:gd name="connsiteY257" fmla="*/ 952675 h 1236446"/>
              <a:gd name="connsiteX258" fmla="*/ 2764022 w 5710521"/>
              <a:gd name="connsiteY258" fmla="*/ 916917 h 1236446"/>
              <a:gd name="connsiteX259" fmla="*/ 2809338 w 5710521"/>
              <a:gd name="connsiteY259" fmla="*/ 876301 h 1236446"/>
              <a:gd name="connsiteX260" fmla="*/ 833442 w 5710521"/>
              <a:gd name="connsiteY260" fmla="*/ 685801 h 1236446"/>
              <a:gd name="connsiteX261" fmla="*/ 930283 w 5710521"/>
              <a:gd name="connsiteY261" fmla="*/ 782645 h 1236446"/>
              <a:gd name="connsiteX262" fmla="*/ 833442 w 5710521"/>
              <a:gd name="connsiteY262" fmla="*/ 879489 h 1236446"/>
              <a:gd name="connsiteX263" fmla="*/ 736601 w 5710521"/>
              <a:gd name="connsiteY263" fmla="*/ 782645 h 1236446"/>
              <a:gd name="connsiteX264" fmla="*/ 833442 w 5710521"/>
              <a:gd name="connsiteY264" fmla="*/ 685801 h 1236446"/>
              <a:gd name="connsiteX265" fmla="*/ 902864 w 5710521"/>
              <a:gd name="connsiteY265" fmla="*/ 558801 h 1236446"/>
              <a:gd name="connsiteX266" fmla="*/ 980228 w 5710521"/>
              <a:gd name="connsiteY266" fmla="*/ 636164 h 1236446"/>
              <a:gd name="connsiteX267" fmla="*/ 932549 w 5710521"/>
              <a:gd name="connsiteY267" fmla="*/ 707615 h 1236446"/>
              <a:gd name="connsiteX268" fmla="*/ 833316 w 5710521"/>
              <a:gd name="connsiteY268" fmla="*/ 658313 h 1236446"/>
              <a:gd name="connsiteX269" fmla="*/ 828767 w 5710521"/>
              <a:gd name="connsiteY269" fmla="*/ 658403 h 1236446"/>
              <a:gd name="connsiteX270" fmla="*/ 825501 w 5710521"/>
              <a:gd name="connsiteY270" fmla="*/ 636164 h 1236446"/>
              <a:gd name="connsiteX271" fmla="*/ 902864 w 5710521"/>
              <a:gd name="connsiteY271" fmla="*/ 558801 h 1236446"/>
              <a:gd name="connsiteX272" fmla="*/ 641407 w 5710521"/>
              <a:gd name="connsiteY272" fmla="*/ 471338 h 1236446"/>
              <a:gd name="connsiteX273" fmla="*/ 641407 w 5710521"/>
              <a:gd name="connsiteY273" fmla="*/ 1168270 h 1236446"/>
              <a:gd name="connsiteX274" fmla="*/ 894478 w 5710521"/>
              <a:gd name="connsiteY274" fmla="*/ 938840 h 1236446"/>
              <a:gd name="connsiteX275" fmla="*/ 1097747 w 5710521"/>
              <a:gd name="connsiteY275" fmla="*/ 597444 h 1236446"/>
              <a:gd name="connsiteX276" fmla="*/ 1139992 w 5710521"/>
              <a:gd name="connsiteY276" fmla="*/ 471338 h 1236446"/>
              <a:gd name="connsiteX277" fmla="*/ 4741431 w 5710521"/>
              <a:gd name="connsiteY277" fmla="*/ 250706 h 1236446"/>
              <a:gd name="connsiteX278" fmla="*/ 4678665 w 5710521"/>
              <a:gd name="connsiteY278" fmla="*/ 414134 h 1236446"/>
              <a:gd name="connsiteX279" fmla="*/ 4804820 w 5710521"/>
              <a:gd name="connsiteY279" fmla="*/ 414134 h 1236446"/>
              <a:gd name="connsiteX280" fmla="*/ 1737990 w 5710521"/>
              <a:gd name="connsiteY280" fmla="*/ 240756 h 1236446"/>
              <a:gd name="connsiteX281" fmla="*/ 1737990 w 5710521"/>
              <a:gd name="connsiteY281" fmla="*/ 601183 h 1236446"/>
              <a:gd name="connsiteX282" fmla="*/ 1803878 w 5710521"/>
              <a:gd name="connsiteY282" fmla="*/ 601183 h 1236446"/>
              <a:gd name="connsiteX283" fmla="*/ 1919750 w 5710521"/>
              <a:gd name="connsiteY283" fmla="*/ 558308 h 1236446"/>
              <a:gd name="connsiteX284" fmla="*/ 1962921 w 5710521"/>
              <a:gd name="connsiteY284" fmla="*/ 420988 h 1236446"/>
              <a:gd name="connsiteX285" fmla="*/ 1919750 w 5710521"/>
              <a:gd name="connsiteY285" fmla="*/ 283631 h 1236446"/>
              <a:gd name="connsiteX286" fmla="*/ 1803878 w 5710521"/>
              <a:gd name="connsiteY286" fmla="*/ 240756 h 1236446"/>
              <a:gd name="connsiteX287" fmla="*/ 2308556 w 5710521"/>
              <a:gd name="connsiteY287" fmla="*/ 229295 h 1236446"/>
              <a:gd name="connsiteX288" fmla="*/ 2287442 w 5710521"/>
              <a:gd name="connsiteY288" fmla="*/ 230528 h 1236446"/>
              <a:gd name="connsiteX289" fmla="*/ 2204488 w 5710521"/>
              <a:gd name="connsiteY289" fmla="*/ 279315 h 1236446"/>
              <a:gd name="connsiteX290" fmla="*/ 2174964 w 5710521"/>
              <a:gd name="connsiteY290" fmla="*/ 388998 h 1236446"/>
              <a:gd name="connsiteX291" fmla="*/ 2178082 w 5710521"/>
              <a:gd name="connsiteY291" fmla="*/ 431252 h 1236446"/>
              <a:gd name="connsiteX292" fmla="*/ 2225295 w 5710521"/>
              <a:gd name="connsiteY292" fmla="*/ 554902 h 1236446"/>
              <a:gd name="connsiteX293" fmla="*/ 2324723 w 5710521"/>
              <a:gd name="connsiteY293" fmla="*/ 599660 h 1236446"/>
              <a:gd name="connsiteX294" fmla="*/ 2345855 w 5710521"/>
              <a:gd name="connsiteY294" fmla="*/ 598388 h 1236446"/>
              <a:gd name="connsiteX295" fmla="*/ 2428808 w 5710521"/>
              <a:gd name="connsiteY295" fmla="*/ 549621 h 1236446"/>
              <a:gd name="connsiteX296" fmla="*/ 2458314 w 5710521"/>
              <a:gd name="connsiteY296" fmla="*/ 439937 h 1236446"/>
              <a:gd name="connsiteX297" fmla="*/ 2455197 w 5710521"/>
              <a:gd name="connsiteY297" fmla="*/ 397684 h 1236446"/>
              <a:gd name="connsiteX298" fmla="*/ 2407966 w 5710521"/>
              <a:gd name="connsiteY298" fmla="*/ 274033 h 1236446"/>
              <a:gd name="connsiteX299" fmla="*/ 2308556 w 5710521"/>
              <a:gd name="connsiteY299" fmla="*/ 229295 h 1236446"/>
              <a:gd name="connsiteX300" fmla="*/ 5410201 w 5710521"/>
              <a:gd name="connsiteY300" fmla="*/ 215901 h 1236446"/>
              <a:gd name="connsiteX301" fmla="*/ 5692961 w 5710521"/>
              <a:gd name="connsiteY301" fmla="*/ 215901 h 1236446"/>
              <a:gd name="connsiteX302" fmla="*/ 5694805 w 5710521"/>
              <a:gd name="connsiteY302" fmla="*/ 228357 h 1236446"/>
              <a:gd name="connsiteX303" fmla="*/ 5703500 w 5710521"/>
              <a:gd name="connsiteY303" fmla="*/ 302294 h 1236446"/>
              <a:gd name="connsiteX304" fmla="*/ 5691685 w 5710521"/>
              <a:gd name="connsiteY304" fmla="*/ 304155 h 1236446"/>
              <a:gd name="connsiteX305" fmla="*/ 5673672 w 5710521"/>
              <a:gd name="connsiteY305" fmla="*/ 254142 h 1236446"/>
              <a:gd name="connsiteX306" fmla="*/ 5636384 w 5710521"/>
              <a:gd name="connsiteY306" fmla="*/ 240756 h 1236446"/>
              <a:gd name="connsiteX307" fmla="*/ 5497188 w 5710521"/>
              <a:gd name="connsiteY307" fmla="*/ 240756 h 1236446"/>
              <a:gd name="connsiteX308" fmla="*/ 5497188 w 5710521"/>
              <a:gd name="connsiteY308" fmla="*/ 405453 h 1236446"/>
              <a:gd name="connsiteX309" fmla="*/ 5582969 w 5710521"/>
              <a:gd name="connsiteY309" fmla="*/ 405453 h 1236446"/>
              <a:gd name="connsiteX310" fmla="*/ 5618690 w 5710521"/>
              <a:gd name="connsiteY310" fmla="*/ 399225 h 1236446"/>
              <a:gd name="connsiteX311" fmla="*/ 5630172 w 5710521"/>
              <a:gd name="connsiteY311" fmla="*/ 374389 h 1236446"/>
              <a:gd name="connsiteX312" fmla="*/ 5642624 w 5710521"/>
              <a:gd name="connsiteY312" fmla="*/ 374389 h 1236446"/>
              <a:gd name="connsiteX313" fmla="*/ 5642624 w 5710521"/>
              <a:gd name="connsiteY313" fmla="*/ 461371 h 1236446"/>
              <a:gd name="connsiteX314" fmla="*/ 5630172 w 5710521"/>
              <a:gd name="connsiteY314" fmla="*/ 461371 h 1236446"/>
              <a:gd name="connsiteX315" fmla="*/ 5618690 w 5710521"/>
              <a:gd name="connsiteY315" fmla="*/ 436497 h 1236446"/>
              <a:gd name="connsiteX316" fmla="*/ 5582969 w 5710521"/>
              <a:gd name="connsiteY316" fmla="*/ 430307 h 1236446"/>
              <a:gd name="connsiteX317" fmla="*/ 5497188 w 5710521"/>
              <a:gd name="connsiteY317" fmla="*/ 430307 h 1236446"/>
              <a:gd name="connsiteX318" fmla="*/ 5497188 w 5710521"/>
              <a:gd name="connsiteY318" fmla="*/ 601175 h 1236446"/>
              <a:gd name="connsiteX319" fmla="*/ 5642624 w 5710521"/>
              <a:gd name="connsiteY319" fmla="*/ 601175 h 1236446"/>
              <a:gd name="connsiteX320" fmla="*/ 5679884 w 5710521"/>
              <a:gd name="connsiteY320" fmla="*/ 587827 h 1236446"/>
              <a:gd name="connsiteX321" fmla="*/ 5697911 w 5710521"/>
              <a:gd name="connsiteY321" fmla="*/ 537795 h 1236446"/>
              <a:gd name="connsiteX322" fmla="*/ 5709726 w 5710521"/>
              <a:gd name="connsiteY322" fmla="*/ 539656 h 1236446"/>
              <a:gd name="connsiteX323" fmla="*/ 5701004 w 5710521"/>
              <a:gd name="connsiteY323" fmla="*/ 613612 h 1236446"/>
              <a:gd name="connsiteX324" fmla="*/ 5699146 w 5710521"/>
              <a:gd name="connsiteY324" fmla="*/ 626030 h 1236446"/>
              <a:gd name="connsiteX325" fmla="*/ 5410201 w 5710521"/>
              <a:gd name="connsiteY325" fmla="*/ 626030 h 1236446"/>
              <a:gd name="connsiteX326" fmla="*/ 5410201 w 5710521"/>
              <a:gd name="connsiteY326" fmla="*/ 613612 h 1236446"/>
              <a:gd name="connsiteX327" fmla="*/ 5435064 w 5710521"/>
              <a:gd name="connsiteY327" fmla="*/ 602125 h 1236446"/>
              <a:gd name="connsiteX328" fmla="*/ 5441291 w 5710521"/>
              <a:gd name="connsiteY328" fmla="*/ 566371 h 1236446"/>
              <a:gd name="connsiteX329" fmla="*/ 5441291 w 5710521"/>
              <a:gd name="connsiteY329" fmla="*/ 275579 h 1236446"/>
              <a:gd name="connsiteX330" fmla="*/ 5435064 w 5710521"/>
              <a:gd name="connsiteY330" fmla="*/ 239844 h 1236446"/>
              <a:gd name="connsiteX331" fmla="*/ 5410201 w 5710521"/>
              <a:gd name="connsiteY331" fmla="*/ 228357 h 1236446"/>
              <a:gd name="connsiteX332" fmla="*/ 4681801 w 5710521"/>
              <a:gd name="connsiteY332" fmla="*/ 215901 h 1236446"/>
              <a:gd name="connsiteX333" fmla="*/ 4788059 w 5710521"/>
              <a:gd name="connsiteY333" fmla="*/ 215901 h 1236446"/>
              <a:gd name="connsiteX334" fmla="*/ 4924122 w 5710521"/>
              <a:gd name="connsiteY334" fmla="*/ 570081 h 1236446"/>
              <a:gd name="connsiteX335" fmla="*/ 4946179 w 5710521"/>
              <a:gd name="connsiteY335" fmla="*/ 602721 h 1236446"/>
              <a:gd name="connsiteX336" fmla="*/ 4982526 w 5710521"/>
              <a:gd name="connsiteY336" fmla="*/ 613620 h 1236446"/>
              <a:gd name="connsiteX337" fmla="*/ 4982526 w 5710521"/>
              <a:gd name="connsiteY337" fmla="*/ 626038 h 1236446"/>
              <a:gd name="connsiteX338" fmla="*/ 4823451 w 5710521"/>
              <a:gd name="connsiteY338" fmla="*/ 626038 h 1236446"/>
              <a:gd name="connsiteX339" fmla="*/ 4823451 w 5710521"/>
              <a:gd name="connsiteY339" fmla="*/ 613620 h 1236446"/>
              <a:gd name="connsiteX340" fmla="*/ 4859486 w 5710521"/>
              <a:gd name="connsiteY340" fmla="*/ 608645 h 1236446"/>
              <a:gd name="connsiteX341" fmla="*/ 4870058 w 5710521"/>
              <a:gd name="connsiteY341" fmla="*/ 593113 h 1236446"/>
              <a:gd name="connsiteX342" fmla="*/ 4864471 w 5710521"/>
              <a:gd name="connsiteY342" fmla="*/ 570081 h 1236446"/>
              <a:gd name="connsiteX343" fmla="*/ 4814146 w 5710521"/>
              <a:gd name="connsiteY343" fmla="*/ 439008 h 1236446"/>
              <a:gd name="connsiteX344" fmla="*/ 4668737 w 5710521"/>
              <a:gd name="connsiteY344" fmla="*/ 439008 h 1236446"/>
              <a:gd name="connsiteX345" fmla="*/ 4618391 w 5710521"/>
              <a:gd name="connsiteY345" fmla="*/ 570081 h 1236446"/>
              <a:gd name="connsiteX346" fmla="*/ 4612804 w 5710521"/>
              <a:gd name="connsiteY346" fmla="*/ 593113 h 1236446"/>
              <a:gd name="connsiteX347" fmla="*/ 4623376 w 5710521"/>
              <a:gd name="connsiteY347" fmla="*/ 608645 h 1236446"/>
              <a:gd name="connsiteX348" fmla="*/ 4659391 w 5710521"/>
              <a:gd name="connsiteY348" fmla="*/ 613620 h 1236446"/>
              <a:gd name="connsiteX349" fmla="*/ 4659391 w 5710521"/>
              <a:gd name="connsiteY349" fmla="*/ 626038 h 1236446"/>
              <a:gd name="connsiteX350" fmla="*/ 4533900 w 5710521"/>
              <a:gd name="connsiteY350" fmla="*/ 626038 h 1236446"/>
              <a:gd name="connsiteX351" fmla="*/ 4533900 w 5710521"/>
              <a:gd name="connsiteY351" fmla="*/ 613620 h 1236446"/>
              <a:gd name="connsiteX352" fmla="*/ 4570247 w 5710521"/>
              <a:gd name="connsiteY352" fmla="*/ 602721 h 1236446"/>
              <a:gd name="connsiteX353" fmla="*/ 4592305 w 5710521"/>
              <a:gd name="connsiteY353" fmla="*/ 570081 h 1236446"/>
              <a:gd name="connsiteX354" fmla="*/ 4711606 w 5710521"/>
              <a:gd name="connsiteY354" fmla="*/ 260029 h 1236446"/>
              <a:gd name="connsiteX355" fmla="*/ 4714098 w 5710521"/>
              <a:gd name="connsiteY355" fmla="*/ 245731 h 1236446"/>
              <a:gd name="connsiteX356" fmla="*/ 4706954 w 5710521"/>
              <a:gd name="connsiteY356" fmla="*/ 232686 h 1236446"/>
              <a:gd name="connsiteX357" fmla="*/ 4681801 w 5710521"/>
              <a:gd name="connsiteY357" fmla="*/ 228338 h 1236446"/>
              <a:gd name="connsiteX358" fmla="*/ 3289300 w 5710521"/>
              <a:gd name="connsiteY358" fmla="*/ 215901 h 1236446"/>
              <a:gd name="connsiteX359" fmla="*/ 3366896 w 5710521"/>
              <a:gd name="connsiteY359" fmla="*/ 215901 h 1236446"/>
              <a:gd name="connsiteX360" fmla="*/ 3636651 w 5710521"/>
              <a:gd name="connsiteY360" fmla="*/ 563257 h 1236446"/>
              <a:gd name="connsiteX361" fmla="*/ 3636651 w 5710521"/>
              <a:gd name="connsiteY361" fmla="*/ 275560 h 1236446"/>
              <a:gd name="connsiteX362" fmla="*/ 3630415 w 5710521"/>
              <a:gd name="connsiteY362" fmla="*/ 239844 h 1236446"/>
              <a:gd name="connsiteX363" fmla="*/ 3605602 w 5710521"/>
              <a:gd name="connsiteY363" fmla="*/ 228357 h 1236446"/>
              <a:gd name="connsiteX364" fmla="*/ 3605602 w 5710521"/>
              <a:gd name="connsiteY364" fmla="*/ 215901 h 1236446"/>
              <a:gd name="connsiteX365" fmla="*/ 3692589 w 5710521"/>
              <a:gd name="connsiteY365" fmla="*/ 215901 h 1236446"/>
              <a:gd name="connsiteX366" fmla="*/ 3692589 w 5710521"/>
              <a:gd name="connsiteY366" fmla="*/ 228357 h 1236446"/>
              <a:gd name="connsiteX367" fmla="*/ 3667719 w 5710521"/>
              <a:gd name="connsiteY367" fmla="*/ 239844 h 1236446"/>
              <a:gd name="connsiteX368" fmla="*/ 3661502 w 5710521"/>
              <a:gd name="connsiteY368" fmla="*/ 275560 h 1236446"/>
              <a:gd name="connsiteX369" fmla="*/ 3661502 w 5710521"/>
              <a:gd name="connsiteY369" fmla="*/ 626030 h 1236446"/>
              <a:gd name="connsiteX370" fmla="*/ 3614974 w 5710521"/>
              <a:gd name="connsiteY370" fmla="*/ 626030 h 1236446"/>
              <a:gd name="connsiteX371" fmla="*/ 3345219 w 5710521"/>
              <a:gd name="connsiteY371" fmla="*/ 278673 h 1236446"/>
              <a:gd name="connsiteX372" fmla="*/ 3345219 w 5710521"/>
              <a:gd name="connsiteY372" fmla="*/ 566371 h 1236446"/>
              <a:gd name="connsiteX373" fmla="*/ 3351455 w 5710521"/>
              <a:gd name="connsiteY373" fmla="*/ 602087 h 1236446"/>
              <a:gd name="connsiteX374" fmla="*/ 3376306 w 5710521"/>
              <a:gd name="connsiteY374" fmla="*/ 613612 h 1236446"/>
              <a:gd name="connsiteX375" fmla="*/ 3376306 w 5710521"/>
              <a:gd name="connsiteY375" fmla="*/ 626030 h 1236446"/>
              <a:gd name="connsiteX376" fmla="*/ 3289300 w 5710521"/>
              <a:gd name="connsiteY376" fmla="*/ 626030 h 1236446"/>
              <a:gd name="connsiteX377" fmla="*/ 3289300 w 5710521"/>
              <a:gd name="connsiteY377" fmla="*/ 613612 h 1236446"/>
              <a:gd name="connsiteX378" fmla="*/ 3314151 w 5710521"/>
              <a:gd name="connsiteY378" fmla="*/ 602087 h 1236446"/>
              <a:gd name="connsiteX379" fmla="*/ 3320368 w 5710521"/>
              <a:gd name="connsiteY379" fmla="*/ 566371 h 1236446"/>
              <a:gd name="connsiteX380" fmla="*/ 3320368 w 5710521"/>
              <a:gd name="connsiteY380" fmla="*/ 275560 h 1236446"/>
              <a:gd name="connsiteX381" fmla="*/ 3314151 w 5710521"/>
              <a:gd name="connsiteY381" fmla="*/ 239844 h 1236446"/>
              <a:gd name="connsiteX382" fmla="*/ 3289300 w 5710521"/>
              <a:gd name="connsiteY382" fmla="*/ 228357 h 1236446"/>
              <a:gd name="connsiteX383" fmla="*/ 1651001 w 5710521"/>
              <a:gd name="connsiteY383" fmla="*/ 215901 h 1236446"/>
              <a:gd name="connsiteX384" fmla="*/ 1816276 w 5710521"/>
              <a:gd name="connsiteY384" fmla="*/ 215901 h 1236446"/>
              <a:gd name="connsiteX385" fmla="*/ 1906705 w 5710521"/>
              <a:gd name="connsiteY385" fmla="*/ 231452 h 1236446"/>
              <a:gd name="connsiteX386" fmla="*/ 1985298 w 5710521"/>
              <a:gd name="connsiteY386" fmla="*/ 292669 h 1236446"/>
              <a:gd name="connsiteX387" fmla="*/ 2018847 w 5710521"/>
              <a:gd name="connsiteY387" fmla="*/ 420988 h 1236446"/>
              <a:gd name="connsiteX388" fmla="*/ 1955802 w 5710521"/>
              <a:gd name="connsiteY388" fmla="*/ 582841 h 1236446"/>
              <a:gd name="connsiteX389" fmla="*/ 1816276 w 5710521"/>
              <a:gd name="connsiteY389" fmla="*/ 626038 h 1236446"/>
              <a:gd name="connsiteX390" fmla="*/ 1651001 w 5710521"/>
              <a:gd name="connsiteY390" fmla="*/ 626038 h 1236446"/>
              <a:gd name="connsiteX391" fmla="*/ 1651001 w 5710521"/>
              <a:gd name="connsiteY391" fmla="*/ 613601 h 1236446"/>
              <a:gd name="connsiteX392" fmla="*/ 1675864 w 5710521"/>
              <a:gd name="connsiteY392" fmla="*/ 602132 h 1236446"/>
              <a:gd name="connsiteX393" fmla="*/ 1682063 w 5710521"/>
              <a:gd name="connsiteY393" fmla="*/ 566378 h 1236446"/>
              <a:gd name="connsiteX394" fmla="*/ 1682063 w 5710521"/>
              <a:gd name="connsiteY394" fmla="*/ 275561 h 1236446"/>
              <a:gd name="connsiteX395" fmla="*/ 1675864 w 5710521"/>
              <a:gd name="connsiteY395" fmla="*/ 239845 h 1236446"/>
              <a:gd name="connsiteX396" fmla="*/ 1651001 w 5710521"/>
              <a:gd name="connsiteY396" fmla="*/ 228357 h 1236446"/>
              <a:gd name="connsiteX397" fmla="*/ 4976253 w 5710521"/>
              <a:gd name="connsiteY397" fmla="*/ 215900 h 1236446"/>
              <a:gd name="connsiteX398" fmla="*/ 5311787 w 5710521"/>
              <a:gd name="connsiteY398" fmla="*/ 215900 h 1236446"/>
              <a:gd name="connsiteX399" fmla="*/ 5313686 w 5710521"/>
              <a:gd name="connsiteY399" fmla="*/ 228336 h 1236446"/>
              <a:gd name="connsiteX400" fmla="*/ 5322372 w 5710521"/>
              <a:gd name="connsiteY400" fmla="*/ 302270 h 1236446"/>
              <a:gd name="connsiteX401" fmla="*/ 5310566 w 5710521"/>
              <a:gd name="connsiteY401" fmla="*/ 304130 h 1236446"/>
              <a:gd name="connsiteX402" fmla="*/ 5292534 w 5710521"/>
              <a:gd name="connsiteY402" fmla="*/ 254101 h 1236446"/>
              <a:gd name="connsiteX403" fmla="*/ 5255282 w 5710521"/>
              <a:gd name="connsiteY403" fmla="*/ 240753 h 1236446"/>
              <a:gd name="connsiteX404" fmla="*/ 5171976 w 5710521"/>
              <a:gd name="connsiteY404" fmla="*/ 240753 h 1236446"/>
              <a:gd name="connsiteX405" fmla="*/ 5171976 w 5710521"/>
              <a:gd name="connsiteY405" fmla="*/ 566353 h 1236446"/>
              <a:gd name="connsiteX406" fmla="*/ 5178217 w 5710521"/>
              <a:gd name="connsiteY406" fmla="*/ 602086 h 1236446"/>
              <a:gd name="connsiteX407" fmla="*/ 5203069 w 5710521"/>
              <a:gd name="connsiteY407" fmla="*/ 613573 h 1236446"/>
              <a:gd name="connsiteX408" fmla="*/ 5203069 w 5710521"/>
              <a:gd name="connsiteY408" fmla="*/ 626009 h 1236446"/>
              <a:gd name="connsiteX409" fmla="*/ 5085004 w 5710521"/>
              <a:gd name="connsiteY409" fmla="*/ 626009 h 1236446"/>
              <a:gd name="connsiteX410" fmla="*/ 5085004 w 5710521"/>
              <a:gd name="connsiteY410" fmla="*/ 613573 h 1236446"/>
              <a:gd name="connsiteX411" fmla="*/ 5109839 w 5710521"/>
              <a:gd name="connsiteY411" fmla="*/ 602086 h 1236446"/>
              <a:gd name="connsiteX412" fmla="*/ 5116081 w 5710521"/>
              <a:gd name="connsiteY412" fmla="*/ 566353 h 1236446"/>
              <a:gd name="connsiteX413" fmla="*/ 5116081 w 5710521"/>
              <a:gd name="connsiteY413" fmla="*/ 240753 h 1236446"/>
              <a:gd name="connsiteX414" fmla="*/ 5032791 w 5710521"/>
              <a:gd name="connsiteY414" fmla="*/ 240753 h 1236446"/>
              <a:gd name="connsiteX415" fmla="*/ 4995523 w 5710521"/>
              <a:gd name="connsiteY415" fmla="*/ 254101 h 1236446"/>
              <a:gd name="connsiteX416" fmla="*/ 4977491 w 5710521"/>
              <a:gd name="connsiteY416" fmla="*/ 304130 h 1236446"/>
              <a:gd name="connsiteX417" fmla="*/ 4965701 w 5710521"/>
              <a:gd name="connsiteY417" fmla="*/ 302270 h 1236446"/>
              <a:gd name="connsiteX418" fmla="*/ 4974387 w 5710521"/>
              <a:gd name="connsiteY418" fmla="*/ 228336 h 1236446"/>
              <a:gd name="connsiteX419" fmla="*/ 4176169 w 5710521"/>
              <a:gd name="connsiteY419" fmla="*/ 215900 h 1236446"/>
              <a:gd name="connsiteX420" fmla="*/ 4511688 w 5710521"/>
              <a:gd name="connsiteY420" fmla="*/ 215900 h 1236446"/>
              <a:gd name="connsiteX421" fmla="*/ 4513587 w 5710521"/>
              <a:gd name="connsiteY421" fmla="*/ 228336 h 1236446"/>
              <a:gd name="connsiteX422" fmla="*/ 4522272 w 5710521"/>
              <a:gd name="connsiteY422" fmla="*/ 302270 h 1236446"/>
              <a:gd name="connsiteX423" fmla="*/ 4510466 w 5710521"/>
              <a:gd name="connsiteY423" fmla="*/ 304130 h 1236446"/>
              <a:gd name="connsiteX424" fmla="*/ 4492434 w 5710521"/>
              <a:gd name="connsiteY424" fmla="*/ 254101 h 1236446"/>
              <a:gd name="connsiteX425" fmla="*/ 4455182 w 5710521"/>
              <a:gd name="connsiteY425" fmla="*/ 240753 h 1236446"/>
              <a:gd name="connsiteX426" fmla="*/ 4371876 w 5710521"/>
              <a:gd name="connsiteY426" fmla="*/ 240753 h 1236446"/>
              <a:gd name="connsiteX427" fmla="*/ 4371876 w 5710521"/>
              <a:gd name="connsiteY427" fmla="*/ 566353 h 1236446"/>
              <a:gd name="connsiteX428" fmla="*/ 4378118 w 5710521"/>
              <a:gd name="connsiteY428" fmla="*/ 602086 h 1236446"/>
              <a:gd name="connsiteX429" fmla="*/ 4402969 w 5710521"/>
              <a:gd name="connsiteY429" fmla="*/ 613573 h 1236446"/>
              <a:gd name="connsiteX430" fmla="*/ 4402969 w 5710521"/>
              <a:gd name="connsiteY430" fmla="*/ 626009 h 1236446"/>
              <a:gd name="connsiteX431" fmla="*/ 4284904 w 5710521"/>
              <a:gd name="connsiteY431" fmla="*/ 626009 h 1236446"/>
              <a:gd name="connsiteX432" fmla="*/ 4284904 w 5710521"/>
              <a:gd name="connsiteY432" fmla="*/ 613573 h 1236446"/>
              <a:gd name="connsiteX433" fmla="*/ 4309739 w 5710521"/>
              <a:gd name="connsiteY433" fmla="*/ 602086 h 1236446"/>
              <a:gd name="connsiteX434" fmla="*/ 4315981 w 5710521"/>
              <a:gd name="connsiteY434" fmla="*/ 566353 h 1236446"/>
              <a:gd name="connsiteX435" fmla="*/ 4315981 w 5710521"/>
              <a:gd name="connsiteY435" fmla="*/ 240753 h 1236446"/>
              <a:gd name="connsiteX436" fmla="*/ 4232692 w 5710521"/>
              <a:gd name="connsiteY436" fmla="*/ 240753 h 1236446"/>
              <a:gd name="connsiteX437" fmla="*/ 4195439 w 5710521"/>
              <a:gd name="connsiteY437" fmla="*/ 254101 h 1236446"/>
              <a:gd name="connsiteX438" fmla="*/ 4177391 w 5710521"/>
              <a:gd name="connsiteY438" fmla="*/ 304130 h 1236446"/>
              <a:gd name="connsiteX439" fmla="*/ 4165601 w 5710521"/>
              <a:gd name="connsiteY439" fmla="*/ 302270 h 1236446"/>
              <a:gd name="connsiteX440" fmla="*/ 4174287 w 5710521"/>
              <a:gd name="connsiteY440" fmla="*/ 228336 h 1236446"/>
              <a:gd name="connsiteX441" fmla="*/ 2540000 w 5710521"/>
              <a:gd name="connsiteY441" fmla="*/ 215900 h 1236446"/>
              <a:gd name="connsiteX442" fmla="*/ 2698445 w 5710521"/>
              <a:gd name="connsiteY442" fmla="*/ 215900 h 1236446"/>
              <a:gd name="connsiteX443" fmla="*/ 2698445 w 5710521"/>
              <a:gd name="connsiteY443" fmla="*/ 228336 h 1236446"/>
              <a:gd name="connsiteX444" fmla="*/ 2661167 w 5710521"/>
              <a:gd name="connsiteY444" fmla="*/ 233918 h 1236446"/>
              <a:gd name="connsiteX445" fmla="*/ 2650609 w 5710521"/>
              <a:gd name="connsiteY445" fmla="*/ 251310 h 1236446"/>
              <a:gd name="connsiteX446" fmla="*/ 2654954 w 5710521"/>
              <a:gd name="connsiteY446" fmla="*/ 272461 h 1236446"/>
              <a:gd name="connsiteX447" fmla="*/ 2758739 w 5710521"/>
              <a:gd name="connsiteY447" fmla="*/ 585623 h 1236446"/>
              <a:gd name="connsiteX448" fmla="*/ 2874305 w 5710521"/>
              <a:gd name="connsiteY448" fmla="*/ 215900 h 1236446"/>
              <a:gd name="connsiteX449" fmla="*/ 2932732 w 5710521"/>
              <a:gd name="connsiteY449" fmla="*/ 215900 h 1236446"/>
              <a:gd name="connsiteX450" fmla="*/ 3047687 w 5710521"/>
              <a:gd name="connsiteY450" fmla="*/ 585623 h 1236446"/>
              <a:gd name="connsiteX451" fmla="*/ 3152662 w 5710521"/>
              <a:gd name="connsiteY451" fmla="*/ 272461 h 1236446"/>
              <a:gd name="connsiteX452" fmla="*/ 3157652 w 5710521"/>
              <a:gd name="connsiteY452" fmla="*/ 250702 h 1236446"/>
              <a:gd name="connsiteX453" fmla="*/ 3146771 w 5710521"/>
              <a:gd name="connsiteY453" fmla="*/ 233918 h 1236446"/>
              <a:gd name="connsiteX454" fmla="*/ 3109783 w 5710521"/>
              <a:gd name="connsiteY454" fmla="*/ 228336 h 1236446"/>
              <a:gd name="connsiteX455" fmla="*/ 3109783 w 5710521"/>
              <a:gd name="connsiteY455" fmla="*/ 215900 h 1236446"/>
              <a:gd name="connsiteX456" fmla="*/ 3235329 w 5710521"/>
              <a:gd name="connsiteY456" fmla="*/ 215900 h 1236446"/>
              <a:gd name="connsiteX457" fmla="*/ 3235329 w 5710521"/>
              <a:gd name="connsiteY457" fmla="*/ 228336 h 1236446"/>
              <a:gd name="connsiteX458" fmla="*/ 3199951 w 5710521"/>
              <a:gd name="connsiteY458" fmla="*/ 239215 h 1236446"/>
              <a:gd name="connsiteX459" fmla="*/ 3178769 w 5710521"/>
              <a:gd name="connsiteY459" fmla="*/ 272461 h 1236446"/>
              <a:gd name="connsiteX460" fmla="*/ 3060080 w 5710521"/>
              <a:gd name="connsiteY460" fmla="*/ 626007 h 1236446"/>
              <a:gd name="connsiteX461" fmla="*/ 3001685 w 5710521"/>
              <a:gd name="connsiteY461" fmla="*/ 626007 h 1236446"/>
              <a:gd name="connsiteX462" fmla="*/ 2887375 w 5710521"/>
              <a:gd name="connsiteY462" fmla="*/ 256892 h 1236446"/>
              <a:gd name="connsiteX463" fmla="*/ 2772388 w 5710521"/>
              <a:gd name="connsiteY463" fmla="*/ 626007 h 1236446"/>
              <a:gd name="connsiteX464" fmla="*/ 2713993 w 5710521"/>
              <a:gd name="connsiteY464" fmla="*/ 626007 h 1236446"/>
              <a:gd name="connsiteX465" fmla="*/ 2595916 w 5710521"/>
              <a:gd name="connsiteY465" fmla="*/ 272461 h 1236446"/>
              <a:gd name="connsiteX466" fmla="*/ 2575410 w 5710521"/>
              <a:gd name="connsiteY466" fmla="*/ 239500 h 1236446"/>
              <a:gd name="connsiteX467" fmla="*/ 2540000 w 5710521"/>
              <a:gd name="connsiteY467" fmla="*/ 228336 h 1236446"/>
              <a:gd name="connsiteX468" fmla="*/ 3936664 w 5710521"/>
              <a:gd name="connsiteY468" fmla="*/ 203201 h 1236446"/>
              <a:gd name="connsiteX469" fmla="*/ 4080172 w 5710521"/>
              <a:gd name="connsiteY469" fmla="*/ 229786 h 1236446"/>
              <a:gd name="connsiteX470" fmla="*/ 4070159 w 5710521"/>
              <a:gd name="connsiteY470" fmla="*/ 300366 h 1236446"/>
              <a:gd name="connsiteX471" fmla="*/ 4057882 w 5710521"/>
              <a:gd name="connsiteY471" fmla="*/ 302244 h 1236446"/>
              <a:gd name="connsiteX472" fmla="*/ 3936041 w 5710521"/>
              <a:gd name="connsiteY472" fmla="*/ 228045 h 1236446"/>
              <a:gd name="connsiteX473" fmla="*/ 3860239 w 5710521"/>
              <a:gd name="connsiteY473" fmla="*/ 246394 h 1236446"/>
              <a:gd name="connsiteX474" fmla="*/ 3834743 w 5710521"/>
              <a:gd name="connsiteY474" fmla="*/ 298899 h 1236446"/>
              <a:gd name="connsiteX475" fmla="*/ 3848418 w 5710521"/>
              <a:gd name="connsiteY475" fmla="*/ 335245 h 1236446"/>
              <a:gd name="connsiteX476" fmla="*/ 3882923 w 5710521"/>
              <a:gd name="connsiteY476" fmla="*/ 358857 h 1236446"/>
              <a:gd name="connsiteX477" fmla="*/ 3937895 w 5710521"/>
              <a:gd name="connsiteY477" fmla="*/ 378419 h 1236446"/>
              <a:gd name="connsiteX478" fmla="*/ 4029257 w 5710521"/>
              <a:gd name="connsiteY478" fmla="*/ 410736 h 1236446"/>
              <a:gd name="connsiteX479" fmla="*/ 4079898 w 5710521"/>
              <a:gd name="connsiteY479" fmla="*/ 447395 h 1236446"/>
              <a:gd name="connsiteX480" fmla="*/ 4100091 w 5710521"/>
              <a:gd name="connsiteY480" fmla="*/ 510150 h 1236446"/>
              <a:gd name="connsiteX481" fmla="*/ 4056302 w 5710521"/>
              <a:gd name="connsiteY481" fmla="*/ 599334 h 1236446"/>
              <a:gd name="connsiteX482" fmla="*/ 3935996 w 5710521"/>
              <a:gd name="connsiteY482" fmla="*/ 625743 h 1236446"/>
              <a:gd name="connsiteX483" fmla="*/ 3771901 w 5710521"/>
              <a:gd name="connsiteY483" fmla="*/ 592174 h 1236446"/>
              <a:gd name="connsiteX484" fmla="*/ 3787778 w 5710521"/>
              <a:gd name="connsiteY484" fmla="*/ 521222 h 1236446"/>
              <a:gd name="connsiteX485" fmla="*/ 3800070 w 5710521"/>
              <a:gd name="connsiteY485" fmla="*/ 519364 h 1236446"/>
              <a:gd name="connsiteX486" fmla="*/ 3926363 w 5710521"/>
              <a:gd name="connsiteY486" fmla="*/ 600879 h 1236446"/>
              <a:gd name="connsiteX487" fmla="*/ 4044147 w 5710521"/>
              <a:gd name="connsiteY487" fmla="*/ 521966 h 1236446"/>
              <a:gd name="connsiteX488" fmla="*/ 4031430 w 5710521"/>
              <a:gd name="connsiteY488" fmla="*/ 482822 h 1236446"/>
              <a:gd name="connsiteX489" fmla="*/ 3997243 w 5710521"/>
              <a:gd name="connsiteY489" fmla="*/ 457333 h 1236446"/>
              <a:gd name="connsiteX490" fmla="*/ 3937895 w 5710521"/>
              <a:gd name="connsiteY490" fmla="*/ 435579 h 1236446"/>
              <a:gd name="connsiteX491" fmla="*/ 3919890 w 5710521"/>
              <a:gd name="connsiteY491" fmla="*/ 429985 h 1236446"/>
              <a:gd name="connsiteX492" fmla="*/ 3842841 w 5710521"/>
              <a:gd name="connsiteY492" fmla="*/ 402363 h 1236446"/>
              <a:gd name="connsiteX493" fmla="*/ 3797168 w 5710521"/>
              <a:gd name="connsiteY493" fmla="*/ 368481 h 1236446"/>
              <a:gd name="connsiteX494" fmla="*/ 3778844 w 5710521"/>
              <a:gd name="connsiteY494" fmla="*/ 311947 h 1236446"/>
              <a:gd name="connsiteX495" fmla="*/ 3823864 w 5710521"/>
              <a:gd name="connsiteY495" fmla="*/ 230236 h 1236446"/>
              <a:gd name="connsiteX496" fmla="*/ 3936664 w 5710521"/>
              <a:gd name="connsiteY496" fmla="*/ 203201 h 1236446"/>
              <a:gd name="connsiteX497" fmla="*/ 2316621 w 5710521"/>
              <a:gd name="connsiteY497" fmla="*/ 203200 h 1236446"/>
              <a:gd name="connsiteX498" fmla="*/ 2420109 w 5710521"/>
              <a:gd name="connsiteY498" fmla="*/ 230528 h 1236446"/>
              <a:gd name="connsiteX499" fmla="*/ 2488436 w 5710521"/>
              <a:gd name="connsiteY499" fmla="*/ 305724 h 1236446"/>
              <a:gd name="connsiteX500" fmla="*/ 2512378 w 5710521"/>
              <a:gd name="connsiteY500" fmla="*/ 414448 h 1236446"/>
              <a:gd name="connsiteX501" fmla="*/ 2488436 w 5710521"/>
              <a:gd name="connsiteY501" fmla="*/ 523193 h 1236446"/>
              <a:gd name="connsiteX502" fmla="*/ 2420109 w 5710521"/>
              <a:gd name="connsiteY502" fmla="*/ 598388 h 1236446"/>
              <a:gd name="connsiteX503" fmla="*/ 2316621 w 5710521"/>
              <a:gd name="connsiteY503" fmla="*/ 625736 h 1236446"/>
              <a:gd name="connsiteX504" fmla="*/ 2213188 w 5710521"/>
              <a:gd name="connsiteY504" fmla="*/ 598388 h 1236446"/>
              <a:gd name="connsiteX505" fmla="*/ 2144806 w 5710521"/>
              <a:gd name="connsiteY505" fmla="*/ 523193 h 1236446"/>
              <a:gd name="connsiteX506" fmla="*/ 2120901 w 5710521"/>
              <a:gd name="connsiteY506" fmla="*/ 414448 h 1236446"/>
              <a:gd name="connsiteX507" fmla="*/ 2144806 w 5710521"/>
              <a:gd name="connsiteY507" fmla="*/ 305724 h 1236446"/>
              <a:gd name="connsiteX508" fmla="*/ 2213188 w 5710521"/>
              <a:gd name="connsiteY508" fmla="*/ 230528 h 1236446"/>
              <a:gd name="connsiteX509" fmla="*/ 2316621 w 5710521"/>
              <a:gd name="connsiteY509" fmla="*/ 203200 h 1236446"/>
              <a:gd name="connsiteX510" fmla="*/ 1094024 w 5710521"/>
              <a:gd name="connsiteY510" fmla="*/ 165101 h 1236446"/>
              <a:gd name="connsiteX511" fmla="*/ 1094024 w 5710521"/>
              <a:gd name="connsiteY511" fmla="*/ 341715 h 1236446"/>
              <a:gd name="connsiteX512" fmla="*/ 927100 w 5710521"/>
              <a:gd name="connsiteY512" fmla="*/ 341715 h 1236446"/>
              <a:gd name="connsiteX513" fmla="*/ 1052293 w 5710521"/>
              <a:gd name="connsiteY513" fmla="*/ 304307 h 1236446"/>
              <a:gd name="connsiteX514" fmla="*/ 1052293 w 5710521"/>
              <a:gd name="connsiteY514" fmla="*/ 189165 h 1236446"/>
              <a:gd name="connsiteX515" fmla="*/ 736600 w 5710521"/>
              <a:gd name="connsiteY515" fmla="*/ 165101 h 1236446"/>
              <a:gd name="connsiteX516" fmla="*/ 778331 w 5710521"/>
              <a:gd name="connsiteY516" fmla="*/ 189165 h 1236446"/>
              <a:gd name="connsiteX517" fmla="*/ 778331 w 5710521"/>
              <a:gd name="connsiteY517" fmla="*/ 304307 h 1236446"/>
              <a:gd name="connsiteX518" fmla="*/ 903524 w 5710521"/>
              <a:gd name="connsiteY518" fmla="*/ 341715 h 1236446"/>
              <a:gd name="connsiteX519" fmla="*/ 736600 w 5710521"/>
              <a:gd name="connsiteY519" fmla="*/ 341715 h 1236446"/>
              <a:gd name="connsiteX520" fmla="*/ 1024469 w 5710521"/>
              <a:gd name="connsiteY520" fmla="*/ 139701 h 1236446"/>
              <a:gd name="connsiteX521" fmla="*/ 1024469 w 5710521"/>
              <a:gd name="connsiteY521" fmla="*/ 283742 h 1236446"/>
              <a:gd name="connsiteX522" fmla="*/ 927101 w 5710521"/>
              <a:gd name="connsiteY522" fmla="*/ 338150 h 1236446"/>
              <a:gd name="connsiteX523" fmla="*/ 927101 w 5710521"/>
              <a:gd name="connsiteY523" fmla="*/ 214707 h 1236446"/>
              <a:gd name="connsiteX524" fmla="*/ 943919 w 5710521"/>
              <a:gd name="connsiteY524" fmla="*/ 185721 h 1236446"/>
              <a:gd name="connsiteX525" fmla="*/ 812800 w 5710521"/>
              <a:gd name="connsiteY525" fmla="*/ 139701 h 1236446"/>
              <a:gd name="connsiteX526" fmla="*/ 893351 w 5710521"/>
              <a:gd name="connsiteY526" fmla="*/ 185721 h 1236446"/>
              <a:gd name="connsiteX527" fmla="*/ 910170 w 5710521"/>
              <a:gd name="connsiteY527" fmla="*/ 214707 h 1236446"/>
              <a:gd name="connsiteX528" fmla="*/ 910170 w 5710521"/>
              <a:gd name="connsiteY528" fmla="*/ 338150 h 1236446"/>
              <a:gd name="connsiteX529" fmla="*/ 812800 w 5710521"/>
              <a:gd name="connsiteY529" fmla="*/ 283742 h 1236446"/>
              <a:gd name="connsiteX530" fmla="*/ 345298 w 5710521"/>
              <a:gd name="connsiteY530" fmla="*/ 114299 h 1236446"/>
              <a:gd name="connsiteX531" fmla="*/ 378546 w 5710521"/>
              <a:gd name="connsiteY531" fmla="*/ 118252 h 1236446"/>
              <a:gd name="connsiteX532" fmla="*/ 437833 w 5710521"/>
              <a:gd name="connsiteY532" fmla="*/ 139833 h 1236446"/>
              <a:gd name="connsiteX533" fmla="*/ 468198 w 5710521"/>
              <a:gd name="connsiteY533" fmla="*/ 149484 h 1236446"/>
              <a:gd name="connsiteX534" fmla="*/ 478160 w 5710521"/>
              <a:gd name="connsiteY534" fmla="*/ 170496 h 1236446"/>
              <a:gd name="connsiteX535" fmla="*/ 447519 w 5710521"/>
              <a:gd name="connsiteY535" fmla="*/ 198765 h 1236446"/>
              <a:gd name="connsiteX536" fmla="*/ 381893 w 5710521"/>
              <a:gd name="connsiteY536" fmla="*/ 202640 h 1236446"/>
              <a:gd name="connsiteX537" fmla="*/ 337634 w 5710521"/>
              <a:gd name="connsiteY537" fmla="*/ 190101 h 1236446"/>
              <a:gd name="connsiteX538" fmla="*/ 340179 w 5710521"/>
              <a:gd name="connsiteY538" fmla="*/ 225020 h 1236446"/>
              <a:gd name="connsiteX539" fmla="*/ 422323 w 5710521"/>
              <a:gd name="connsiteY539" fmla="*/ 309180 h 1236446"/>
              <a:gd name="connsiteX540" fmla="*/ 459750 w 5710521"/>
              <a:gd name="connsiteY540" fmla="*/ 446877 h 1236446"/>
              <a:gd name="connsiteX541" fmla="*/ 393104 w 5710521"/>
              <a:gd name="connsiteY541" fmla="*/ 496309 h 1236446"/>
              <a:gd name="connsiteX542" fmla="*/ 393104 w 5710521"/>
              <a:gd name="connsiteY542" fmla="*/ 422104 h 1236446"/>
              <a:gd name="connsiteX543" fmla="*/ 384816 w 5710521"/>
              <a:gd name="connsiteY543" fmla="*/ 364692 h 1236446"/>
              <a:gd name="connsiteX544" fmla="*/ 382237 w 5710521"/>
              <a:gd name="connsiteY544" fmla="*/ 361804 h 1236446"/>
              <a:gd name="connsiteX545" fmla="*/ 380953 w 5710521"/>
              <a:gd name="connsiteY545" fmla="*/ 360550 h 1236446"/>
              <a:gd name="connsiteX546" fmla="*/ 377789 w 5710521"/>
              <a:gd name="connsiteY546" fmla="*/ 357321 h 1236446"/>
              <a:gd name="connsiteX547" fmla="*/ 377801 w 5710521"/>
              <a:gd name="connsiteY547" fmla="*/ 357397 h 1236446"/>
              <a:gd name="connsiteX548" fmla="*/ 331284 w 5710521"/>
              <a:gd name="connsiteY548" fmla="*/ 310852 h 1236446"/>
              <a:gd name="connsiteX549" fmla="*/ 331284 w 5710521"/>
              <a:gd name="connsiteY549" fmla="*/ 385020 h 1236446"/>
              <a:gd name="connsiteX550" fmla="*/ 339377 w 5710521"/>
              <a:gd name="connsiteY550" fmla="*/ 442241 h 1236446"/>
              <a:gd name="connsiteX551" fmla="*/ 342139 w 5710521"/>
              <a:gd name="connsiteY551" fmla="*/ 445357 h 1236446"/>
              <a:gd name="connsiteX552" fmla="*/ 393092 w 5710521"/>
              <a:gd name="connsiteY552" fmla="*/ 496309 h 1236446"/>
              <a:gd name="connsiteX553" fmla="*/ 393104 w 5710521"/>
              <a:gd name="connsiteY553" fmla="*/ 496309 h 1236446"/>
              <a:gd name="connsiteX554" fmla="*/ 422323 w 5710521"/>
              <a:gd name="connsiteY554" fmla="*/ 525566 h 1236446"/>
              <a:gd name="connsiteX555" fmla="*/ 459761 w 5710521"/>
              <a:gd name="connsiteY555" fmla="*/ 663263 h 1236446"/>
              <a:gd name="connsiteX556" fmla="*/ 393104 w 5710521"/>
              <a:gd name="connsiteY556" fmla="*/ 712695 h 1236446"/>
              <a:gd name="connsiteX557" fmla="*/ 422323 w 5710521"/>
              <a:gd name="connsiteY557" fmla="*/ 741914 h 1236446"/>
              <a:gd name="connsiteX558" fmla="*/ 454924 w 5710521"/>
              <a:gd name="connsiteY558" fmla="*/ 820603 h 1236446"/>
              <a:gd name="connsiteX559" fmla="*/ 393092 w 5710521"/>
              <a:gd name="connsiteY559" fmla="*/ 929081 h 1236446"/>
              <a:gd name="connsiteX560" fmla="*/ 383383 w 5710521"/>
              <a:gd name="connsiteY560" fmla="*/ 795716 h 1236446"/>
              <a:gd name="connsiteX561" fmla="*/ 302041 w 5710521"/>
              <a:gd name="connsiteY561" fmla="*/ 714367 h 1236446"/>
              <a:gd name="connsiteX562" fmla="*/ 264615 w 5710521"/>
              <a:gd name="connsiteY562" fmla="*/ 576670 h 1236446"/>
              <a:gd name="connsiteX563" fmla="*/ 331272 w 5710521"/>
              <a:gd name="connsiteY563" fmla="*/ 527238 h 1236446"/>
              <a:gd name="connsiteX564" fmla="*/ 331272 w 5710521"/>
              <a:gd name="connsiteY564" fmla="*/ 601444 h 1236446"/>
              <a:gd name="connsiteX565" fmla="*/ 339560 w 5710521"/>
              <a:gd name="connsiteY565" fmla="*/ 658855 h 1236446"/>
              <a:gd name="connsiteX566" fmla="*/ 342139 w 5710521"/>
              <a:gd name="connsiteY566" fmla="*/ 661743 h 1236446"/>
              <a:gd name="connsiteX567" fmla="*/ 343434 w 5710521"/>
              <a:gd name="connsiteY567" fmla="*/ 663035 h 1236446"/>
              <a:gd name="connsiteX568" fmla="*/ 346587 w 5710521"/>
              <a:gd name="connsiteY568" fmla="*/ 666226 h 1236446"/>
              <a:gd name="connsiteX569" fmla="*/ 346575 w 5710521"/>
              <a:gd name="connsiteY569" fmla="*/ 666188 h 1236446"/>
              <a:gd name="connsiteX570" fmla="*/ 393092 w 5710521"/>
              <a:gd name="connsiteY570" fmla="*/ 712695 h 1236446"/>
              <a:gd name="connsiteX571" fmla="*/ 393092 w 5710521"/>
              <a:gd name="connsiteY571" fmla="*/ 638527 h 1236446"/>
              <a:gd name="connsiteX572" fmla="*/ 384999 w 5710521"/>
              <a:gd name="connsiteY572" fmla="*/ 581306 h 1236446"/>
              <a:gd name="connsiteX573" fmla="*/ 382237 w 5710521"/>
              <a:gd name="connsiteY573" fmla="*/ 578190 h 1236446"/>
              <a:gd name="connsiteX574" fmla="*/ 331284 w 5710521"/>
              <a:gd name="connsiteY574" fmla="*/ 527238 h 1236446"/>
              <a:gd name="connsiteX575" fmla="*/ 302041 w 5710521"/>
              <a:gd name="connsiteY575" fmla="*/ 498019 h 1236446"/>
              <a:gd name="connsiteX576" fmla="*/ 264615 w 5710521"/>
              <a:gd name="connsiteY576" fmla="*/ 360322 h 1236446"/>
              <a:gd name="connsiteX577" fmla="*/ 331272 w 5710521"/>
              <a:gd name="connsiteY577" fmla="*/ 310852 h 1236446"/>
              <a:gd name="connsiteX578" fmla="*/ 302053 w 5710521"/>
              <a:gd name="connsiteY578" fmla="*/ 281633 h 1236446"/>
              <a:gd name="connsiteX579" fmla="*/ 254000 w 5710521"/>
              <a:gd name="connsiteY579" fmla="*/ 191203 h 1236446"/>
              <a:gd name="connsiteX580" fmla="*/ 345298 w 5710521"/>
              <a:gd name="connsiteY580" fmla="*/ 114299 h 1236446"/>
              <a:gd name="connsiteX581" fmla="*/ 641407 w 5710521"/>
              <a:gd name="connsiteY581" fmla="*/ 46367 h 1236446"/>
              <a:gd name="connsiteX582" fmla="*/ 641407 w 5710521"/>
              <a:gd name="connsiteY582" fmla="*/ 424971 h 1236446"/>
              <a:gd name="connsiteX583" fmla="*/ 1151956 w 5710521"/>
              <a:gd name="connsiteY583" fmla="*/ 424971 h 1236446"/>
              <a:gd name="connsiteX584" fmla="*/ 1190080 w 5710521"/>
              <a:gd name="connsiteY584" fmla="*/ 92733 h 1236446"/>
              <a:gd name="connsiteX585" fmla="*/ 1190080 w 5710521"/>
              <a:gd name="connsiteY585" fmla="*/ 46367 h 1236446"/>
              <a:gd name="connsiteX586" fmla="*/ 46367 w 5710521"/>
              <a:gd name="connsiteY586" fmla="*/ 46367 h 1236446"/>
              <a:gd name="connsiteX587" fmla="*/ 46367 w 5710521"/>
              <a:gd name="connsiteY587" fmla="*/ 92733 h 1236446"/>
              <a:gd name="connsiteX588" fmla="*/ 138699 w 5710521"/>
              <a:gd name="connsiteY588" fmla="*/ 597444 h 1236446"/>
              <a:gd name="connsiteX589" fmla="*/ 341969 w 5710521"/>
              <a:gd name="connsiteY589" fmla="*/ 938840 h 1236446"/>
              <a:gd name="connsiteX590" fmla="*/ 595040 w 5710521"/>
              <a:gd name="connsiteY590" fmla="*/ 1168270 h 1236446"/>
              <a:gd name="connsiteX591" fmla="*/ 595040 w 5710521"/>
              <a:gd name="connsiteY591" fmla="*/ 46367 h 1236446"/>
              <a:gd name="connsiteX592" fmla="*/ 0 w 5710521"/>
              <a:gd name="connsiteY592" fmla="*/ 0 h 1236446"/>
              <a:gd name="connsiteX593" fmla="*/ 1236447 w 5710521"/>
              <a:gd name="connsiteY593" fmla="*/ 0 h 1236446"/>
              <a:gd name="connsiteX594" fmla="*/ 1236447 w 5710521"/>
              <a:gd name="connsiteY594" fmla="*/ 92733 h 1236446"/>
              <a:gd name="connsiteX595" fmla="*/ 618223 w 5710521"/>
              <a:gd name="connsiteY595" fmla="*/ 1236446 h 1236446"/>
              <a:gd name="connsiteX596" fmla="*/ 0 w 5710521"/>
              <a:gd name="connsiteY596" fmla="*/ 92733 h 1236446"/>
              <a:gd name="connsiteX597" fmla="*/ 0 w 5710521"/>
              <a:gd name="connsiteY597" fmla="*/ 0 h 1236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</a:cxnLst>
            <a:rect l="l" t="t" r="r" b="b"/>
            <a:pathLst>
              <a:path w="5710521" h="1236446">
                <a:moveTo>
                  <a:pt x="2059931" y="924335"/>
                </a:moveTo>
                <a:lnTo>
                  <a:pt x="2038171" y="981014"/>
                </a:lnTo>
                <a:cubicBezTo>
                  <a:pt x="2038171" y="981014"/>
                  <a:pt x="2081447" y="981014"/>
                  <a:pt x="2081447" y="981014"/>
                </a:cubicBezTo>
                <a:close/>
                <a:moveTo>
                  <a:pt x="5049518" y="908304"/>
                </a:moveTo>
                <a:lnTo>
                  <a:pt x="5049518" y="959096"/>
                </a:lnTo>
                <a:cubicBezTo>
                  <a:pt x="5049518" y="959096"/>
                  <a:pt x="5076343" y="959096"/>
                  <a:pt x="5076343" y="959096"/>
                </a:cubicBezTo>
                <a:cubicBezTo>
                  <a:pt x="5098275" y="959096"/>
                  <a:pt x="5106610" y="946299"/>
                  <a:pt x="5106610" y="933502"/>
                </a:cubicBezTo>
                <a:cubicBezTo>
                  <a:pt x="5106610" y="920100"/>
                  <a:pt x="5097890" y="908304"/>
                  <a:pt x="5080389" y="908304"/>
                </a:cubicBezTo>
                <a:close/>
                <a:moveTo>
                  <a:pt x="5588001" y="889000"/>
                </a:moveTo>
                <a:lnTo>
                  <a:pt x="5610571" y="889000"/>
                </a:lnTo>
                <a:lnTo>
                  <a:pt x="5648955" y="964973"/>
                </a:lnTo>
                <a:lnTo>
                  <a:pt x="5687980" y="889000"/>
                </a:lnTo>
                <a:cubicBezTo>
                  <a:pt x="5687980" y="889000"/>
                  <a:pt x="5710521" y="889000"/>
                  <a:pt x="5710521" y="889000"/>
                </a:cubicBezTo>
                <a:lnTo>
                  <a:pt x="5659119" y="985086"/>
                </a:lnTo>
                <a:lnTo>
                  <a:pt x="5659119" y="1039124"/>
                </a:lnTo>
                <a:lnTo>
                  <a:pt x="5638801" y="1039124"/>
                </a:lnTo>
                <a:lnTo>
                  <a:pt x="5638801" y="985086"/>
                </a:lnTo>
                <a:close/>
                <a:moveTo>
                  <a:pt x="5435601" y="889000"/>
                </a:moveTo>
                <a:lnTo>
                  <a:pt x="5544903" y="889000"/>
                </a:lnTo>
                <a:lnTo>
                  <a:pt x="5544903" y="908697"/>
                </a:lnTo>
                <a:lnTo>
                  <a:pt x="5500398" y="908697"/>
                </a:lnTo>
                <a:lnTo>
                  <a:pt x="5500398" y="1039124"/>
                </a:lnTo>
                <a:lnTo>
                  <a:pt x="5480106" y="1039124"/>
                </a:lnTo>
                <a:lnTo>
                  <a:pt x="5480106" y="908697"/>
                </a:lnTo>
                <a:lnTo>
                  <a:pt x="5435601" y="908697"/>
                </a:lnTo>
                <a:cubicBezTo>
                  <a:pt x="5435601" y="908697"/>
                  <a:pt x="5435601" y="889000"/>
                  <a:pt x="5435601" y="889000"/>
                </a:cubicBezTo>
                <a:close/>
                <a:moveTo>
                  <a:pt x="5346700" y="889000"/>
                </a:moveTo>
                <a:lnTo>
                  <a:pt x="5367018" y="889000"/>
                </a:lnTo>
                <a:lnTo>
                  <a:pt x="5367018" y="1039124"/>
                </a:lnTo>
                <a:lnTo>
                  <a:pt x="5346700" y="1039124"/>
                </a:lnTo>
                <a:cubicBezTo>
                  <a:pt x="5346700" y="1039124"/>
                  <a:pt x="5346700" y="889000"/>
                  <a:pt x="5346700" y="889000"/>
                </a:cubicBezTo>
                <a:close/>
                <a:moveTo>
                  <a:pt x="5029201" y="889000"/>
                </a:moveTo>
                <a:lnTo>
                  <a:pt x="5080204" y="889000"/>
                </a:lnTo>
                <a:cubicBezTo>
                  <a:pt x="5112095" y="889000"/>
                  <a:pt x="5127345" y="911557"/>
                  <a:pt x="5127345" y="933710"/>
                </a:cubicBezTo>
                <a:cubicBezTo>
                  <a:pt x="5127345" y="952200"/>
                  <a:pt x="5115937" y="971295"/>
                  <a:pt x="5092400" y="976571"/>
                </a:cubicBezTo>
                <a:lnTo>
                  <a:pt x="5134241" y="1039146"/>
                </a:lnTo>
                <a:lnTo>
                  <a:pt x="5109250" y="1039146"/>
                </a:lnTo>
                <a:lnTo>
                  <a:pt x="5070254" y="978191"/>
                </a:lnTo>
                <a:lnTo>
                  <a:pt x="5049518" y="978191"/>
                </a:lnTo>
                <a:lnTo>
                  <a:pt x="5049518" y="1039146"/>
                </a:lnTo>
                <a:lnTo>
                  <a:pt x="5029201" y="1039146"/>
                </a:lnTo>
                <a:close/>
                <a:moveTo>
                  <a:pt x="4864100" y="889000"/>
                </a:moveTo>
                <a:lnTo>
                  <a:pt x="4957547" y="889000"/>
                </a:lnTo>
                <a:lnTo>
                  <a:pt x="4957547" y="908301"/>
                </a:lnTo>
                <a:lnTo>
                  <a:pt x="4884416" y="908301"/>
                </a:lnTo>
                <a:lnTo>
                  <a:pt x="4884416" y="953200"/>
                </a:lnTo>
                <a:lnTo>
                  <a:pt x="4952092" y="953200"/>
                </a:lnTo>
                <a:lnTo>
                  <a:pt x="4952092" y="972494"/>
                </a:lnTo>
                <a:lnTo>
                  <a:pt x="4884416" y="972494"/>
                </a:lnTo>
                <a:lnTo>
                  <a:pt x="4884416" y="1019818"/>
                </a:lnTo>
                <a:lnTo>
                  <a:pt x="4957547" y="1019818"/>
                </a:lnTo>
                <a:lnTo>
                  <a:pt x="4957547" y="1039126"/>
                </a:lnTo>
                <a:lnTo>
                  <a:pt x="4864100" y="1039126"/>
                </a:lnTo>
                <a:cubicBezTo>
                  <a:pt x="4864100" y="1039126"/>
                  <a:pt x="4864100" y="889000"/>
                  <a:pt x="4864100" y="889000"/>
                </a:cubicBezTo>
                <a:close/>
                <a:moveTo>
                  <a:pt x="4660901" y="889000"/>
                </a:moveTo>
                <a:lnTo>
                  <a:pt x="4684069" y="889000"/>
                </a:lnTo>
                <a:lnTo>
                  <a:pt x="4731598" y="1004180"/>
                </a:lnTo>
                <a:cubicBezTo>
                  <a:pt x="4731598" y="1004180"/>
                  <a:pt x="4778926" y="889000"/>
                  <a:pt x="4778926" y="889000"/>
                </a:cubicBezTo>
                <a:lnTo>
                  <a:pt x="4801074" y="889000"/>
                </a:lnTo>
                <a:lnTo>
                  <a:pt x="4737276" y="1039126"/>
                </a:lnTo>
                <a:lnTo>
                  <a:pt x="4725699" y="1039126"/>
                </a:lnTo>
                <a:close/>
                <a:moveTo>
                  <a:pt x="4572000" y="889000"/>
                </a:moveTo>
                <a:lnTo>
                  <a:pt x="4592318" y="889000"/>
                </a:lnTo>
                <a:lnTo>
                  <a:pt x="4592318" y="1039124"/>
                </a:lnTo>
                <a:lnTo>
                  <a:pt x="4572000" y="1039124"/>
                </a:lnTo>
                <a:cubicBezTo>
                  <a:pt x="4572000" y="1039124"/>
                  <a:pt x="4572000" y="889000"/>
                  <a:pt x="4572000" y="889000"/>
                </a:cubicBezTo>
                <a:close/>
                <a:moveTo>
                  <a:pt x="4381501" y="889000"/>
                </a:moveTo>
                <a:lnTo>
                  <a:pt x="4390642" y="889000"/>
                </a:lnTo>
                <a:lnTo>
                  <a:pt x="4482074" y="996055"/>
                </a:lnTo>
                <a:cubicBezTo>
                  <a:pt x="4482074" y="996055"/>
                  <a:pt x="4482074" y="889000"/>
                  <a:pt x="4482074" y="889000"/>
                </a:cubicBezTo>
                <a:lnTo>
                  <a:pt x="4502188" y="889000"/>
                </a:lnTo>
                <a:lnTo>
                  <a:pt x="4502188" y="1039126"/>
                </a:lnTo>
                <a:lnTo>
                  <a:pt x="4491611" y="1039126"/>
                </a:lnTo>
                <a:lnTo>
                  <a:pt x="4401616" y="932696"/>
                </a:lnTo>
                <a:lnTo>
                  <a:pt x="4401616" y="1039126"/>
                </a:lnTo>
                <a:lnTo>
                  <a:pt x="4381501" y="1039126"/>
                </a:lnTo>
                <a:close/>
                <a:moveTo>
                  <a:pt x="4191001" y="889000"/>
                </a:moveTo>
                <a:lnTo>
                  <a:pt x="4211316" y="889000"/>
                </a:lnTo>
                <a:lnTo>
                  <a:pt x="4211316" y="984898"/>
                </a:lnTo>
                <a:cubicBezTo>
                  <a:pt x="4211316" y="1009082"/>
                  <a:pt x="4223913" y="1021856"/>
                  <a:pt x="4245458" y="1021856"/>
                </a:cubicBezTo>
                <a:cubicBezTo>
                  <a:pt x="4266977" y="1021856"/>
                  <a:pt x="4279383" y="1008247"/>
                  <a:pt x="4279383" y="984898"/>
                </a:cubicBezTo>
                <a:cubicBezTo>
                  <a:pt x="4279383" y="984898"/>
                  <a:pt x="4279383" y="889000"/>
                  <a:pt x="4279383" y="889000"/>
                </a:cubicBezTo>
                <a:lnTo>
                  <a:pt x="4299884" y="889000"/>
                </a:lnTo>
                <a:lnTo>
                  <a:pt x="4299884" y="988555"/>
                </a:lnTo>
                <a:cubicBezTo>
                  <a:pt x="4299884" y="1022068"/>
                  <a:pt x="4277553" y="1041781"/>
                  <a:pt x="4245458" y="1041781"/>
                </a:cubicBezTo>
                <a:cubicBezTo>
                  <a:pt x="4213539" y="1041781"/>
                  <a:pt x="4191001" y="1022068"/>
                  <a:pt x="4191001" y="988555"/>
                </a:cubicBezTo>
                <a:close/>
                <a:moveTo>
                  <a:pt x="3784600" y="889000"/>
                </a:moveTo>
                <a:lnTo>
                  <a:pt x="3878047" y="889000"/>
                </a:lnTo>
                <a:lnTo>
                  <a:pt x="3878047" y="908301"/>
                </a:lnTo>
                <a:lnTo>
                  <a:pt x="3804916" y="908301"/>
                </a:lnTo>
                <a:lnTo>
                  <a:pt x="3804916" y="953200"/>
                </a:lnTo>
                <a:lnTo>
                  <a:pt x="3872565" y="953200"/>
                </a:lnTo>
                <a:lnTo>
                  <a:pt x="3872565" y="972494"/>
                </a:lnTo>
                <a:lnTo>
                  <a:pt x="3804916" y="972494"/>
                </a:lnTo>
                <a:lnTo>
                  <a:pt x="3804916" y="1019818"/>
                </a:lnTo>
                <a:lnTo>
                  <a:pt x="3878047" y="1019818"/>
                </a:lnTo>
                <a:lnTo>
                  <a:pt x="3878047" y="1039126"/>
                </a:lnTo>
                <a:lnTo>
                  <a:pt x="3784600" y="1039126"/>
                </a:lnTo>
                <a:cubicBezTo>
                  <a:pt x="3784600" y="1039126"/>
                  <a:pt x="3784600" y="889000"/>
                  <a:pt x="3784600" y="889000"/>
                </a:cubicBezTo>
                <a:close/>
                <a:moveTo>
                  <a:pt x="3390901" y="889000"/>
                </a:moveTo>
                <a:lnTo>
                  <a:pt x="3400075" y="889000"/>
                </a:lnTo>
                <a:lnTo>
                  <a:pt x="3491476" y="996055"/>
                </a:lnTo>
                <a:cubicBezTo>
                  <a:pt x="3491476" y="996055"/>
                  <a:pt x="3491476" y="889000"/>
                  <a:pt x="3491476" y="889000"/>
                </a:cubicBezTo>
                <a:lnTo>
                  <a:pt x="3511591" y="889000"/>
                </a:lnTo>
                <a:lnTo>
                  <a:pt x="3511591" y="1039126"/>
                </a:lnTo>
                <a:lnTo>
                  <a:pt x="3501014" y="1039126"/>
                </a:lnTo>
                <a:lnTo>
                  <a:pt x="3411016" y="932696"/>
                </a:lnTo>
                <a:lnTo>
                  <a:pt x="3411016" y="1039126"/>
                </a:lnTo>
                <a:lnTo>
                  <a:pt x="3390901" y="1039126"/>
                </a:lnTo>
                <a:close/>
                <a:moveTo>
                  <a:pt x="3225801" y="889000"/>
                </a:moveTo>
                <a:lnTo>
                  <a:pt x="3319246" y="889000"/>
                </a:lnTo>
                <a:lnTo>
                  <a:pt x="3319246" y="908301"/>
                </a:lnTo>
                <a:lnTo>
                  <a:pt x="3246116" y="908301"/>
                </a:lnTo>
                <a:lnTo>
                  <a:pt x="3246116" y="953200"/>
                </a:lnTo>
                <a:lnTo>
                  <a:pt x="3313769" y="953200"/>
                </a:lnTo>
                <a:lnTo>
                  <a:pt x="3313769" y="972494"/>
                </a:lnTo>
                <a:lnTo>
                  <a:pt x="3246116" y="972494"/>
                </a:lnTo>
                <a:lnTo>
                  <a:pt x="3246116" y="1019818"/>
                </a:lnTo>
                <a:lnTo>
                  <a:pt x="3319246" y="1019818"/>
                </a:lnTo>
                <a:lnTo>
                  <a:pt x="3319246" y="1039126"/>
                </a:lnTo>
                <a:lnTo>
                  <a:pt x="3225801" y="1039126"/>
                </a:lnTo>
                <a:cubicBezTo>
                  <a:pt x="3225801" y="1039126"/>
                  <a:pt x="3225801" y="889000"/>
                  <a:pt x="3225801" y="889000"/>
                </a:cubicBezTo>
                <a:close/>
                <a:moveTo>
                  <a:pt x="3124200" y="889000"/>
                </a:moveTo>
                <a:lnTo>
                  <a:pt x="3144518" y="889000"/>
                </a:lnTo>
                <a:lnTo>
                  <a:pt x="3144518" y="1039124"/>
                </a:lnTo>
                <a:lnTo>
                  <a:pt x="3124200" y="1039124"/>
                </a:lnTo>
                <a:cubicBezTo>
                  <a:pt x="3124200" y="1039124"/>
                  <a:pt x="3124200" y="889000"/>
                  <a:pt x="3124200" y="889000"/>
                </a:cubicBezTo>
                <a:close/>
                <a:moveTo>
                  <a:pt x="2489201" y="889000"/>
                </a:moveTo>
                <a:lnTo>
                  <a:pt x="2509728" y="889000"/>
                </a:lnTo>
                <a:lnTo>
                  <a:pt x="2509728" y="952387"/>
                </a:lnTo>
                <a:lnTo>
                  <a:pt x="2585076" y="952387"/>
                </a:lnTo>
                <a:cubicBezTo>
                  <a:pt x="2585076" y="952387"/>
                  <a:pt x="2585076" y="889000"/>
                  <a:pt x="2585076" y="889000"/>
                </a:cubicBezTo>
                <a:lnTo>
                  <a:pt x="2605394" y="889000"/>
                </a:lnTo>
                <a:lnTo>
                  <a:pt x="2605394" y="1039126"/>
                </a:lnTo>
                <a:lnTo>
                  <a:pt x="2585076" y="1039126"/>
                </a:lnTo>
                <a:lnTo>
                  <a:pt x="2585076" y="971875"/>
                </a:lnTo>
                <a:lnTo>
                  <a:pt x="2509728" y="971875"/>
                </a:lnTo>
                <a:lnTo>
                  <a:pt x="2509728" y="1039126"/>
                </a:lnTo>
                <a:lnTo>
                  <a:pt x="2489201" y="1039126"/>
                </a:lnTo>
                <a:close/>
                <a:moveTo>
                  <a:pt x="2311400" y="889000"/>
                </a:moveTo>
                <a:lnTo>
                  <a:pt x="2420705" y="889000"/>
                </a:lnTo>
                <a:lnTo>
                  <a:pt x="2420705" y="908697"/>
                </a:lnTo>
                <a:lnTo>
                  <a:pt x="2376203" y="908697"/>
                </a:lnTo>
                <a:lnTo>
                  <a:pt x="2376203" y="1039124"/>
                </a:lnTo>
                <a:lnTo>
                  <a:pt x="2355906" y="1039124"/>
                </a:lnTo>
                <a:lnTo>
                  <a:pt x="2355906" y="908697"/>
                </a:lnTo>
                <a:lnTo>
                  <a:pt x="2311400" y="908697"/>
                </a:lnTo>
                <a:cubicBezTo>
                  <a:pt x="2311400" y="908697"/>
                  <a:pt x="2311400" y="889000"/>
                  <a:pt x="2311400" y="889000"/>
                </a:cubicBezTo>
                <a:close/>
                <a:moveTo>
                  <a:pt x="2184401" y="889000"/>
                </a:moveTo>
                <a:lnTo>
                  <a:pt x="2204716" y="889000"/>
                </a:lnTo>
                <a:cubicBezTo>
                  <a:pt x="2204716" y="889000"/>
                  <a:pt x="2204716" y="1019429"/>
                  <a:pt x="2204716" y="1019429"/>
                </a:cubicBezTo>
                <a:lnTo>
                  <a:pt x="2285368" y="1019429"/>
                </a:lnTo>
                <a:lnTo>
                  <a:pt x="2285368" y="1039126"/>
                </a:lnTo>
                <a:lnTo>
                  <a:pt x="2184401" y="1039126"/>
                </a:lnTo>
                <a:close/>
                <a:moveTo>
                  <a:pt x="2054627" y="889000"/>
                </a:moveTo>
                <a:cubicBezTo>
                  <a:pt x="2054627" y="889000"/>
                  <a:pt x="2065595" y="889000"/>
                  <a:pt x="2065595" y="889000"/>
                </a:cubicBezTo>
                <a:lnTo>
                  <a:pt x="2125743" y="1039124"/>
                </a:lnTo>
                <a:lnTo>
                  <a:pt x="2103592" y="1039124"/>
                </a:lnTo>
                <a:lnTo>
                  <a:pt x="2088345" y="1000106"/>
                </a:lnTo>
                <a:lnTo>
                  <a:pt x="2031274" y="1000106"/>
                </a:lnTo>
                <a:lnTo>
                  <a:pt x="2016044" y="1039124"/>
                </a:lnTo>
                <a:lnTo>
                  <a:pt x="1993900" y="1039124"/>
                </a:lnTo>
                <a:close/>
                <a:moveTo>
                  <a:pt x="1841501" y="889000"/>
                </a:moveTo>
                <a:lnTo>
                  <a:pt x="1934946" y="889000"/>
                </a:lnTo>
                <a:lnTo>
                  <a:pt x="1934946" y="908301"/>
                </a:lnTo>
                <a:lnTo>
                  <a:pt x="1861816" y="908301"/>
                </a:lnTo>
                <a:lnTo>
                  <a:pt x="1861816" y="953200"/>
                </a:lnTo>
                <a:lnTo>
                  <a:pt x="1929469" y="953200"/>
                </a:lnTo>
                <a:lnTo>
                  <a:pt x="1929469" y="972494"/>
                </a:lnTo>
                <a:lnTo>
                  <a:pt x="1861816" y="972494"/>
                </a:lnTo>
                <a:lnTo>
                  <a:pt x="1861816" y="1019818"/>
                </a:lnTo>
                <a:lnTo>
                  <a:pt x="1934946" y="1019818"/>
                </a:lnTo>
                <a:lnTo>
                  <a:pt x="1934946" y="1039126"/>
                </a:lnTo>
                <a:lnTo>
                  <a:pt x="1841501" y="1039126"/>
                </a:lnTo>
                <a:cubicBezTo>
                  <a:pt x="1841501" y="1039126"/>
                  <a:pt x="1841501" y="889000"/>
                  <a:pt x="1841501" y="889000"/>
                </a:cubicBezTo>
                <a:close/>
                <a:moveTo>
                  <a:pt x="1651001" y="889000"/>
                </a:moveTo>
                <a:lnTo>
                  <a:pt x="1671528" y="889000"/>
                </a:lnTo>
                <a:lnTo>
                  <a:pt x="1671528" y="952387"/>
                </a:lnTo>
                <a:lnTo>
                  <a:pt x="1746898" y="952387"/>
                </a:lnTo>
                <a:cubicBezTo>
                  <a:pt x="1746898" y="952387"/>
                  <a:pt x="1746898" y="889000"/>
                  <a:pt x="1746898" y="889000"/>
                </a:cubicBezTo>
                <a:lnTo>
                  <a:pt x="1767194" y="889000"/>
                </a:lnTo>
                <a:lnTo>
                  <a:pt x="1767194" y="1039126"/>
                </a:lnTo>
                <a:lnTo>
                  <a:pt x="1746898" y="1039126"/>
                </a:lnTo>
                <a:lnTo>
                  <a:pt x="1746898" y="971875"/>
                </a:lnTo>
                <a:lnTo>
                  <a:pt x="1671528" y="971875"/>
                </a:lnTo>
                <a:lnTo>
                  <a:pt x="1671528" y="1039126"/>
                </a:lnTo>
                <a:lnTo>
                  <a:pt x="1651001" y="1039126"/>
                </a:lnTo>
                <a:close/>
                <a:moveTo>
                  <a:pt x="5235039" y="876301"/>
                </a:moveTo>
                <a:cubicBezTo>
                  <a:pt x="5251278" y="876301"/>
                  <a:pt x="5267526" y="882596"/>
                  <a:pt x="5279119" y="898449"/>
                </a:cubicBezTo>
                <a:lnTo>
                  <a:pt x="5265493" y="911455"/>
                </a:lnTo>
                <a:cubicBezTo>
                  <a:pt x="5256764" y="899857"/>
                  <a:pt x="5244990" y="895394"/>
                  <a:pt x="5235249" y="895394"/>
                </a:cubicBezTo>
                <a:cubicBezTo>
                  <a:pt x="5222033" y="895394"/>
                  <a:pt x="5211457" y="903335"/>
                  <a:pt x="5211457" y="915717"/>
                </a:cubicBezTo>
                <a:cubicBezTo>
                  <a:pt x="5211457" y="924857"/>
                  <a:pt x="5217359" y="930937"/>
                  <a:pt x="5224254" y="935011"/>
                </a:cubicBezTo>
                <a:cubicBezTo>
                  <a:pt x="5232394" y="939898"/>
                  <a:pt x="5250266" y="947393"/>
                  <a:pt x="5260632" y="953508"/>
                </a:cubicBezTo>
                <a:cubicBezTo>
                  <a:pt x="5273614" y="961212"/>
                  <a:pt x="5282366" y="972178"/>
                  <a:pt x="5282366" y="988425"/>
                </a:cubicBezTo>
                <a:cubicBezTo>
                  <a:pt x="5282366" y="1014022"/>
                  <a:pt x="5261028" y="1031520"/>
                  <a:pt x="5232795" y="1031520"/>
                </a:cubicBezTo>
                <a:cubicBezTo>
                  <a:pt x="5212078" y="1031520"/>
                  <a:pt x="5191766" y="1021359"/>
                  <a:pt x="5181601" y="1000620"/>
                </a:cubicBezTo>
                <a:lnTo>
                  <a:pt x="5196622" y="988238"/>
                </a:lnTo>
                <a:cubicBezTo>
                  <a:pt x="5204973" y="1004910"/>
                  <a:pt x="5218557" y="1012218"/>
                  <a:pt x="5232585" y="1012218"/>
                </a:cubicBezTo>
                <a:cubicBezTo>
                  <a:pt x="5250266" y="1012218"/>
                  <a:pt x="5260216" y="1001432"/>
                  <a:pt x="5260216" y="989446"/>
                </a:cubicBezTo>
                <a:cubicBezTo>
                  <a:pt x="5260216" y="979285"/>
                  <a:pt x="5252902" y="973198"/>
                  <a:pt x="5244593" y="968527"/>
                </a:cubicBezTo>
                <a:cubicBezTo>
                  <a:pt x="5234619" y="963037"/>
                  <a:pt x="5222425" y="958991"/>
                  <a:pt x="5212269" y="952675"/>
                </a:cubicBezTo>
                <a:cubicBezTo>
                  <a:pt x="5199282" y="944367"/>
                  <a:pt x="5189723" y="933193"/>
                  <a:pt x="5189723" y="916917"/>
                </a:cubicBezTo>
                <a:cubicBezTo>
                  <a:pt x="5189723" y="894381"/>
                  <a:pt x="5207403" y="876301"/>
                  <a:pt x="5235039" y="876301"/>
                </a:cubicBezTo>
                <a:close/>
                <a:moveTo>
                  <a:pt x="3990438" y="876301"/>
                </a:moveTo>
                <a:cubicBezTo>
                  <a:pt x="4006686" y="876301"/>
                  <a:pt x="4022929" y="882596"/>
                  <a:pt x="4034521" y="898449"/>
                </a:cubicBezTo>
                <a:lnTo>
                  <a:pt x="4020890" y="911455"/>
                </a:lnTo>
                <a:cubicBezTo>
                  <a:pt x="4012167" y="899857"/>
                  <a:pt x="4000388" y="895394"/>
                  <a:pt x="3990624" y="895394"/>
                </a:cubicBezTo>
                <a:cubicBezTo>
                  <a:pt x="3977432" y="895394"/>
                  <a:pt x="3966857" y="903335"/>
                  <a:pt x="3966857" y="915717"/>
                </a:cubicBezTo>
                <a:cubicBezTo>
                  <a:pt x="3966857" y="924857"/>
                  <a:pt x="3972753" y="930937"/>
                  <a:pt x="3979652" y="935011"/>
                </a:cubicBezTo>
                <a:cubicBezTo>
                  <a:pt x="3987774" y="939898"/>
                  <a:pt x="4005664" y="947393"/>
                  <a:pt x="4016029" y="953508"/>
                </a:cubicBezTo>
                <a:cubicBezTo>
                  <a:pt x="4029012" y="961212"/>
                  <a:pt x="4037763" y="972178"/>
                  <a:pt x="4037763" y="988425"/>
                </a:cubicBezTo>
                <a:cubicBezTo>
                  <a:pt x="4037763" y="1014022"/>
                  <a:pt x="4016426" y="1031520"/>
                  <a:pt x="3988194" y="1031520"/>
                </a:cubicBezTo>
                <a:cubicBezTo>
                  <a:pt x="3967477" y="1031520"/>
                  <a:pt x="3947161" y="1021359"/>
                  <a:pt x="3937001" y="1000620"/>
                </a:cubicBezTo>
                <a:lnTo>
                  <a:pt x="3952022" y="988238"/>
                </a:lnTo>
                <a:cubicBezTo>
                  <a:pt x="3960354" y="1004910"/>
                  <a:pt x="3973957" y="1012218"/>
                  <a:pt x="3987984" y="1012218"/>
                </a:cubicBezTo>
                <a:cubicBezTo>
                  <a:pt x="4005664" y="1012218"/>
                  <a:pt x="4015614" y="1001432"/>
                  <a:pt x="4015614" y="989446"/>
                </a:cubicBezTo>
                <a:cubicBezTo>
                  <a:pt x="4015614" y="979285"/>
                  <a:pt x="4008300" y="973198"/>
                  <a:pt x="3999968" y="968527"/>
                </a:cubicBezTo>
                <a:cubicBezTo>
                  <a:pt x="3990018" y="963037"/>
                  <a:pt x="3977819" y="958991"/>
                  <a:pt x="3967668" y="952675"/>
                </a:cubicBezTo>
                <a:cubicBezTo>
                  <a:pt x="3954681" y="944367"/>
                  <a:pt x="3945123" y="933193"/>
                  <a:pt x="3945123" y="916917"/>
                </a:cubicBezTo>
                <a:cubicBezTo>
                  <a:pt x="3945123" y="894381"/>
                  <a:pt x="3962803" y="876301"/>
                  <a:pt x="3990438" y="876301"/>
                </a:cubicBezTo>
                <a:close/>
                <a:moveTo>
                  <a:pt x="3659206" y="876301"/>
                </a:moveTo>
                <a:cubicBezTo>
                  <a:pt x="3687254" y="876301"/>
                  <a:pt x="3711434" y="889928"/>
                  <a:pt x="3724028" y="909203"/>
                </a:cubicBezTo>
                <a:lnTo>
                  <a:pt x="3708985" y="921819"/>
                </a:lnTo>
                <a:cubicBezTo>
                  <a:pt x="3697596" y="906383"/>
                  <a:pt x="3680334" y="896014"/>
                  <a:pt x="3659617" y="896014"/>
                </a:cubicBezTo>
                <a:cubicBezTo>
                  <a:pt x="3627941" y="896014"/>
                  <a:pt x="3602343" y="920599"/>
                  <a:pt x="3602343" y="954728"/>
                </a:cubicBezTo>
                <a:cubicBezTo>
                  <a:pt x="3602343" y="988241"/>
                  <a:pt x="3627106" y="1011800"/>
                  <a:pt x="3659418" y="1011800"/>
                </a:cubicBezTo>
                <a:cubicBezTo>
                  <a:pt x="3680123" y="1011800"/>
                  <a:pt x="3698013" y="1001846"/>
                  <a:pt x="3709792" y="986411"/>
                </a:cubicBezTo>
                <a:lnTo>
                  <a:pt x="3724419" y="998811"/>
                </a:lnTo>
                <a:cubicBezTo>
                  <a:pt x="3711024" y="1017512"/>
                  <a:pt x="3687042" y="1031304"/>
                  <a:pt x="3658604" y="1031304"/>
                </a:cubicBezTo>
                <a:cubicBezTo>
                  <a:pt x="3616347" y="1031304"/>
                  <a:pt x="3581400" y="1000433"/>
                  <a:pt x="3581400" y="954520"/>
                </a:cubicBezTo>
                <a:cubicBezTo>
                  <a:pt x="3581400" y="908191"/>
                  <a:pt x="3617155" y="876301"/>
                  <a:pt x="3659206" y="876301"/>
                </a:cubicBezTo>
                <a:close/>
                <a:moveTo>
                  <a:pt x="2998805" y="876301"/>
                </a:moveTo>
                <a:cubicBezTo>
                  <a:pt x="3026852" y="876301"/>
                  <a:pt x="3051039" y="889928"/>
                  <a:pt x="3063626" y="909203"/>
                </a:cubicBezTo>
                <a:lnTo>
                  <a:pt x="3048589" y="921819"/>
                </a:lnTo>
                <a:cubicBezTo>
                  <a:pt x="3037194" y="906383"/>
                  <a:pt x="3019933" y="896014"/>
                  <a:pt x="2999215" y="896014"/>
                </a:cubicBezTo>
                <a:cubicBezTo>
                  <a:pt x="2967520" y="896014"/>
                  <a:pt x="2941923" y="920599"/>
                  <a:pt x="2941923" y="954728"/>
                </a:cubicBezTo>
                <a:cubicBezTo>
                  <a:pt x="2941923" y="988241"/>
                  <a:pt x="2966706" y="1011800"/>
                  <a:pt x="2999017" y="1011800"/>
                </a:cubicBezTo>
                <a:cubicBezTo>
                  <a:pt x="3019721" y="1011800"/>
                  <a:pt x="3037592" y="1001846"/>
                  <a:pt x="3049397" y="986411"/>
                </a:cubicBezTo>
                <a:lnTo>
                  <a:pt x="3064017" y="998811"/>
                </a:lnTo>
                <a:cubicBezTo>
                  <a:pt x="3050622" y="1017512"/>
                  <a:pt x="3026640" y="1031304"/>
                  <a:pt x="2998183" y="1031304"/>
                </a:cubicBezTo>
                <a:cubicBezTo>
                  <a:pt x="2955946" y="1031304"/>
                  <a:pt x="2921000" y="1000433"/>
                  <a:pt x="2921000" y="954520"/>
                </a:cubicBezTo>
                <a:cubicBezTo>
                  <a:pt x="2921000" y="908191"/>
                  <a:pt x="2956754" y="876301"/>
                  <a:pt x="2998805" y="876301"/>
                </a:cubicBezTo>
                <a:close/>
                <a:moveTo>
                  <a:pt x="2809338" y="876301"/>
                </a:moveTo>
                <a:cubicBezTo>
                  <a:pt x="2825582" y="876301"/>
                  <a:pt x="2841825" y="882596"/>
                  <a:pt x="2853423" y="898449"/>
                </a:cubicBezTo>
                <a:lnTo>
                  <a:pt x="2839791" y="911455"/>
                </a:lnTo>
                <a:cubicBezTo>
                  <a:pt x="2831063" y="899857"/>
                  <a:pt x="2819288" y="895394"/>
                  <a:pt x="2809515" y="895394"/>
                </a:cubicBezTo>
                <a:cubicBezTo>
                  <a:pt x="2796332" y="895394"/>
                  <a:pt x="2785756" y="903335"/>
                  <a:pt x="2785756" y="915717"/>
                </a:cubicBezTo>
                <a:cubicBezTo>
                  <a:pt x="2785756" y="924857"/>
                  <a:pt x="2791657" y="930937"/>
                  <a:pt x="2798576" y="935011"/>
                </a:cubicBezTo>
                <a:cubicBezTo>
                  <a:pt x="2806697" y="939898"/>
                  <a:pt x="2824565" y="947393"/>
                  <a:pt x="2834930" y="953508"/>
                </a:cubicBezTo>
                <a:cubicBezTo>
                  <a:pt x="2847913" y="961212"/>
                  <a:pt x="2856665" y="972178"/>
                  <a:pt x="2856665" y="988425"/>
                </a:cubicBezTo>
                <a:cubicBezTo>
                  <a:pt x="2856665" y="1014022"/>
                  <a:pt x="2835327" y="1031520"/>
                  <a:pt x="2807094" y="1031520"/>
                </a:cubicBezTo>
                <a:cubicBezTo>
                  <a:pt x="2786381" y="1031520"/>
                  <a:pt x="2766060" y="1021359"/>
                  <a:pt x="2755900" y="1000620"/>
                </a:cubicBezTo>
                <a:lnTo>
                  <a:pt x="2770917" y="988238"/>
                </a:lnTo>
                <a:cubicBezTo>
                  <a:pt x="2779272" y="1004910"/>
                  <a:pt x="2792856" y="1012218"/>
                  <a:pt x="2806884" y="1012218"/>
                </a:cubicBezTo>
                <a:cubicBezTo>
                  <a:pt x="2824565" y="1012218"/>
                  <a:pt x="2834515" y="1001432"/>
                  <a:pt x="2834515" y="989446"/>
                </a:cubicBezTo>
                <a:cubicBezTo>
                  <a:pt x="2834515" y="979285"/>
                  <a:pt x="2827200" y="973198"/>
                  <a:pt x="2818892" y="968527"/>
                </a:cubicBezTo>
                <a:cubicBezTo>
                  <a:pt x="2808918" y="963037"/>
                  <a:pt x="2796724" y="958991"/>
                  <a:pt x="2786568" y="952675"/>
                </a:cubicBezTo>
                <a:cubicBezTo>
                  <a:pt x="2773580" y="944367"/>
                  <a:pt x="2764022" y="933193"/>
                  <a:pt x="2764022" y="916917"/>
                </a:cubicBezTo>
                <a:cubicBezTo>
                  <a:pt x="2764022" y="894381"/>
                  <a:pt x="2781702" y="876301"/>
                  <a:pt x="2809338" y="876301"/>
                </a:cubicBezTo>
                <a:close/>
                <a:moveTo>
                  <a:pt x="833442" y="685801"/>
                </a:moveTo>
                <a:cubicBezTo>
                  <a:pt x="886926" y="685801"/>
                  <a:pt x="930283" y="729160"/>
                  <a:pt x="930283" y="782645"/>
                </a:cubicBezTo>
                <a:cubicBezTo>
                  <a:pt x="930283" y="836130"/>
                  <a:pt x="886926" y="879489"/>
                  <a:pt x="833442" y="879489"/>
                </a:cubicBezTo>
                <a:cubicBezTo>
                  <a:pt x="779958" y="879489"/>
                  <a:pt x="736601" y="836130"/>
                  <a:pt x="736601" y="782645"/>
                </a:cubicBezTo>
                <a:cubicBezTo>
                  <a:pt x="736601" y="729160"/>
                  <a:pt x="779958" y="685801"/>
                  <a:pt x="833442" y="685801"/>
                </a:cubicBezTo>
                <a:close/>
                <a:moveTo>
                  <a:pt x="902864" y="558801"/>
                </a:moveTo>
                <a:cubicBezTo>
                  <a:pt x="945586" y="558801"/>
                  <a:pt x="980228" y="593435"/>
                  <a:pt x="980228" y="636164"/>
                </a:cubicBezTo>
                <a:cubicBezTo>
                  <a:pt x="980228" y="668372"/>
                  <a:pt x="960543" y="695972"/>
                  <a:pt x="932549" y="707615"/>
                </a:cubicBezTo>
                <a:cubicBezTo>
                  <a:pt x="909755" y="677673"/>
                  <a:pt x="873753" y="658313"/>
                  <a:pt x="833316" y="658313"/>
                </a:cubicBezTo>
                <a:cubicBezTo>
                  <a:pt x="831790" y="658313"/>
                  <a:pt x="830279" y="658348"/>
                  <a:pt x="828767" y="658403"/>
                </a:cubicBezTo>
                <a:cubicBezTo>
                  <a:pt x="826654" y="651355"/>
                  <a:pt x="825501" y="643894"/>
                  <a:pt x="825501" y="636164"/>
                </a:cubicBezTo>
                <a:cubicBezTo>
                  <a:pt x="825501" y="593435"/>
                  <a:pt x="860142" y="558801"/>
                  <a:pt x="902864" y="558801"/>
                </a:cubicBezTo>
                <a:close/>
                <a:moveTo>
                  <a:pt x="641407" y="471338"/>
                </a:moveTo>
                <a:cubicBezTo>
                  <a:pt x="641407" y="471338"/>
                  <a:pt x="641407" y="1168270"/>
                  <a:pt x="641407" y="1168270"/>
                </a:cubicBezTo>
                <a:cubicBezTo>
                  <a:pt x="704775" y="1126196"/>
                  <a:pt x="802946" y="1048232"/>
                  <a:pt x="894478" y="938840"/>
                </a:cubicBezTo>
                <a:cubicBezTo>
                  <a:pt x="980342" y="836147"/>
                  <a:pt x="1048747" y="721317"/>
                  <a:pt x="1097747" y="597444"/>
                </a:cubicBezTo>
                <a:cubicBezTo>
                  <a:pt x="1113947" y="556401"/>
                  <a:pt x="1128029" y="514327"/>
                  <a:pt x="1139992" y="471338"/>
                </a:cubicBezTo>
                <a:close/>
                <a:moveTo>
                  <a:pt x="4741431" y="250706"/>
                </a:moveTo>
                <a:lnTo>
                  <a:pt x="4678665" y="414134"/>
                </a:lnTo>
                <a:cubicBezTo>
                  <a:pt x="4678665" y="414134"/>
                  <a:pt x="4804820" y="414134"/>
                  <a:pt x="4804820" y="414134"/>
                </a:cubicBezTo>
                <a:close/>
                <a:moveTo>
                  <a:pt x="1737990" y="240756"/>
                </a:moveTo>
                <a:lnTo>
                  <a:pt x="1737990" y="601183"/>
                </a:lnTo>
                <a:lnTo>
                  <a:pt x="1803878" y="601183"/>
                </a:lnTo>
                <a:cubicBezTo>
                  <a:pt x="1852345" y="601183"/>
                  <a:pt x="1890952" y="586904"/>
                  <a:pt x="1919750" y="558308"/>
                </a:cubicBezTo>
                <a:cubicBezTo>
                  <a:pt x="1948530" y="529732"/>
                  <a:pt x="1962921" y="483971"/>
                  <a:pt x="1962921" y="420988"/>
                </a:cubicBezTo>
                <a:cubicBezTo>
                  <a:pt x="1962921" y="358025"/>
                  <a:pt x="1948530" y="312245"/>
                  <a:pt x="1919750" y="283631"/>
                </a:cubicBezTo>
                <a:cubicBezTo>
                  <a:pt x="1890952" y="255073"/>
                  <a:pt x="1852345" y="240756"/>
                  <a:pt x="1803878" y="240756"/>
                </a:cubicBezTo>
                <a:close/>
                <a:moveTo>
                  <a:pt x="2308556" y="229295"/>
                </a:moveTo>
                <a:cubicBezTo>
                  <a:pt x="2304406" y="229295"/>
                  <a:pt x="2297392" y="229687"/>
                  <a:pt x="2287442" y="230528"/>
                </a:cubicBezTo>
                <a:cubicBezTo>
                  <a:pt x="2251774" y="234655"/>
                  <a:pt x="2224153" y="250931"/>
                  <a:pt x="2204488" y="279315"/>
                </a:cubicBezTo>
                <a:cubicBezTo>
                  <a:pt x="2184806" y="307699"/>
                  <a:pt x="2174964" y="344241"/>
                  <a:pt x="2174964" y="388998"/>
                </a:cubicBezTo>
                <a:cubicBezTo>
                  <a:pt x="2174964" y="400579"/>
                  <a:pt x="2175998" y="414664"/>
                  <a:pt x="2178082" y="431252"/>
                </a:cubicBezTo>
                <a:cubicBezTo>
                  <a:pt x="2184280" y="483854"/>
                  <a:pt x="2200030" y="525071"/>
                  <a:pt x="2225295" y="554902"/>
                </a:cubicBezTo>
                <a:cubicBezTo>
                  <a:pt x="2250559" y="584734"/>
                  <a:pt x="2283690" y="599660"/>
                  <a:pt x="2324723" y="599660"/>
                </a:cubicBezTo>
                <a:cubicBezTo>
                  <a:pt x="2328855" y="599660"/>
                  <a:pt x="2335905" y="599230"/>
                  <a:pt x="2345855" y="598388"/>
                </a:cubicBezTo>
                <a:cubicBezTo>
                  <a:pt x="2381450" y="594261"/>
                  <a:pt x="2409108" y="577985"/>
                  <a:pt x="2428808" y="549621"/>
                </a:cubicBezTo>
                <a:cubicBezTo>
                  <a:pt x="2448473" y="521256"/>
                  <a:pt x="2458314" y="484675"/>
                  <a:pt x="2458314" y="439937"/>
                </a:cubicBezTo>
                <a:cubicBezTo>
                  <a:pt x="2458314" y="428357"/>
                  <a:pt x="2457263" y="414272"/>
                  <a:pt x="2455197" y="397684"/>
                </a:cubicBezTo>
                <a:cubicBezTo>
                  <a:pt x="2448998" y="345082"/>
                  <a:pt x="2433231" y="303846"/>
                  <a:pt x="2407966" y="274033"/>
                </a:cubicBezTo>
                <a:cubicBezTo>
                  <a:pt x="2382701" y="244202"/>
                  <a:pt x="2349552" y="229295"/>
                  <a:pt x="2308556" y="229295"/>
                </a:cubicBezTo>
                <a:close/>
                <a:moveTo>
                  <a:pt x="5410201" y="215901"/>
                </a:moveTo>
                <a:lnTo>
                  <a:pt x="5692961" y="215901"/>
                </a:lnTo>
                <a:lnTo>
                  <a:pt x="5694805" y="228357"/>
                </a:lnTo>
                <a:lnTo>
                  <a:pt x="5703500" y="302294"/>
                </a:lnTo>
                <a:lnTo>
                  <a:pt x="5691685" y="304155"/>
                </a:lnTo>
                <a:cubicBezTo>
                  <a:pt x="5688371" y="279737"/>
                  <a:pt x="5682380" y="263066"/>
                  <a:pt x="5673672" y="254142"/>
                </a:cubicBezTo>
                <a:cubicBezTo>
                  <a:pt x="5664978" y="245237"/>
                  <a:pt x="5652553" y="240756"/>
                  <a:pt x="5636384" y="240756"/>
                </a:cubicBezTo>
                <a:lnTo>
                  <a:pt x="5497188" y="240756"/>
                </a:lnTo>
                <a:lnTo>
                  <a:pt x="5497188" y="405453"/>
                </a:lnTo>
                <a:lnTo>
                  <a:pt x="5582969" y="405453"/>
                </a:lnTo>
                <a:cubicBezTo>
                  <a:pt x="5599110" y="405453"/>
                  <a:pt x="5611021" y="403383"/>
                  <a:pt x="5618690" y="399225"/>
                </a:cubicBezTo>
                <a:cubicBezTo>
                  <a:pt x="5626344" y="395105"/>
                  <a:pt x="5630172" y="386788"/>
                  <a:pt x="5630172" y="374389"/>
                </a:cubicBezTo>
                <a:lnTo>
                  <a:pt x="5642624" y="374389"/>
                </a:lnTo>
                <a:lnTo>
                  <a:pt x="5642624" y="461371"/>
                </a:lnTo>
                <a:lnTo>
                  <a:pt x="5630172" y="461371"/>
                </a:lnTo>
                <a:cubicBezTo>
                  <a:pt x="5630172" y="448934"/>
                  <a:pt x="5626344" y="440655"/>
                  <a:pt x="5618690" y="436497"/>
                </a:cubicBezTo>
                <a:cubicBezTo>
                  <a:pt x="5611021" y="432358"/>
                  <a:pt x="5599110" y="430307"/>
                  <a:pt x="5582969" y="430307"/>
                </a:cubicBezTo>
                <a:lnTo>
                  <a:pt x="5497188" y="430307"/>
                </a:lnTo>
                <a:lnTo>
                  <a:pt x="5497188" y="601175"/>
                </a:lnTo>
                <a:lnTo>
                  <a:pt x="5642624" y="601175"/>
                </a:lnTo>
                <a:cubicBezTo>
                  <a:pt x="5658765" y="601175"/>
                  <a:pt x="5671176" y="596732"/>
                  <a:pt x="5679884" y="587827"/>
                </a:cubicBezTo>
                <a:cubicBezTo>
                  <a:pt x="5688579" y="578922"/>
                  <a:pt x="5694597" y="562251"/>
                  <a:pt x="5697911" y="537795"/>
                </a:cubicBezTo>
                <a:lnTo>
                  <a:pt x="5709726" y="539656"/>
                </a:lnTo>
                <a:lnTo>
                  <a:pt x="5701004" y="613612"/>
                </a:lnTo>
                <a:cubicBezTo>
                  <a:pt x="5701004" y="613612"/>
                  <a:pt x="5699146" y="626030"/>
                  <a:pt x="5699146" y="626030"/>
                </a:cubicBezTo>
                <a:lnTo>
                  <a:pt x="5410201" y="626030"/>
                </a:lnTo>
                <a:lnTo>
                  <a:pt x="5410201" y="613612"/>
                </a:lnTo>
                <a:cubicBezTo>
                  <a:pt x="5422640" y="613612"/>
                  <a:pt x="5430918" y="609758"/>
                  <a:pt x="5435064" y="602125"/>
                </a:cubicBezTo>
                <a:cubicBezTo>
                  <a:pt x="5439211" y="594454"/>
                  <a:pt x="5441291" y="582530"/>
                  <a:pt x="5441291" y="566371"/>
                </a:cubicBezTo>
                <a:lnTo>
                  <a:pt x="5441291" y="275579"/>
                </a:lnTo>
                <a:cubicBezTo>
                  <a:pt x="5441291" y="259420"/>
                  <a:pt x="5439211" y="247515"/>
                  <a:pt x="5435064" y="239844"/>
                </a:cubicBezTo>
                <a:cubicBezTo>
                  <a:pt x="5430918" y="232192"/>
                  <a:pt x="5422640" y="228357"/>
                  <a:pt x="5410201" y="228357"/>
                </a:cubicBezTo>
                <a:close/>
                <a:moveTo>
                  <a:pt x="4681801" y="215901"/>
                </a:moveTo>
                <a:lnTo>
                  <a:pt x="4788059" y="215901"/>
                </a:lnTo>
                <a:lnTo>
                  <a:pt x="4924122" y="570081"/>
                </a:lnTo>
                <a:cubicBezTo>
                  <a:pt x="4929501" y="584606"/>
                  <a:pt x="4936853" y="595487"/>
                  <a:pt x="4946179" y="602721"/>
                </a:cubicBezTo>
                <a:cubicBezTo>
                  <a:pt x="4955525" y="609993"/>
                  <a:pt x="4967613" y="613620"/>
                  <a:pt x="4982526" y="613620"/>
                </a:cubicBezTo>
                <a:lnTo>
                  <a:pt x="4982526" y="626038"/>
                </a:lnTo>
                <a:lnTo>
                  <a:pt x="4823451" y="626038"/>
                </a:lnTo>
                <a:lnTo>
                  <a:pt x="4823451" y="613620"/>
                </a:lnTo>
                <a:cubicBezTo>
                  <a:pt x="4840461" y="613620"/>
                  <a:pt x="4852445" y="611949"/>
                  <a:pt x="4859486" y="608645"/>
                </a:cubicBezTo>
                <a:cubicBezTo>
                  <a:pt x="4866548" y="605322"/>
                  <a:pt x="4870058" y="600158"/>
                  <a:pt x="4870058" y="593113"/>
                </a:cubicBezTo>
                <a:cubicBezTo>
                  <a:pt x="4870058" y="588138"/>
                  <a:pt x="4868209" y="580467"/>
                  <a:pt x="4864471" y="570081"/>
                </a:cubicBezTo>
                <a:lnTo>
                  <a:pt x="4814146" y="439008"/>
                </a:lnTo>
                <a:lnTo>
                  <a:pt x="4668737" y="439008"/>
                </a:lnTo>
                <a:lnTo>
                  <a:pt x="4618391" y="570081"/>
                </a:lnTo>
                <a:cubicBezTo>
                  <a:pt x="4614674" y="580467"/>
                  <a:pt x="4612804" y="588138"/>
                  <a:pt x="4612804" y="593113"/>
                </a:cubicBezTo>
                <a:cubicBezTo>
                  <a:pt x="4612804" y="600158"/>
                  <a:pt x="4616315" y="605322"/>
                  <a:pt x="4623376" y="608645"/>
                </a:cubicBezTo>
                <a:cubicBezTo>
                  <a:pt x="4630417" y="611949"/>
                  <a:pt x="4642422" y="613620"/>
                  <a:pt x="4659391" y="613620"/>
                </a:cubicBezTo>
                <a:lnTo>
                  <a:pt x="4659391" y="626038"/>
                </a:lnTo>
                <a:lnTo>
                  <a:pt x="4533900" y="626038"/>
                </a:lnTo>
                <a:lnTo>
                  <a:pt x="4533900" y="613620"/>
                </a:lnTo>
                <a:cubicBezTo>
                  <a:pt x="4548813" y="613620"/>
                  <a:pt x="4560901" y="609993"/>
                  <a:pt x="4570247" y="602721"/>
                </a:cubicBezTo>
                <a:cubicBezTo>
                  <a:pt x="4579573" y="595487"/>
                  <a:pt x="4586905" y="584606"/>
                  <a:pt x="4592305" y="570081"/>
                </a:cubicBezTo>
                <a:lnTo>
                  <a:pt x="4711606" y="260029"/>
                </a:lnTo>
                <a:cubicBezTo>
                  <a:pt x="4713268" y="255073"/>
                  <a:pt x="4714098" y="250307"/>
                  <a:pt x="4714098" y="245731"/>
                </a:cubicBezTo>
                <a:cubicBezTo>
                  <a:pt x="4714098" y="239959"/>
                  <a:pt x="4711710" y="235572"/>
                  <a:pt x="4706954" y="232686"/>
                </a:cubicBezTo>
                <a:cubicBezTo>
                  <a:pt x="4702156" y="229800"/>
                  <a:pt x="4693786" y="228338"/>
                  <a:pt x="4681801" y="228338"/>
                </a:cubicBezTo>
                <a:close/>
                <a:moveTo>
                  <a:pt x="3289300" y="215901"/>
                </a:moveTo>
                <a:lnTo>
                  <a:pt x="3366896" y="215901"/>
                </a:lnTo>
                <a:lnTo>
                  <a:pt x="3636651" y="563257"/>
                </a:lnTo>
                <a:lnTo>
                  <a:pt x="3636651" y="275560"/>
                </a:lnTo>
                <a:cubicBezTo>
                  <a:pt x="3636651" y="259420"/>
                  <a:pt x="3634579" y="247515"/>
                  <a:pt x="3630415" y="239844"/>
                </a:cubicBezTo>
                <a:cubicBezTo>
                  <a:pt x="3626289" y="232192"/>
                  <a:pt x="3617999" y="228357"/>
                  <a:pt x="3605602" y="228357"/>
                </a:cubicBezTo>
                <a:lnTo>
                  <a:pt x="3605602" y="215901"/>
                </a:lnTo>
                <a:lnTo>
                  <a:pt x="3692589" y="215901"/>
                </a:lnTo>
                <a:lnTo>
                  <a:pt x="3692589" y="228357"/>
                </a:lnTo>
                <a:cubicBezTo>
                  <a:pt x="3680154" y="228357"/>
                  <a:pt x="3671846" y="232192"/>
                  <a:pt x="3667719" y="239844"/>
                </a:cubicBezTo>
                <a:cubicBezTo>
                  <a:pt x="3663574" y="247515"/>
                  <a:pt x="3661502" y="259420"/>
                  <a:pt x="3661502" y="275560"/>
                </a:cubicBezTo>
                <a:lnTo>
                  <a:pt x="3661502" y="626030"/>
                </a:lnTo>
                <a:lnTo>
                  <a:pt x="3614974" y="626030"/>
                </a:lnTo>
                <a:lnTo>
                  <a:pt x="3345219" y="278673"/>
                </a:lnTo>
                <a:lnTo>
                  <a:pt x="3345219" y="566371"/>
                </a:lnTo>
                <a:cubicBezTo>
                  <a:pt x="3345219" y="582530"/>
                  <a:pt x="3347273" y="594454"/>
                  <a:pt x="3351455" y="602087"/>
                </a:cubicBezTo>
                <a:cubicBezTo>
                  <a:pt x="3355562" y="609777"/>
                  <a:pt x="3363852" y="613612"/>
                  <a:pt x="3376306" y="613612"/>
                </a:cubicBezTo>
                <a:lnTo>
                  <a:pt x="3376306" y="626030"/>
                </a:lnTo>
                <a:lnTo>
                  <a:pt x="3289300" y="626030"/>
                </a:lnTo>
                <a:lnTo>
                  <a:pt x="3289300" y="613612"/>
                </a:lnTo>
                <a:cubicBezTo>
                  <a:pt x="3301734" y="613612"/>
                  <a:pt x="3310006" y="609777"/>
                  <a:pt x="3314151" y="602087"/>
                </a:cubicBezTo>
                <a:cubicBezTo>
                  <a:pt x="3318277" y="594454"/>
                  <a:pt x="3320368" y="582530"/>
                  <a:pt x="3320368" y="566371"/>
                </a:cubicBezTo>
                <a:lnTo>
                  <a:pt x="3320368" y="275560"/>
                </a:lnTo>
                <a:cubicBezTo>
                  <a:pt x="3320368" y="259420"/>
                  <a:pt x="3318277" y="247515"/>
                  <a:pt x="3314151" y="239844"/>
                </a:cubicBezTo>
                <a:cubicBezTo>
                  <a:pt x="3310006" y="232192"/>
                  <a:pt x="3301734" y="228357"/>
                  <a:pt x="3289300" y="228357"/>
                </a:cubicBezTo>
                <a:close/>
                <a:moveTo>
                  <a:pt x="1651001" y="215901"/>
                </a:moveTo>
                <a:lnTo>
                  <a:pt x="1816276" y="215901"/>
                </a:lnTo>
                <a:cubicBezTo>
                  <a:pt x="1846504" y="215901"/>
                  <a:pt x="1876647" y="221104"/>
                  <a:pt x="1906705" y="231452"/>
                </a:cubicBezTo>
                <a:cubicBezTo>
                  <a:pt x="1936712" y="241800"/>
                  <a:pt x="1962921" y="262212"/>
                  <a:pt x="1985298" y="292669"/>
                </a:cubicBezTo>
                <a:cubicBezTo>
                  <a:pt x="2007675" y="323106"/>
                  <a:pt x="2018847" y="365886"/>
                  <a:pt x="2018847" y="420988"/>
                </a:cubicBezTo>
                <a:cubicBezTo>
                  <a:pt x="2018847" y="500111"/>
                  <a:pt x="1997815" y="554055"/>
                  <a:pt x="1955802" y="582841"/>
                </a:cubicBezTo>
                <a:cubicBezTo>
                  <a:pt x="1913755" y="611645"/>
                  <a:pt x="1867247" y="626038"/>
                  <a:pt x="1816276" y="626038"/>
                </a:cubicBezTo>
                <a:lnTo>
                  <a:pt x="1651001" y="626038"/>
                </a:lnTo>
                <a:lnTo>
                  <a:pt x="1651001" y="613601"/>
                </a:lnTo>
                <a:cubicBezTo>
                  <a:pt x="1663433" y="613601"/>
                  <a:pt x="1671692" y="609765"/>
                  <a:pt x="1675864" y="602132"/>
                </a:cubicBezTo>
                <a:cubicBezTo>
                  <a:pt x="1679986" y="594461"/>
                  <a:pt x="1682063" y="582556"/>
                  <a:pt x="1682063" y="566378"/>
                </a:cubicBezTo>
                <a:lnTo>
                  <a:pt x="1682063" y="275561"/>
                </a:lnTo>
                <a:cubicBezTo>
                  <a:pt x="1682063" y="259421"/>
                  <a:pt x="1679986" y="247516"/>
                  <a:pt x="1675864" y="239845"/>
                </a:cubicBezTo>
                <a:cubicBezTo>
                  <a:pt x="1671692" y="232193"/>
                  <a:pt x="1663433" y="228357"/>
                  <a:pt x="1651001" y="228357"/>
                </a:cubicBezTo>
                <a:close/>
                <a:moveTo>
                  <a:pt x="4976253" y="215900"/>
                </a:moveTo>
                <a:lnTo>
                  <a:pt x="5311787" y="215900"/>
                </a:lnTo>
                <a:cubicBezTo>
                  <a:pt x="5311787" y="215900"/>
                  <a:pt x="5313686" y="228336"/>
                  <a:pt x="5313686" y="228336"/>
                </a:cubicBezTo>
                <a:lnTo>
                  <a:pt x="5322372" y="302270"/>
                </a:lnTo>
                <a:lnTo>
                  <a:pt x="5310566" y="304130"/>
                </a:lnTo>
                <a:cubicBezTo>
                  <a:pt x="5307247" y="279714"/>
                  <a:pt x="5301236" y="263006"/>
                  <a:pt x="5292534" y="254101"/>
                </a:cubicBezTo>
                <a:cubicBezTo>
                  <a:pt x="5283848" y="245215"/>
                  <a:pt x="5271414" y="240753"/>
                  <a:pt x="5255282" y="240753"/>
                </a:cubicBezTo>
                <a:lnTo>
                  <a:pt x="5171976" y="240753"/>
                </a:lnTo>
                <a:lnTo>
                  <a:pt x="5171976" y="566353"/>
                </a:lnTo>
                <a:cubicBezTo>
                  <a:pt x="5171976" y="582511"/>
                  <a:pt x="5174073" y="594415"/>
                  <a:pt x="5178217" y="602086"/>
                </a:cubicBezTo>
                <a:cubicBezTo>
                  <a:pt x="5182346" y="609737"/>
                  <a:pt x="5190635" y="613573"/>
                  <a:pt x="5203069" y="613573"/>
                </a:cubicBezTo>
                <a:lnTo>
                  <a:pt x="5203069" y="626009"/>
                </a:lnTo>
                <a:lnTo>
                  <a:pt x="5085004" y="626009"/>
                </a:lnTo>
                <a:lnTo>
                  <a:pt x="5085004" y="613573"/>
                </a:lnTo>
                <a:cubicBezTo>
                  <a:pt x="5097438" y="613573"/>
                  <a:pt x="5105711" y="609737"/>
                  <a:pt x="5109839" y="602086"/>
                </a:cubicBezTo>
                <a:cubicBezTo>
                  <a:pt x="5114000" y="594415"/>
                  <a:pt x="5116081" y="582511"/>
                  <a:pt x="5116081" y="566353"/>
                </a:cubicBezTo>
                <a:lnTo>
                  <a:pt x="5116081" y="240753"/>
                </a:lnTo>
                <a:lnTo>
                  <a:pt x="5032791" y="240753"/>
                </a:lnTo>
                <a:cubicBezTo>
                  <a:pt x="5016642" y="240753"/>
                  <a:pt x="5004225" y="245215"/>
                  <a:pt x="4995523" y="254101"/>
                </a:cubicBezTo>
                <a:cubicBezTo>
                  <a:pt x="4986821" y="263006"/>
                  <a:pt x="4980810" y="279714"/>
                  <a:pt x="4977491" y="304130"/>
                </a:cubicBezTo>
                <a:lnTo>
                  <a:pt x="4965701" y="302270"/>
                </a:lnTo>
                <a:lnTo>
                  <a:pt x="4974387" y="228336"/>
                </a:lnTo>
                <a:close/>
                <a:moveTo>
                  <a:pt x="4176169" y="215900"/>
                </a:moveTo>
                <a:lnTo>
                  <a:pt x="4511688" y="215900"/>
                </a:lnTo>
                <a:cubicBezTo>
                  <a:pt x="4511688" y="215900"/>
                  <a:pt x="4513587" y="228336"/>
                  <a:pt x="4513587" y="228336"/>
                </a:cubicBezTo>
                <a:lnTo>
                  <a:pt x="4522272" y="302270"/>
                </a:lnTo>
                <a:lnTo>
                  <a:pt x="4510466" y="304130"/>
                </a:lnTo>
                <a:cubicBezTo>
                  <a:pt x="4507147" y="279714"/>
                  <a:pt x="4501136" y="263006"/>
                  <a:pt x="4492434" y="254101"/>
                </a:cubicBezTo>
                <a:cubicBezTo>
                  <a:pt x="4483748" y="245215"/>
                  <a:pt x="4471315" y="240753"/>
                  <a:pt x="4455182" y="240753"/>
                </a:cubicBezTo>
                <a:lnTo>
                  <a:pt x="4371876" y="240753"/>
                </a:lnTo>
                <a:lnTo>
                  <a:pt x="4371876" y="566353"/>
                </a:lnTo>
                <a:cubicBezTo>
                  <a:pt x="4371876" y="582511"/>
                  <a:pt x="4373973" y="594415"/>
                  <a:pt x="4378118" y="602086"/>
                </a:cubicBezTo>
                <a:cubicBezTo>
                  <a:pt x="4382246" y="609737"/>
                  <a:pt x="4390535" y="613573"/>
                  <a:pt x="4402969" y="613573"/>
                </a:cubicBezTo>
                <a:lnTo>
                  <a:pt x="4402969" y="626009"/>
                </a:lnTo>
                <a:lnTo>
                  <a:pt x="4284904" y="626009"/>
                </a:lnTo>
                <a:lnTo>
                  <a:pt x="4284904" y="613573"/>
                </a:lnTo>
                <a:cubicBezTo>
                  <a:pt x="4297338" y="613573"/>
                  <a:pt x="4305628" y="609737"/>
                  <a:pt x="4309739" y="602086"/>
                </a:cubicBezTo>
                <a:cubicBezTo>
                  <a:pt x="4313900" y="594415"/>
                  <a:pt x="4315981" y="582511"/>
                  <a:pt x="4315981" y="566353"/>
                </a:cubicBezTo>
                <a:lnTo>
                  <a:pt x="4315981" y="240753"/>
                </a:lnTo>
                <a:lnTo>
                  <a:pt x="4232692" y="240753"/>
                </a:lnTo>
                <a:cubicBezTo>
                  <a:pt x="4216542" y="240753"/>
                  <a:pt x="4204125" y="245215"/>
                  <a:pt x="4195439" y="254101"/>
                </a:cubicBezTo>
                <a:cubicBezTo>
                  <a:pt x="4186721" y="263006"/>
                  <a:pt x="4180727" y="279714"/>
                  <a:pt x="4177391" y="304130"/>
                </a:cubicBezTo>
                <a:lnTo>
                  <a:pt x="4165601" y="302270"/>
                </a:lnTo>
                <a:lnTo>
                  <a:pt x="4174287" y="228336"/>
                </a:lnTo>
                <a:close/>
                <a:moveTo>
                  <a:pt x="2540000" y="215900"/>
                </a:moveTo>
                <a:lnTo>
                  <a:pt x="2698445" y="215900"/>
                </a:lnTo>
                <a:lnTo>
                  <a:pt x="2698445" y="228336"/>
                </a:lnTo>
                <a:cubicBezTo>
                  <a:pt x="2680643" y="228336"/>
                  <a:pt x="2668185" y="230197"/>
                  <a:pt x="2661167" y="233918"/>
                </a:cubicBezTo>
                <a:cubicBezTo>
                  <a:pt x="2654117" y="237658"/>
                  <a:pt x="2650609" y="243449"/>
                  <a:pt x="2650609" y="251310"/>
                </a:cubicBezTo>
                <a:cubicBezTo>
                  <a:pt x="2650609" y="255885"/>
                  <a:pt x="2652057" y="262910"/>
                  <a:pt x="2654954" y="272461"/>
                </a:cubicBezTo>
                <a:lnTo>
                  <a:pt x="2758739" y="585623"/>
                </a:lnTo>
                <a:lnTo>
                  <a:pt x="2874305" y="215900"/>
                </a:lnTo>
                <a:lnTo>
                  <a:pt x="2932732" y="215900"/>
                </a:lnTo>
                <a:lnTo>
                  <a:pt x="3047687" y="585623"/>
                </a:lnTo>
                <a:lnTo>
                  <a:pt x="3152662" y="272461"/>
                </a:lnTo>
                <a:cubicBezTo>
                  <a:pt x="3155978" y="263746"/>
                  <a:pt x="3157652" y="256512"/>
                  <a:pt x="3157652" y="250702"/>
                </a:cubicBezTo>
                <a:cubicBezTo>
                  <a:pt x="3157652" y="243240"/>
                  <a:pt x="3154014" y="237658"/>
                  <a:pt x="3146771" y="233918"/>
                </a:cubicBezTo>
                <a:cubicBezTo>
                  <a:pt x="3139528" y="230197"/>
                  <a:pt x="3127231" y="228336"/>
                  <a:pt x="3109783" y="228336"/>
                </a:cubicBezTo>
                <a:lnTo>
                  <a:pt x="3109783" y="215900"/>
                </a:lnTo>
                <a:lnTo>
                  <a:pt x="3235329" y="215900"/>
                </a:lnTo>
                <a:cubicBezTo>
                  <a:pt x="3235329" y="215900"/>
                  <a:pt x="3235329" y="228336"/>
                  <a:pt x="3235329" y="228336"/>
                </a:cubicBezTo>
                <a:cubicBezTo>
                  <a:pt x="3220424" y="228336"/>
                  <a:pt x="3208610" y="231981"/>
                  <a:pt x="3199951" y="239215"/>
                </a:cubicBezTo>
                <a:cubicBezTo>
                  <a:pt x="3191227" y="246430"/>
                  <a:pt x="3184177" y="257537"/>
                  <a:pt x="3178769" y="272461"/>
                </a:cubicBezTo>
                <a:lnTo>
                  <a:pt x="3060080" y="626007"/>
                </a:lnTo>
                <a:lnTo>
                  <a:pt x="3001685" y="626007"/>
                </a:lnTo>
                <a:lnTo>
                  <a:pt x="2887375" y="256892"/>
                </a:lnTo>
                <a:lnTo>
                  <a:pt x="2772388" y="626007"/>
                </a:lnTo>
                <a:lnTo>
                  <a:pt x="2713993" y="626007"/>
                </a:lnTo>
                <a:lnTo>
                  <a:pt x="2595916" y="272461"/>
                </a:lnTo>
                <a:cubicBezTo>
                  <a:pt x="2590958" y="257936"/>
                  <a:pt x="2584102" y="246962"/>
                  <a:pt x="2575410" y="239500"/>
                </a:cubicBezTo>
                <a:cubicBezTo>
                  <a:pt x="2566718" y="232038"/>
                  <a:pt x="2554904" y="228336"/>
                  <a:pt x="2540000" y="228336"/>
                </a:cubicBezTo>
                <a:close/>
                <a:moveTo>
                  <a:pt x="3936664" y="203201"/>
                </a:moveTo>
                <a:cubicBezTo>
                  <a:pt x="4032493" y="203201"/>
                  <a:pt x="4080172" y="229786"/>
                  <a:pt x="4080172" y="229786"/>
                </a:cubicBezTo>
                <a:lnTo>
                  <a:pt x="4070159" y="300366"/>
                </a:lnTo>
                <a:lnTo>
                  <a:pt x="4057882" y="302244"/>
                </a:lnTo>
                <a:cubicBezTo>
                  <a:pt x="4057882" y="302244"/>
                  <a:pt x="4068290" y="227008"/>
                  <a:pt x="3936041" y="228045"/>
                </a:cubicBezTo>
                <a:cubicBezTo>
                  <a:pt x="3902493" y="228045"/>
                  <a:pt x="3877210" y="234168"/>
                  <a:pt x="3860239" y="246394"/>
                </a:cubicBezTo>
                <a:cubicBezTo>
                  <a:pt x="3843236" y="258601"/>
                  <a:pt x="3834743" y="276129"/>
                  <a:pt x="3834743" y="298899"/>
                </a:cubicBezTo>
                <a:cubicBezTo>
                  <a:pt x="3834743" y="313394"/>
                  <a:pt x="3839301" y="325503"/>
                  <a:pt x="3848418" y="335245"/>
                </a:cubicBezTo>
                <a:cubicBezTo>
                  <a:pt x="3857534" y="344987"/>
                  <a:pt x="3869021" y="352851"/>
                  <a:pt x="3882923" y="358857"/>
                </a:cubicBezTo>
                <a:cubicBezTo>
                  <a:pt x="3896795" y="364862"/>
                  <a:pt x="3915134" y="371396"/>
                  <a:pt x="3937895" y="378419"/>
                </a:cubicBezTo>
                <a:cubicBezTo>
                  <a:pt x="3978494" y="391271"/>
                  <a:pt x="4008958" y="402030"/>
                  <a:pt x="4029257" y="410736"/>
                </a:cubicBezTo>
                <a:cubicBezTo>
                  <a:pt x="4049541" y="419441"/>
                  <a:pt x="4066437" y="431667"/>
                  <a:pt x="4079898" y="447395"/>
                </a:cubicBezTo>
                <a:cubicBezTo>
                  <a:pt x="4093345" y="463143"/>
                  <a:pt x="4100091" y="484074"/>
                  <a:pt x="4100091" y="510150"/>
                </a:cubicBezTo>
                <a:cubicBezTo>
                  <a:pt x="4100091" y="552013"/>
                  <a:pt x="4085490" y="581728"/>
                  <a:pt x="4056302" y="599334"/>
                </a:cubicBezTo>
                <a:cubicBezTo>
                  <a:pt x="4027084" y="616940"/>
                  <a:pt x="3982748" y="625743"/>
                  <a:pt x="3935996" y="625743"/>
                </a:cubicBezTo>
                <a:cubicBezTo>
                  <a:pt x="3831264" y="625743"/>
                  <a:pt x="3771901" y="592174"/>
                  <a:pt x="3771901" y="592174"/>
                </a:cubicBezTo>
                <a:lnTo>
                  <a:pt x="3787778" y="521222"/>
                </a:lnTo>
                <a:lnTo>
                  <a:pt x="3800070" y="519364"/>
                </a:lnTo>
                <a:cubicBezTo>
                  <a:pt x="3792580" y="561873"/>
                  <a:pt x="3842188" y="600879"/>
                  <a:pt x="3926363" y="600879"/>
                </a:cubicBezTo>
                <a:cubicBezTo>
                  <a:pt x="3997334" y="600879"/>
                  <a:pt x="4044147" y="574588"/>
                  <a:pt x="4044147" y="521966"/>
                </a:cubicBezTo>
                <a:cubicBezTo>
                  <a:pt x="4044147" y="506218"/>
                  <a:pt x="4039908" y="493170"/>
                  <a:pt x="4031430" y="482822"/>
                </a:cubicBezTo>
                <a:cubicBezTo>
                  <a:pt x="4022936" y="472454"/>
                  <a:pt x="4011541" y="463964"/>
                  <a:pt x="3997243" y="457333"/>
                </a:cubicBezTo>
                <a:cubicBezTo>
                  <a:pt x="3982946" y="450721"/>
                  <a:pt x="3963178" y="443463"/>
                  <a:pt x="3937895" y="435579"/>
                </a:cubicBezTo>
                <a:lnTo>
                  <a:pt x="3919890" y="429985"/>
                </a:lnTo>
                <a:cubicBezTo>
                  <a:pt x="3886722" y="419636"/>
                  <a:pt x="3861074" y="410403"/>
                  <a:pt x="3842841" y="402363"/>
                </a:cubicBezTo>
                <a:cubicBezTo>
                  <a:pt x="3824609" y="394264"/>
                  <a:pt x="3809384" y="382996"/>
                  <a:pt x="3797168" y="368481"/>
                </a:cubicBezTo>
                <a:cubicBezTo>
                  <a:pt x="3784952" y="353986"/>
                  <a:pt x="3778844" y="335147"/>
                  <a:pt x="3778844" y="311947"/>
                </a:cubicBezTo>
                <a:cubicBezTo>
                  <a:pt x="3778844" y="275483"/>
                  <a:pt x="3793856" y="248253"/>
                  <a:pt x="3823864" y="230236"/>
                </a:cubicBezTo>
                <a:cubicBezTo>
                  <a:pt x="3853918" y="212219"/>
                  <a:pt x="3891508" y="203201"/>
                  <a:pt x="3936664" y="203201"/>
                </a:cubicBezTo>
                <a:close/>
                <a:moveTo>
                  <a:pt x="2316621" y="203200"/>
                </a:moveTo>
                <a:cubicBezTo>
                  <a:pt x="2355986" y="203200"/>
                  <a:pt x="2390476" y="212316"/>
                  <a:pt x="2420109" y="230528"/>
                </a:cubicBezTo>
                <a:cubicBezTo>
                  <a:pt x="2449705" y="248779"/>
                  <a:pt x="2472487" y="273818"/>
                  <a:pt x="2488436" y="305724"/>
                </a:cubicBezTo>
                <a:cubicBezTo>
                  <a:pt x="2504403" y="337629"/>
                  <a:pt x="2512378" y="373877"/>
                  <a:pt x="2512378" y="414448"/>
                </a:cubicBezTo>
                <a:cubicBezTo>
                  <a:pt x="2512378" y="455059"/>
                  <a:pt x="2504403" y="491307"/>
                  <a:pt x="2488436" y="523193"/>
                </a:cubicBezTo>
                <a:cubicBezTo>
                  <a:pt x="2472487" y="555118"/>
                  <a:pt x="2449705" y="580157"/>
                  <a:pt x="2420109" y="598388"/>
                </a:cubicBezTo>
                <a:cubicBezTo>
                  <a:pt x="2390476" y="616640"/>
                  <a:pt x="2355986" y="625736"/>
                  <a:pt x="2316621" y="625736"/>
                </a:cubicBezTo>
                <a:cubicBezTo>
                  <a:pt x="2277256" y="625736"/>
                  <a:pt x="2242784" y="616640"/>
                  <a:pt x="2213188" y="598388"/>
                </a:cubicBezTo>
                <a:cubicBezTo>
                  <a:pt x="2183555" y="580157"/>
                  <a:pt x="2160773" y="555118"/>
                  <a:pt x="2144806" y="523193"/>
                </a:cubicBezTo>
                <a:cubicBezTo>
                  <a:pt x="2128857" y="491307"/>
                  <a:pt x="2120901" y="455059"/>
                  <a:pt x="2120901" y="414448"/>
                </a:cubicBezTo>
                <a:cubicBezTo>
                  <a:pt x="2120901" y="373877"/>
                  <a:pt x="2128857" y="337629"/>
                  <a:pt x="2144806" y="305724"/>
                </a:cubicBezTo>
                <a:cubicBezTo>
                  <a:pt x="2160773" y="273818"/>
                  <a:pt x="2183555" y="248779"/>
                  <a:pt x="2213188" y="230528"/>
                </a:cubicBezTo>
                <a:cubicBezTo>
                  <a:pt x="2242784" y="212316"/>
                  <a:pt x="2277256" y="203200"/>
                  <a:pt x="2316621" y="203200"/>
                </a:cubicBezTo>
                <a:close/>
                <a:moveTo>
                  <a:pt x="1094024" y="165101"/>
                </a:moveTo>
                <a:lnTo>
                  <a:pt x="1094024" y="341715"/>
                </a:lnTo>
                <a:lnTo>
                  <a:pt x="927100" y="341715"/>
                </a:lnTo>
                <a:lnTo>
                  <a:pt x="1052293" y="304307"/>
                </a:lnTo>
                <a:cubicBezTo>
                  <a:pt x="1052293" y="304307"/>
                  <a:pt x="1052293" y="189165"/>
                  <a:pt x="1052293" y="189165"/>
                </a:cubicBezTo>
                <a:close/>
                <a:moveTo>
                  <a:pt x="736600" y="165101"/>
                </a:moveTo>
                <a:lnTo>
                  <a:pt x="778331" y="189165"/>
                </a:lnTo>
                <a:cubicBezTo>
                  <a:pt x="778331" y="189165"/>
                  <a:pt x="778331" y="304307"/>
                  <a:pt x="778331" y="304307"/>
                </a:cubicBezTo>
                <a:lnTo>
                  <a:pt x="903524" y="341715"/>
                </a:lnTo>
                <a:lnTo>
                  <a:pt x="736600" y="341715"/>
                </a:lnTo>
                <a:close/>
                <a:moveTo>
                  <a:pt x="1024469" y="139701"/>
                </a:moveTo>
                <a:cubicBezTo>
                  <a:pt x="1024469" y="139701"/>
                  <a:pt x="1024469" y="283742"/>
                  <a:pt x="1024469" y="283742"/>
                </a:cubicBezTo>
                <a:lnTo>
                  <a:pt x="927101" y="338150"/>
                </a:lnTo>
                <a:lnTo>
                  <a:pt x="927101" y="214707"/>
                </a:lnTo>
                <a:cubicBezTo>
                  <a:pt x="927101" y="202736"/>
                  <a:pt x="933520" y="191674"/>
                  <a:pt x="943919" y="185721"/>
                </a:cubicBezTo>
                <a:close/>
                <a:moveTo>
                  <a:pt x="812800" y="139701"/>
                </a:moveTo>
                <a:lnTo>
                  <a:pt x="893351" y="185721"/>
                </a:lnTo>
                <a:cubicBezTo>
                  <a:pt x="903751" y="191665"/>
                  <a:pt x="910170" y="202736"/>
                  <a:pt x="910170" y="214707"/>
                </a:cubicBezTo>
                <a:lnTo>
                  <a:pt x="910170" y="338150"/>
                </a:lnTo>
                <a:lnTo>
                  <a:pt x="812800" y="283742"/>
                </a:lnTo>
                <a:close/>
                <a:moveTo>
                  <a:pt x="345298" y="114299"/>
                </a:moveTo>
                <a:cubicBezTo>
                  <a:pt x="358506" y="114343"/>
                  <a:pt x="370376" y="116057"/>
                  <a:pt x="378546" y="118252"/>
                </a:cubicBezTo>
                <a:cubicBezTo>
                  <a:pt x="404040" y="125091"/>
                  <a:pt x="417268" y="131094"/>
                  <a:pt x="437833" y="139833"/>
                </a:cubicBezTo>
                <a:cubicBezTo>
                  <a:pt x="453732" y="146558"/>
                  <a:pt x="462845" y="147812"/>
                  <a:pt x="468198" y="149484"/>
                </a:cubicBezTo>
                <a:cubicBezTo>
                  <a:pt x="479214" y="152904"/>
                  <a:pt x="481564" y="160503"/>
                  <a:pt x="478160" y="170496"/>
                </a:cubicBezTo>
                <a:cubicBezTo>
                  <a:pt x="475706" y="177715"/>
                  <a:pt x="467029" y="190064"/>
                  <a:pt x="447519" y="198765"/>
                </a:cubicBezTo>
                <a:cubicBezTo>
                  <a:pt x="428548" y="207238"/>
                  <a:pt x="401231" y="208719"/>
                  <a:pt x="381893" y="202640"/>
                </a:cubicBezTo>
                <a:cubicBezTo>
                  <a:pt x="360583" y="195915"/>
                  <a:pt x="351619" y="182122"/>
                  <a:pt x="337634" y="190101"/>
                </a:cubicBezTo>
                <a:cubicBezTo>
                  <a:pt x="326779" y="196295"/>
                  <a:pt x="326400" y="212253"/>
                  <a:pt x="340179" y="225020"/>
                </a:cubicBezTo>
                <a:lnTo>
                  <a:pt x="422323" y="309180"/>
                </a:lnTo>
                <a:cubicBezTo>
                  <a:pt x="459349" y="345884"/>
                  <a:pt x="485989" y="399610"/>
                  <a:pt x="459750" y="446877"/>
                </a:cubicBezTo>
                <a:cubicBezTo>
                  <a:pt x="436778" y="488330"/>
                  <a:pt x="393104" y="496309"/>
                  <a:pt x="393104" y="496309"/>
                </a:cubicBezTo>
                <a:lnTo>
                  <a:pt x="393104" y="422104"/>
                </a:lnTo>
                <a:cubicBezTo>
                  <a:pt x="409106" y="403676"/>
                  <a:pt x="402011" y="383994"/>
                  <a:pt x="384816" y="364692"/>
                </a:cubicBezTo>
                <a:cubicBezTo>
                  <a:pt x="384014" y="363704"/>
                  <a:pt x="383142" y="362716"/>
                  <a:pt x="382237" y="361804"/>
                </a:cubicBezTo>
                <a:lnTo>
                  <a:pt x="380953" y="360550"/>
                </a:lnTo>
                <a:cubicBezTo>
                  <a:pt x="379921" y="359449"/>
                  <a:pt x="378878" y="358385"/>
                  <a:pt x="377789" y="357321"/>
                </a:cubicBezTo>
                <a:lnTo>
                  <a:pt x="377801" y="357397"/>
                </a:lnTo>
                <a:lnTo>
                  <a:pt x="331284" y="310852"/>
                </a:lnTo>
                <a:cubicBezTo>
                  <a:pt x="331284" y="310852"/>
                  <a:pt x="331284" y="385020"/>
                  <a:pt x="331284" y="385020"/>
                </a:cubicBezTo>
                <a:cubicBezTo>
                  <a:pt x="315316" y="403410"/>
                  <a:pt x="322308" y="422977"/>
                  <a:pt x="339377" y="442241"/>
                </a:cubicBezTo>
                <a:cubicBezTo>
                  <a:pt x="340236" y="443343"/>
                  <a:pt x="341153" y="444369"/>
                  <a:pt x="342139" y="445357"/>
                </a:cubicBezTo>
                <a:lnTo>
                  <a:pt x="393092" y="496309"/>
                </a:lnTo>
                <a:lnTo>
                  <a:pt x="393104" y="496309"/>
                </a:lnTo>
                <a:lnTo>
                  <a:pt x="422323" y="525566"/>
                </a:lnTo>
                <a:cubicBezTo>
                  <a:pt x="459349" y="562232"/>
                  <a:pt x="485989" y="615958"/>
                  <a:pt x="459761" y="663263"/>
                </a:cubicBezTo>
                <a:cubicBezTo>
                  <a:pt x="436778" y="704678"/>
                  <a:pt x="393138" y="712695"/>
                  <a:pt x="393104" y="712695"/>
                </a:cubicBezTo>
                <a:lnTo>
                  <a:pt x="422323" y="741914"/>
                </a:lnTo>
                <a:cubicBezTo>
                  <a:pt x="443197" y="762811"/>
                  <a:pt x="454924" y="781429"/>
                  <a:pt x="454924" y="820603"/>
                </a:cubicBezTo>
                <a:cubicBezTo>
                  <a:pt x="454924" y="879307"/>
                  <a:pt x="393092" y="929081"/>
                  <a:pt x="393092" y="929081"/>
                </a:cubicBezTo>
                <a:cubicBezTo>
                  <a:pt x="393092" y="929081"/>
                  <a:pt x="433855" y="846668"/>
                  <a:pt x="383383" y="795716"/>
                </a:cubicBezTo>
                <a:lnTo>
                  <a:pt x="302041" y="714367"/>
                </a:lnTo>
                <a:cubicBezTo>
                  <a:pt x="265027" y="677701"/>
                  <a:pt x="238387" y="623975"/>
                  <a:pt x="264615" y="576670"/>
                </a:cubicBezTo>
                <a:cubicBezTo>
                  <a:pt x="287609" y="535255"/>
                  <a:pt x="331272" y="527238"/>
                  <a:pt x="331272" y="527238"/>
                </a:cubicBezTo>
                <a:lnTo>
                  <a:pt x="331272" y="601444"/>
                </a:lnTo>
                <a:cubicBezTo>
                  <a:pt x="315270" y="619909"/>
                  <a:pt x="322354" y="639553"/>
                  <a:pt x="339560" y="658855"/>
                </a:cubicBezTo>
                <a:cubicBezTo>
                  <a:pt x="340362" y="659881"/>
                  <a:pt x="341222" y="660831"/>
                  <a:pt x="342139" y="661743"/>
                </a:cubicBezTo>
                <a:lnTo>
                  <a:pt x="343434" y="663035"/>
                </a:lnTo>
                <a:cubicBezTo>
                  <a:pt x="344455" y="664099"/>
                  <a:pt x="345498" y="665162"/>
                  <a:pt x="346587" y="666226"/>
                </a:cubicBezTo>
                <a:lnTo>
                  <a:pt x="346575" y="666188"/>
                </a:lnTo>
                <a:lnTo>
                  <a:pt x="393092" y="712695"/>
                </a:lnTo>
                <a:lnTo>
                  <a:pt x="393092" y="638527"/>
                </a:lnTo>
                <a:cubicBezTo>
                  <a:pt x="409049" y="620137"/>
                  <a:pt x="402079" y="600570"/>
                  <a:pt x="384999" y="581306"/>
                </a:cubicBezTo>
                <a:cubicBezTo>
                  <a:pt x="384140" y="580242"/>
                  <a:pt x="383223" y="579178"/>
                  <a:pt x="382237" y="578190"/>
                </a:cubicBezTo>
                <a:lnTo>
                  <a:pt x="331284" y="527238"/>
                </a:lnTo>
                <a:lnTo>
                  <a:pt x="302041" y="498019"/>
                </a:lnTo>
                <a:cubicBezTo>
                  <a:pt x="265027" y="461315"/>
                  <a:pt x="238387" y="407589"/>
                  <a:pt x="264615" y="360322"/>
                </a:cubicBezTo>
                <a:cubicBezTo>
                  <a:pt x="287598" y="318869"/>
                  <a:pt x="331261" y="310852"/>
                  <a:pt x="331272" y="310852"/>
                </a:cubicBezTo>
                <a:cubicBezTo>
                  <a:pt x="331272" y="310852"/>
                  <a:pt x="302053" y="281633"/>
                  <a:pt x="302053" y="281633"/>
                </a:cubicBezTo>
                <a:cubicBezTo>
                  <a:pt x="281179" y="260774"/>
                  <a:pt x="254000" y="228857"/>
                  <a:pt x="254000" y="191203"/>
                </a:cubicBezTo>
                <a:cubicBezTo>
                  <a:pt x="254000" y="129080"/>
                  <a:pt x="305674" y="114169"/>
                  <a:pt x="345298" y="114299"/>
                </a:cubicBezTo>
                <a:close/>
                <a:moveTo>
                  <a:pt x="641407" y="46367"/>
                </a:moveTo>
                <a:cubicBezTo>
                  <a:pt x="641407" y="46367"/>
                  <a:pt x="641407" y="424971"/>
                  <a:pt x="641407" y="424971"/>
                </a:cubicBezTo>
                <a:lnTo>
                  <a:pt x="1151956" y="424971"/>
                </a:lnTo>
                <a:cubicBezTo>
                  <a:pt x="1177258" y="319243"/>
                  <a:pt x="1190080" y="208078"/>
                  <a:pt x="1190080" y="92733"/>
                </a:cubicBezTo>
                <a:lnTo>
                  <a:pt x="1190080" y="46367"/>
                </a:lnTo>
                <a:close/>
                <a:moveTo>
                  <a:pt x="46367" y="46367"/>
                </a:moveTo>
                <a:cubicBezTo>
                  <a:pt x="46367" y="46367"/>
                  <a:pt x="46367" y="92733"/>
                  <a:pt x="46367" y="92733"/>
                </a:cubicBezTo>
                <a:cubicBezTo>
                  <a:pt x="46367" y="272705"/>
                  <a:pt x="77450" y="442545"/>
                  <a:pt x="138699" y="597444"/>
                </a:cubicBezTo>
                <a:cubicBezTo>
                  <a:pt x="187699" y="721317"/>
                  <a:pt x="256105" y="836147"/>
                  <a:pt x="341969" y="938840"/>
                </a:cubicBezTo>
                <a:cubicBezTo>
                  <a:pt x="433500" y="1048174"/>
                  <a:pt x="531672" y="1126196"/>
                  <a:pt x="595040" y="1168270"/>
                </a:cubicBezTo>
                <a:lnTo>
                  <a:pt x="595040" y="46367"/>
                </a:lnTo>
                <a:close/>
                <a:moveTo>
                  <a:pt x="0" y="0"/>
                </a:moveTo>
                <a:lnTo>
                  <a:pt x="1236447" y="0"/>
                </a:lnTo>
                <a:lnTo>
                  <a:pt x="1236447" y="92733"/>
                </a:lnTo>
                <a:cubicBezTo>
                  <a:pt x="1236447" y="911879"/>
                  <a:pt x="618223" y="1236446"/>
                  <a:pt x="618223" y="1236446"/>
                </a:cubicBezTo>
                <a:cubicBezTo>
                  <a:pt x="618223" y="1236446"/>
                  <a:pt x="0" y="911879"/>
                  <a:pt x="0" y="92733"/>
                </a:cubicBezTo>
                <a:cubicBezTo>
                  <a:pt x="0" y="92733"/>
                  <a:pt x="0" y="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954763DA-9745-904A-B3C1-EC0A15ADD5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7835" y="-20782"/>
            <a:ext cx="5585290" cy="6949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4449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Content and Im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1DF1CB66-E240-AE4B-9A43-C7779CE190B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09600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8A7C1B-6DE0-4CC6-AD21-30B6626528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5830" y="402336"/>
            <a:ext cx="5255746" cy="685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31BC8-47C3-4622-9DF5-B851BA1572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4334" y="2350008"/>
            <a:ext cx="5257241" cy="356184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3E6BF4-8B5F-4781-9386-A69DD95AC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67D03CC-13B7-4D1C-BA10-5EA08EDEA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1125BC01-6DBB-EB47-96F6-1DB550FD17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976940" y="6211418"/>
            <a:ext cx="5137481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© SUNY Downstate Health Sciences University 2021 – Privileged &amp; Confidential</a:t>
            </a:r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64B7BF8-EE48-1642-993C-139CDBEB92B2}"/>
              </a:ext>
            </a:extLst>
          </p:cNvPr>
          <p:cNvCxnSpPr>
            <a:cxnSpLocks/>
          </p:cNvCxnSpPr>
          <p:nvPr userDrawn="1"/>
        </p:nvCxnSpPr>
        <p:spPr>
          <a:xfrm>
            <a:off x="11360305" y="6352478"/>
            <a:ext cx="0" cy="118172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6F005B84-E438-7246-84C2-819BA90B934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" y="1373251"/>
            <a:ext cx="5486400" cy="685800"/>
          </a:xfrm>
        </p:spPr>
        <p:txBody>
          <a:bodyPr/>
          <a:lstStyle>
            <a:lvl1pPr>
              <a:lnSpc>
                <a:spcPts val="2600"/>
              </a:lnSpc>
              <a:spcBef>
                <a:spcPts val="0"/>
              </a:spcBef>
              <a:defRPr sz="1800" b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ADAC3D44-67EC-AD44-A5C0-2CF63E5A6EAC}"/>
              </a:ext>
            </a:extLst>
          </p:cNvPr>
          <p:cNvSpPr>
            <a:spLocks noChangeAspect="1"/>
          </p:cNvSpPr>
          <p:nvPr userDrawn="1"/>
        </p:nvSpPr>
        <p:spPr>
          <a:xfrm>
            <a:off x="510067" y="6236276"/>
            <a:ext cx="1591056" cy="344226"/>
          </a:xfrm>
          <a:custGeom>
            <a:avLst/>
            <a:gdLst>
              <a:gd name="connsiteX0" fmla="*/ 2059931 w 5710521"/>
              <a:gd name="connsiteY0" fmla="*/ 924335 h 1236446"/>
              <a:gd name="connsiteX1" fmla="*/ 2038171 w 5710521"/>
              <a:gd name="connsiteY1" fmla="*/ 981014 h 1236446"/>
              <a:gd name="connsiteX2" fmla="*/ 2081447 w 5710521"/>
              <a:gd name="connsiteY2" fmla="*/ 981014 h 1236446"/>
              <a:gd name="connsiteX3" fmla="*/ 5049518 w 5710521"/>
              <a:gd name="connsiteY3" fmla="*/ 908304 h 1236446"/>
              <a:gd name="connsiteX4" fmla="*/ 5049518 w 5710521"/>
              <a:gd name="connsiteY4" fmla="*/ 959096 h 1236446"/>
              <a:gd name="connsiteX5" fmla="*/ 5076343 w 5710521"/>
              <a:gd name="connsiteY5" fmla="*/ 959096 h 1236446"/>
              <a:gd name="connsiteX6" fmla="*/ 5106610 w 5710521"/>
              <a:gd name="connsiteY6" fmla="*/ 933502 h 1236446"/>
              <a:gd name="connsiteX7" fmla="*/ 5080389 w 5710521"/>
              <a:gd name="connsiteY7" fmla="*/ 908304 h 1236446"/>
              <a:gd name="connsiteX8" fmla="*/ 5588001 w 5710521"/>
              <a:gd name="connsiteY8" fmla="*/ 889000 h 1236446"/>
              <a:gd name="connsiteX9" fmla="*/ 5610571 w 5710521"/>
              <a:gd name="connsiteY9" fmla="*/ 889000 h 1236446"/>
              <a:gd name="connsiteX10" fmla="*/ 5648955 w 5710521"/>
              <a:gd name="connsiteY10" fmla="*/ 964973 h 1236446"/>
              <a:gd name="connsiteX11" fmla="*/ 5687980 w 5710521"/>
              <a:gd name="connsiteY11" fmla="*/ 889000 h 1236446"/>
              <a:gd name="connsiteX12" fmla="*/ 5710521 w 5710521"/>
              <a:gd name="connsiteY12" fmla="*/ 889000 h 1236446"/>
              <a:gd name="connsiteX13" fmla="*/ 5659119 w 5710521"/>
              <a:gd name="connsiteY13" fmla="*/ 985086 h 1236446"/>
              <a:gd name="connsiteX14" fmla="*/ 5659119 w 5710521"/>
              <a:gd name="connsiteY14" fmla="*/ 1039124 h 1236446"/>
              <a:gd name="connsiteX15" fmla="*/ 5638801 w 5710521"/>
              <a:gd name="connsiteY15" fmla="*/ 1039124 h 1236446"/>
              <a:gd name="connsiteX16" fmla="*/ 5638801 w 5710521"/>
              <a:gd name="connsiteY16" fmla="*/ 985086 h 1236446"/>
              <a:gd name="connsiteX17" fmla="*/ 5435601 w 5710521"/>
              <a:gd name="connsiteY17" fmla="*/ 889000 h 1236446"/>
              <a:gd name="connsiteX18" fmla="*/ 5544903 w 5710521"/>
              <a:gd name="connsiteY18" fmla="*/ 889000 h 1236446"/>
              <a:gd name="connsiteX19" fmla="*/ 5544903 w 5710521"/>
              <a:gd name="connsiteY19" fmla="*/ 908697 h 1236446"/>
              <a:gd name="connsiteX20" fmla="*/ 5500398 w 5710521"/>
              <a:gd name="connsiteY20" fmla="*/ 908697 h 1236446"/>
              <a:gd name="connsiteX21" fmla="*/ 5500398 w 5710521"/>
              <a:gd name="connsiteY21" fmla="*/ 1039124 h 1236446"/>
              <a:gd name="connsiteX22" fmla="*/ 5480106 w 5710521"/>
              <a:gd name="connsiteY22" fmla="*/ 1039124 h 1236446"/>
              <a:gd name="connsiteX23" fmla="*/ 5480106 w 5710521"/>
              <a:gd name="connsiteY23" fmla="*/ 908697 h 1236446"/>
              <a:gd name="connsiteX24" fmla="*/ 5435601 w 5710521"/>
              <a:gd name="connsiteY24" fmla="*/ 908697 h 1236446"/>
              <a:gd name="connsiteX25" fmla="*/ 5435601 w 5710521"/>
              <a:gd name="connsiteY25" fmla="*/ 889000 h 1236446"/>
              <a:gd name="connsiteX26" fmla="*/ 5346700 w 5710521"/>
              <a:gd name="connsiteY26" fmla="*/ 889000 h 1236446"/>
              <a:gd name="connsiteX27" fmla="*/ 5367018 w 5710521"/>
              <a:gd name="connsiteY27" fmla="*/ 889000 h 1236446"/>
              <a:gd name="connsiteX28" fmla="*/ 5367018 w 5710521"/>
              <a:gd name="connsiteY28" fmla="*/ 1039124 h 1236446"/>
              <a:gd name="connsiteX29" fmla="*/ 5346700 w 5710521"/>
              <a:gd name="connsiteY29" fmla="*/ 1039124 h 1236446"/>
              <a:gd name="connsiteX30" fmla="*/ 5346700 w 5710521"/>
              <a:gd name="connsiteY30" fmla="*/ 889000 h 1236446"/>
              <a:gd name="connsiteX31" fmla="*/ 5029201 w 5710521"/>
              <a:gd name="connsiteY31" fmla="*/ 889000 h 1236446"/>
              <a:gd name="connsiteX32" fmla="*/ 5080204 w 5710521"/>
              <a:gd name="connsiteY32" fmla="*/ 889000 h 1236446"/>
              <a:gd name="connsiteX33" fmla="*/ 5127345 w 5710521"/>
              <a:gd name="connsiteY33" fmla="*/ 933710 h 1236446"/>
              <a:gd name="connsiteX34" fmla="*/ 5092400 w 5710521"/>
              <a:gd name="connsiteY34" fmla="*/ 976571 h 1236446"/>
              <a:gd name="connsiteX35" fmla="*/ 5134241 w 5710521"/>
              <a:gd name="connsiteY35" fmla="*/ 1039146 h 1236446"/>
              <a:gd name="connsiteX36" fmla="*/ 5109250 w 5710521"/>
              <a:gd name="connsiteY36" fmla="*/ 1039146 h 1236446"/>
              <a:gd name="connsiteX37" fmla="*/ 5070254 w 5710521"/>
              <a:gd name="connsiteY37" fmla="*/ 978191 h 1236446"/>
              <a:gd name="connsiteX38" fmla="*/ 5049518 w 5710521"/>
              <a:gd name="connsiteY38" fmla="*/ 978191 h 1236446"/>
              <a:gd name="connsiteX39" fmla="*/ 5049518 w 5710521"/>
              <a:gd name="connsiteY39" fmla="*/ 1039146 h 1236446"/>
              <a:gd name="connsiteX40" fmla="*/ 5029201 w 5710521"/>
              <a:gd name="connsiteY40" fmla="*/ 1039146 h 1236446"/>
              <a:gd name="connsiteX41" fmla="*/ 4864100 w 5710521"/>
              <a:gd name="connsiteY41" fmla="*/ 889000 h 1236446"/>
              <a:gd name="connsiteX42" fmla="*/ 4957547 w 5710521"/>
              <a:gd name="connsiteY42" fmla="*/ 889000 h 1236446"/>
              <a:gd name="connsiteX43" fmla="*/ 4957547 w 5710521"/>
              <a:gd name="connsiteY43" fmla="*/ 908301 h 1236446"/>
              <a:gd name="connsiteX44" fmla="*/ 4884416 w 5710521"/>
              <a:gd name="connsiteY44" fmla="*/ 908301 h 1236446"/>
              <a:gd name="connsiteX45" fmla="*/ 4884416 w 5710521"/>
              <a:gd name="connsiteY45" fmla="*/ 953200 h 1236446"/>
              <a:gd name="connsiteX46" fmla="*/ 4952092 w 5710521"/>
              <a:gd name="connsiteY46" fmla="*/ 953200 h 1236446"/>
              <a:gd name="connsiteX47" fmla="*/ 4952092 w 5710521"/>
              <a:gd name="connsiteY47" fmla="*/ 972494 h 1236446"/>
              <a:gd name="connsiteX48" fmla="*/ 4884416 w 5710521"/>
              <a:gd name="connsiteY48" fmla="*/ 972494 h 1236446"/>
              <a:gd name="connsiteX49" fmla="*/ 4884416 w 5710521"/>
              <a:gd name="connsiteY49" fmla="*/ 1019818 h 1236446"/>
              <a:gd name="connsiteX50" fmla="*/ 4957547 w 5710521"/>
              <a:gd name="connsiteY50" fmla="*/ 1019818 h 1236446"/>
              <a:gd name="connsiteX51" fmla="*/ 4957547 w 5710521"/>
              <a:gd name="connsiteY51" fmla="*/ 1039126 h 1236446"/>
              <a:gd name="connsiteX52" fmla="*/ 4864100 w 5710521"/>
              <a:gd name="connsiteY52" fmla="*/ 1039126 h 1236446"/>
              <a:gd name="connsiteX53" fmla="*/ 4864100 w 5710521"/>
              <a:gd name="connsiteY53" fmla="*/ 889000 h 1236446"/>
              <a:gd name="connsiteX54" fmla="*/ 4660901 w 5710521"/>
              <a:gd name="connsiteY54" fmla="*/ 889000 h 1236446"/>
              <a:gd name="connsiteX55" fmla="*/ 4684069 w 5710521"/>
              <a:gd name="connsiteY55" fmla="*/ 889000 h 1236446"/>
              <a:gd name="connsiteX56" fmla="*/ 4731598 w 5710521"/>
              <a:gd name="connsiteY56" fmla="*/ 1004180 h 1236446"/>
              <a:gd name="connsiteX57" fmla="*/ 4778926 w 5710521"/>
              <a:gd name="connsiteY57" fmla="*/ 889000 h 1236446"/>
              <a:gd name="connsiteX58" fmla="*/ 4801074 w 5710521"/>
              <a:gd name="connsiteY58" fmla="*/ 889000 h 1236446"/>
              <a:gd name="connsiteX59" fmla="*/ 4737276 w 5710521"/>
              <a:gd name="connsiteY59" fmla="*/ 1039126 h 1236446"/>
              <a:gd name="connsiteX60" fmla="*/ 4725699 w 5710521"/>
              <a:gd name="connsiteY60" fmla="*/ 1039126 h 1236446"/>
              <a:gd name="connsiteX61" fmla="*/ 4572000 w 5710521"/>
              <a:gd name="connsiteY61" fmla="*/ 889000 h 1236446"/>
              <a:gd name="connsiteX62" fmla="*/ 4592318 w 5710521"/>
              <a:gd name="connsiteY62" fmla="*/ 889000 h 1236446"/>
              <a:gd name="connsiteX63" fmla="*/ 4592318 w 5710521"/>
              <a:gd name="connsiteY63" fmla="*/ 1039124 h 1236446"/>
              <a:gd name="connsiteX64" fmla="*/ 4572000 w 5710521"/>
              <a:gd name="connsiteY64" fmla="*/ 1039124 h 1236446"/>
              <a:gd name="connsiteX65" fmla="*/ 4572000 w 5710521"/>
              <a:gd name="connsiteY65" fmla="*/ 889000 h 1236446"/>
              <a:gd name="connsiteX66" fmla="*/ 4381501 w 5710521"/>
              <a:gd name="connsiteY66" fmla="*/ 889000 h 1236446"/>
              <a:gd name="connsiteX67" fmla="*/ 4390642 w 5710521"/>
              <a:gd name="connsiteY67" fmla="*/ 889000 h 1236446"/>
              <a:gd name="connsiteX68" fmla="*/ 4482074 w 5710521"/>
              <a:gd name="connsiteY68" fmla="*/ 996055 h 1236446"/>
              <a:gd name="connsiteX69" fmla="*/ 4482074 w 5710521"/>
              <a:gd name="connsiteY69" fmla="*/ 889000 h 1236446"/>
              <a:gd name="connsiteX70" fmla="*/ 4502188 w 5710521"/>
              <a:gd name="connsiteY70" fmla="*/ 889000 h 1236446"/>
              <a:gd name="connsiteX71" fmla="*/ 4502188 w 5710521"/>
              <a:gd name="connsiteY71" fmla="*/ 1039126 h 1236446"/>
              <a:gd name="connsiteX72" fmla="*/ 4491611 w 5710521"/>
              <a:gd name="connsiteY72" fmla="*/ 1039126 h 1236446"/>
              <a:gd name="connsiteX73" fmla="*/ 4401616 w 5710521"/>
              <a:gd name="connsiteY73" fmla="*/ 932696 h 1236446"/>
              <a:gd name="connsiteX74" fmla="*/ 4401616 w 5710521"/>
              <a:gd name="connsiteY74" fmla="*/ 1039126 h 1236446"/>
              <a:gd name="connsiteX75" fmla="*/ 4381501 w 5710521"/>
              <a:gd name="connsiteY75" fmla="*/ 1039126 h 1236446"/>
              <a:gd name="connsiteX76" fmla="*/ 4191001 w 5710521"/>
              <a:gd name="connsiteY76" fmla="*/ 889000 h 1236446"/>
              <a:gd name="connsiteX77" fmla="*/ 4211316 w 5710521"/>
              <a:gd name="connsiteY77" fmla="*/ 889000 h 1236446"/>
              <a:gd name="connsiteX78" fmla="*/ 4211316 w 5710521"/>
              <a:gd name="connsiteY78" fmla="*/ 984898 h 1236446"/>
              <a:gd name="connsiteX79" fmla="*/ 4245458 w 5710521"/>
              <a:gd name="connsiteY79" fmla="*/ 1021856 h 1236446"/>
              <a:gd name="connsiteX80" fmla="*/ 4279383 w 5710521"/>
              <a:gd name="connsiteY80" fmla="*/ 984898 h 1236446"/>
              <a:gd name="connsiteX81" fmla="*/ 4279383 w 5710521"/>
              <a:gd name="connsiteY81" fmla="*/ 889000 h 1236446"/>
              <a:gd name="connsiteX82" fmla="*/ 4299884 w 5710521"/>
              <a:gd name="connsiteY82" fmla="*/ 889000 h 1236446"/>
              <a:gd name="connsiteX83" fmla="*/ 4299884 w 5710521"/>
              <a:gd name="connsiteY83" fmla="*/ 988555 h 1236446"/>
              <a:gd name="connsiteX84" fmla="*/ 4245458 w 5710521"/>
              <a:gd name="connsiteY84" fmla="*/ 1041781 h 1236446"/>
              <a:gd name="connsiteX85" fmla="*/ 4191001 w 5710521"/>
              <a:gd name="connsiteY85" fmla="*/ 988555 h 1236446"/>
              <a:gd name="connsiteX86" fmla="*/ 3784600 w 5710521"/>
              <a:gd name="connsiteY86" fmla="*/ 889000 h 1236446"/>
              <a:gd name="connsiteX87" fmla="*/ 3878047 w 5710521"/>
              <a:gd name="connsiteY87" fmla="*/ 889000 h 1236446"/>
              <a:gd name="connsiteX88" fmla="*/ 3878047 w 5710521"/>
              <a:gd name="connsiteY88" fmla="*/ 908301 h 1236446"/>
              <a:gd name="connsiteX89" fmla="*/ 3804916 w 5710521"/>
              <a:gd name="connsiteY89" fmla="*/ 908301 h 1236446"/>
              <a:gd name="connsiteX90" fmla="*/ 3804916 w 5710521"/>
              <a:gd name="connsiteY90" fmla="*/ 953200 h 1236446"/>
              <a:gd name="connsiteX91" fmla="*/ 3872565 w 5710521"/>
              <a:gd name="connsiteY91" fmla="*/ 953200 h 1236446"/>
              <a:gd name="connsiteX92" fmla="*/ 3872565 w 5710521"/>
              <a:gd name="connsiteY92" fmla="*/ 972494 h 1236446"/>
              <a:gd name="connsiteX93" fmla="*/ 3804916 w 5710521"/>
              <a:gd name="connsiteY93" fmla="*/ 972494 h 1236446"/>
              <a:gd name="connsiteX94" fmla="*/ 3804916 w 5710521"/>
              <a:gd name="connsiteY94" fmla="*/ 1019818 h 1236446"/>
              <a:gd name="connsiteX95" fmla="*/ 3878047 w 5710521"/>
              <a:gd name="connsiteY95" fmla="*/ 1019818 h 1236446"/>
              <a:gd name="connsiteX96" fmla="*/ 3878047 w 5710521"/>
              <a:gd name="connsiteY96" fmla="*/ 1039126 h 1236446"/>
              <a:gd name="connsiteX97" fmla="*/ 3784600 w 5710521"/>
              <a:gd name="connsiteY97" fmla="*/ 1039126 h 1236446"/>
              <a:gd name="connsiteX98" fmla="*/ 3784600 w 5710521"/>
              <a:gd name="connsiteY98" fmla="*/ 889000 h 1236446"/>
              <a:gd name="connsiteX99" fmla="*/ 3390901 w 5710521"/>
              <a:gd name="connsiteY99" fmla="*/ 889000 h 1236446"/>
              <a:gd name="connsiteX100" fmla="*/ 3400075 w 5710521"/>
              <a:gd name="connsiteY100" fmla="*/ 889000 h 1236446"/>
              <a:gd name="connsiteX101" fmla="*/ 3491476 w 5710521"/>
              <a:gd name="connsiteY101" fmla="*/ 996055 h 1236446"/>
              <a:gd name="connsiteX102" fmla="*/ 3491476 w 5710521"/>
              <a:gd name="connsiteY102" fmla="*/ 889000 h 1236446"/>
              <a:gd name="connsiteX103" fmla="*/ 3511591 w 5710521"/>
              <a:gd name="connsiteY103" fmla="*/ 889000 h 1236446"/>
              <a:gd name="connsiteX104" fmla="*/ 3511591 w 5710521"/>
              <a:gd name="connsiteY104" fmla="*/ 1039126 h 1236446"/>
              <a:gd name="connsiteX105" fmla="*/ 3501014 w 5710521"/>
              <a:gd name="connsiteY105" fmla="*/ 1039126 h 1236446"/>
              <a:gd name="connsiteX106" fmla="*/ 3411016 w 5710521"/>
              <a:gd name="connsiteY106" fmla="*/ 932696 h 1236446"/>
              <a:gd name="connsiteX107" fmla="*/ 3411016 w 5710521"/>
              <a:gd name="connsiteY107" fmla="*/ 1039126 h 1236446"/>
              <a:gd name="connsiteX108" fmla="*/ 3390901 w 5710521"/>
              <a:gd name="connsiteY108" fmla="*/ 1039126 h 1236446"/>
              <a:gd name="connsiteX109" fmla="*/ 3225801 w 5710521"/>
              <a:gd name="connsiteY109" fmla="*/ 889000 h 1236446"/>
              <a:gd name="connsiteX110" fmla="*/ 3319246 w 5710521"/>
              <a:gd name="connsiteY110" fmla="*/ 889000 h 1236446"/>
              <a:gd name="connsiteX111" fmla="*/ 3319246 w 5710521"/>
              <a:gd name="connsiteY111" fmla="*/ 908301 h 1236446"/>
              <a:gd name="connsiteX112" fmla="*/ 3246116 w 5710521"/>
              <a:gd name="connsiteY112" fmla="*/ 908301 h 1236446"/>
              <a:gd name="connsiteX113" fmla="*/ 3246116 w 5710521"/>
              <a:gd name="connsiteY113" fmla="*/ 953200 h 1236446"/>
              <a:gd name="connsiteX114" fmla="*/ 3313769 w 5710521"/>
              <a:gd name="connsiteY114" fmla="*/ 953200 h 1236446"/>
              <a:gd name="connsiteX115" fmla="*/ 3313769 w 5710521"/>
              <a:gd name="connsiteY115" fmla="*/ 972494 h 1236446"/>
              <a:gd name="connsiteX116" fmla="*/ 3246116 w 5710521"/>
              <a:gd name="connsiteY116" fmla="*/ 972494 h 1236446"/>
              <a:gd name="connsiteX117" fmla="*/ 3246116 w 5710521"/>
              <a:gd name="connsiteY117" fmla="*/ 1019818 h 1236446"/>
              <a:gd name="connsiteX118" fmla="*/ 3319246 w 5710521"/>
              <a:gd name="connsiteY118" fmla="*/ 1019818 h 1236446"/>
              <a:gd name="connsiteX119" fmla="*/ 3319246 w 5710521"/>
              <a:gd name="connsiteY119" fmla="*/ 1039126 h 1236446"/>
              <a:gd name="connsiteX120" fmla="*/ 3225801 w 5710521"/>
              <a:gd name="connsiteY120" fmla="*/ 1039126 h 1236446"/>
              <a:gd name="connsiteX121" fmla="*/ 3225801 w 5710521"/>
              <a:gd name="connsiteY121" fmla="*/ 889000 h 1236446"/>
              <a:gd name="connsiteX122" fmla="*/ 3124200 w 5710521"/>
              <a:gd name="connsiteY122" fmla="*/ 889000 h 1236446"/>
              <a:gd name="connsiteX123" fmla="*/ 3144518 w 5710521"/>
              <a:gd name="connsiteY123" fmla="*/ 889000 h 1236446"/>
              <a:gd name="connsiteX124" fmla="*/ 3144518 w 5710521"/>
              <a:gd name="connsiteY124" fmla="*/ 1039124 h 1236446"/>
              <a:gd name="connsiteX125" fmla="*/ 3124200 w 5710521"/>
              <a:gd name="connsiteY125" fmla="*/ 1039124 h 1236446"/>
              <a:gd name="connsiteX126" fmla="*/ 3124200 w 5710521"/>
              <a:gd name="connsiteY126" fmla="*/ 889000 h 1236446"/>
              <a:gd name="connsiteX127" fmla="*/ 2489201 w 5710521"/>
              <a:gd name="connsiteY127" fmla="*/ 889000 h 1236446"/>
              <a:gd name="connsiteX128" fmla="*/ 2509728 w 5710521"/>
              <a:gd name="connsiteY128" fmla="*/ 889000 h 1236446"/>
              <a:gd name="connsiteX129" fmla="*/ 2509728 w 5710521"/>
              <a:gd name="connsiteY129" fmla="*/ 952387 h 1236446"/>
              <a:gd name="connsiteX130" fmla="*/ 2585076 w 5710521"/>
              <a:gd name="connsiteY130" fmla="*/ 952387 h 1236446"/>
              <a:gd name="connsiteX131" fmla="*/ 2585076 w 5710521"/>
              <a:gd name="connsiteY131" fmla="*/ 889000 h 1236446"/>
              <a:gd name="connsiteX132" fmla="*/ 2605394 w 5710521"/>
              <a:gd name="connsiteY132" fmla="*/ 889000 h 1236446"/>
              <a:gd name="connsiteX133" fmla="*/ 2605394 w 5710521"/>
              <a:gd name="connsiteY133" fmla="*/ 1039126 h 1236446"/>
              <a:gd name="connsiteX134" fmla="*/ 2585076 w 5710521"/>
              <a:gd name="connsiteY134" fmla="*/ 1039126 h 1236446"/>
              <a:gd name="connsiteX135" fmla="*/ 2585076 w 5710521"/>
              <a:gd name="connsiteY135" fmla="*/ 971875 h 1236446"/>
              <a:gd name="connsiteX136" fmla="*/ 2509728 w 5710521"/>
              <a:gd name="connsiteY136" fmla="*/ 971875 h 1236446"/>
              <a:gd name="connsiteX137" fmla="*/ 2509728 w 5710521"/>
              <a:gd name="connsiteY137" fmla="*/ 1039126 h 1236446"/>
              <a:gd name="connsiteX138" fmla="*/ 2489201 w 5710521"/>
              <a:gd name="connsiteY138" fmla="*/ 1039126 h 1236446"/>
              <a:gd name="connsiteX139" fmla="*/ 2311400 w 5710521"/>
              <a:gd name="connsiteY139" fmla="*/ 889000 h 1236446"/>
              <a:gd name="connsiteX140" fmla="*/ 2420705 w 5710521"/>
              <a:gd name="connsiteY140" fmla="*/ 889000 h 1236446"/>
              <a:gd name="connsiteX141" fmla="*/ 2420705 w 5710521"/>
              <a:gd name="connsiteY141" fmla="*/ 908697 h 1236446"/>
              <a:gd name="connsiteX142" fmla="*/ 2376203 w 5710521"/>
              <a:gd name="connsiteY142" fmla="*/ 908697 h 1236446"/>
              <a:gd name="connsiteX143" fmla="*/ 2376203 w 5710521"/>
              <a:gd name="connsiteY143" fmla="*/ 1039124 h 1236446"/>
              <a:gd name="connsiteX144" fmla="*/ 2355906 w 5710521"/>
              <a:gd name="connsiteY144" fmla="*/ 1039124 h 1236446"/>
              <a:gd name="connsiteX145" fmla="*/ 2355906 w 5710521"/>
              <a:gd name="connsiteY145" fmla="*/ 908697 h 1236446"/>
              <a:gd name="connsiteX146" fmla="*/ 2311400 w 5710521"/>
              <a:gd name="connsiteY146" fmla="*/ 908697 h 1236446"/>
              <a:gd name="connsiteX147" fmla="*/ 2311400 w 5710521"/>
              <a:gd name="connsiteY147" fmla="*/ 889000 h 1236446"/>
              <a:gd name="connsiteX148" fmla="*/ 2184401 w 5710521"/>
              <a:gd name="connsiteY148" fmla="*/ 889000 h 1236446"/>
              <a:gd name="connsiteX149" fmla="*/ 2204716 w 5710521"/>
              <a:gd name="connsiteY149" fmla="*/ 889000 h 1236446"/>
              <a:gd name="connsiteX150" fmla="*/ 2204716 w 5710521"/>
              <a:gd name="connsiteY150" fmla="*/ 1019429 h 1236446"/>
              <a:gd name="connsiteX151" fmla="*/ 2285368 w 5710521"/>
              <a:gd name="connsiteY151" fmla="*/ 1019429 h 1236446"/>
              <a:gd name="connsiteX152" fmla="*/ 2285368 w 5710521"/>
              <a:gd name="connsiteY152" fmla="*/ 1039126 h 1236446"/>
              <a:gd name="connsiteX153" fmla="*/ 2184401 w 5710521"/>
              <a:gd name="connsiteY153" fmla="*/ 1039126 h 1236446"/>
              <a:gd name="connsiteX154" fmla="*/ 2054627 w 5710521"/>
              <a:gd name="connsiteY154" fmla="*/ 889000 h 1236446"/>
              <a:gd name="connsiteX155" fmla="*/ 2065595 w 5710521"/>
              <a:gd name="connsiteY155" fmla="*/ 889000 h 1236446"/>
              <a:gd name="connsiteX156" fmla="*/ 2125743 w 5710521"/>
              <a:gd name="connsiteY156" fmla="*/ 1039124 h 1236446"/>
              <a:gd name="connsiteX157" fmla="*/ 2103592 w 5710521"/>
              <a:gd name="connsiteY157" fmla="*/ 1039124 h 1236446"/>
              <a:gd name="connsiteX158" fmla="*/ 2088345 w 5710521"/>
              <a:gd name="connsiteY158" fmla="*/ 1000106 h 1236446"/>
              <a:gd name="connsiteX159" fmla="*/ 2031274 w 5710521"/>
              <a:gd name="connsiteY159" fmla="*/ 1000106 h 1236446"/>
              <a:gd name="connsiteX160" fmla="*/ 2016044 w 5710521"/>
              <a:gd name="connsiteY160" fmla="*/ 1039124 h 1236446"/>
              <a:gd name="connsiteX161" fmla="*/ 1993900 w 5710521"/>
              <a:gd name="connsiteY161" fmla="*/ 1039124 h 1236446"/>
              <a:gd name="connsiteX162" fmla="*/ 1841501 w 5710521"/>
              <a:gd name="connsiteY162" fmla="*/ 889000 h 1236446"/>
              <a:gd name="connsiteX163" fmla="*/ 1934946 w 5710521"/>
              <a:gd name="connsiteY163" fmla="*/ 889000 h 1236446"/>
              <a:gd name="connsiteX164" fmla="*/ 1934946 w 5710521"/>
              <a:gd name="connsiteY164" fmla="*/ 908301 h 1236446"/>
              <a:gd name="connsiteX165" fmla="*/ 1861816 w 5710521"/>
              <a:gd name="connsiteY165" fmla="*/ 908301 h 1236446"/>
              <a:gd name="connsiteX166" fmla="*/ 1861816 w 5710521"/>
              <a:gd name="connsiteY166" fmla="*/ 953200 h 1236446"/>
              <a:gd name="connsiteX167" fmla="*/ 1929469 w 5710521"/>
              <a:gd name="connsiteY167" fmla="*/ 953200 h 1236446"/>
              <a:gd name="connsiteX168" fmla="*/ 1929469 w 5710521"/>
              <a:gd name="connsiteY168" fmla="*/ 972494 h 1236446"/>
              <a:gd name="connsiteX169" fmla="*/ 1861816 w 5710521"/>
              <a:gd name="connsiteY169" fmla="*/ 972494 h 1236446"/>
              <a:gd name="connsiteX170" fmla="*/ 1861816 w 5710521"/>
              <a:gd name="connsiteY170" fmla="*/ 1019818 h 1236446"/>
              <a:gd name="connsiteX171" fmla="*/ 1934946 w 5710521"/>
              <a:gd name="connsiteY171" fmla="*/ 1019818 h 1236446"/>
              <a:gd name="connsiteX172" fmla="*/ 1934946 w 5710521"/>
              <a:gd name="connsiteY172" fmla="*/ 1039126 h 1236446"/>
              <a:gd name="connsiteX173" fmla="*/ 1841501 w 5710521"/>
              <a:gd name="connsiteY173" fmla="*/ 1039126 h 1236446"/>
              <a:gd name="connsiteX174" fmla="*/ 1841501 w 5710521"/>
              <a:gd name="connsiteY174" fmla="*/ 889000 h 1236446"/>
              <a:gd name="connsiteX175" fmla="*/ 1651001 w 5710521"/>
              <a:gd name="connsiteY175" fmla="*/ 889000 h 1236446"/>
              <a:gd name="connsiteX176" fmla="*/ 1671528 w 5710521"/>
              <a:gd name="connsiteY176" fmla="*/ 889000 h 1236446"/>
              <a:gd name="connsiteX177" fmla="*/ 1671528 w 5710521"/>
              <a:gd name="connsiteY177" fmla="*/ 952387 h 1236446"/>
              <a:gd name="connsiteX178" fmla="*/ 1746898 w 5710521"/>
              <a:gd name="connsiteY178" fmla="*/ 952387 h 1236446"/>
              <a:gd name="connsiteX179" fmla="*/ 1746898 w 5710521"/>
              <a:gd name="connsiteY179" fmla="*/ 889000 h 1236446"/>
              <a:gd name="connsiteX180" fmla="*/ 1767194 w 5710521"/>
              <a:gd name="connsiteY180" fmla="*/ 889000 h 1236446"/>
              <a:gd name="connsiteX181" fmla="*/ 1767194 w 5710521"/>
              <a:gd name="connsiteY181" fmla="*/ 1039126 h 1236446"/>
              <a:gd name="connsiteX182" fmla="*/ 1746898 w 5710521"/>
              <a:gd name="connsiteY182" fmla="*/ 1039126 h 1236446"/>
              <a:gd name="connsiteX183" fmla="*/ 1746898 w 5710521"/>
              <a:gd name="connsiteY183" fmla="*/ 971875 h 1236446"/>
              <a:gd name="connsiteX184" fmla="*/ 1671528 w 5710521"/>
              <a:gd name="connsiteY184" fmla="*/ 971875 h 1236446"/>
              <a:gd name="connsiteX185" fmla="*/ 1671528 w 5710521"/>
              <a:gd name="connsiteY185" fmla="*/ 1039126 h 1236446"/>
              <a:gd name="connsiteX186" fmla="*/ 1651001 w 5710521"/>
              <a:gd name="connsiteY186" fmla="*/ 1039126 h 1236446"/>
              <a:gd name="connsiteX187" fmla="*/ 5235039 w 5710521"/>
              <a:gd name="connsiteY187" fmla="*/ 876301 h 1236446"/>
              <a:gd name="connsiteX188" fmla="*/ 5279119 w 5710521"/>
              <a:gd name="connsiteY188" fmla="*/ 898449 h 1236446"/>
              <a:gd name="connsiteX189" fmla="*/ 5265493 w 5710521"/>
              <a:gd name="connsiteY189" fmla="*/ 911455 h 1236446"/>
              <a:gd name="connsiteX190" fmla="*/ 5235249 w 5710521"/>
              <a:gd name="connsiteY190" fmla="*/ 895394 h 1236446"/>
              <a:gd name="connsiteX191" fmla="*/ 5211457 w 5710521"/>
              <a:gd name="connsiteY191" fmla="*/ 915717 h 1236446"/>
              <a:gd name="connsiteX192" fmla="*/ 5224254 w 5710521"/>
              <a:gd name="connsiteY192" fmla="*/ 935011 h 1236446"/>
              <a:gd name="connsiteX193" fmla="*/ 5260632 w 5710521"/>
              <a:gd name="connsiteY193" fmla="*/ 953508 h 1236446"/>
              <a:gd name="connsiteX194" fmla="*/ 5282366 w 5710521"/>
              <a:gd name="connsiteY194" fmla="*/ 988425 h 1236446"/>
              <a:gd name="connsiteX195" fmla="*/ 5232795 w 5710521"/>
              <a:gd name="connsiteY195" fmla="*/ 1031520 h 1236446"/>
              <a:gd name="connsiteX196" fmla="*/ 5181601 w 5710521"/>
              <a:gd name="connsiteY196" fmla="*/ 1000620 h 1236446"/>
              <a:gd name="connsiteX197" fmla="*/ 5196622 w 5710521"/>
              <a:gd name="connsiteY197" fmla="*/ 988238 h 1236446"/>
              <a:gd name="connsiteX198" fmla="*/ 5232585 w 5710521"/>
              <a:gd name="connsiteY198" fmla="*/ 1012218 h 1236446"/>
              <a:gd name="connsiteX199" fmla="*/ 5260216 w 5710521"/>
              <a:gd name="connsiteY199" fmla="*/ 989446 h 1236446"/>
              <a:gd name="connsiteX200" fmla="*/ 5244593 w 5710521"/>
              <a:gd name="connsiteY200" fmla="*/ 968527 h 1236446"/>
              <a:gd name="connsiteX201" fmla="*/ 5212269 w 5710521"/>
              <a:gd name="connsiteY201" fmla="*/ 952675 h 1236446"/>
              <a:gd name="connsiteX202" fmla="*/ 5189723 w 5710521"/>
              <a:gd name="connsiteY202" fmla="*/ 916917 h 1236446"/>
              <a:gd name="connsiteX203" fmla="*/ 5235039 w 5710521"/>
              <a:gd name="connsiteY203" fmla="*/ 876301 h 1236446"/>
              <a:gd name="connsiteX204" fmla="*/ 3990438 w 5710521"/>
              <a:gd name="connsiteY204" fmla="*/ 876301 h 1236446"/>
              <a:gd name="connsiteX205" fmla="*/ 4034521 w 5710521"/>
              <a:gd name="connsiteY205" fmla="*/ 898449 h 1236446"/>
              <a:gd name="connsiteX206" fmla="*/ 4020890 w 5710521"/>
              <a:gd name="connsiteY206" fmla="*/ 911455 h 1236446"/>
              <a:gd name="connsiteX207" fmla="*/ 3990624 w 5710521"/>
              <a:gd name="connsiteY207" fmla="*/ 895394 h 1236446"/>
              <a:gd name="connsiteX208" fmla="*/ 3966857 w 5710521"/>
              <a:gd name="connsiteY208" fmla="*/ 915717 h 1236446"/>
              <a:gd name="connsiteX209" fmla="*/ 3979652 w 5710521"/>
              <a:gd name="connsiteY209" fmla="*/ 935011 h 1236446"/>
              <a:gd name="connsiteX210" fmla="*/ 4016029 w 5710521"/>
              <a:gd name="connsiteY210" fmla="*/ 953508 h 1236446"/>
              <a:gd name="connsiteX211" fmla="*/ 4037763 w 5710521"/>
              <a:gd name="connsiteY211" fmla="*/ 988425 h 1236446"/>
              <a:gd name="connsiteX212" fmla="*/ 3988194 w 5710521"/>
              <a:gd name="connsiteY212" fmla="*/ 1031520 h 1236446"/>
              <a:gd name="connsiteX213" fmla="*/ 3937001 w 5710521"/>
              <a:gd name="connsiteY213" fmla="*/ 1000620 h 1236446"/>
              <a:gd name="connsiteX214" fmla="*/ 3952022 w 5710521"/>
              <a:gd name="connsiteY214" fmla="*/ 988238 h 1236446"/>
              <a:gd name="connsiteX215" fmla="*/ 3987984 w 5710521"/>
              <a:gd name="connsiteY215" fmla="*/ 1012218 h 1236446"/>
              <a:gd name="connsiteX216" fmla="*/ 4015614 w 5710521"/>
              <a:gd name="connsiteY216" fmla="*/ 989446 h 1236446"/>
              <a:gd name="connsiteX217" fmla="*/ 3999968 w 5710521"/>
              <a:gd name="connsiteY217" fmla="*/ 968527 h 1236446"/>
              <a:gd name="connsiteX218" fmla="*/ 3967668 w 5710521"/>
              <a:gd name="connsiteY218" fmla="*/ 952675 h 1236446"/>
              <a:gd name="connsiteX219" fmla="*/ 3945123 w 5710521"/>
              <a:gd name="connsiteY219" fmla="*/ 916917 h 1236446"/>
              <a:gd name="connsiteX220" fmla="*/ 3990438 w 5710521"/>
              <a:gd name="connsiteY220" fmla="*/ 876301 h 1236446"/>
              <a:gd name="connsiteX221" fmla="*/ 3659206 w 5710521"/>
              <a:gd name="connsiteY221" fmla="*/ 876301 h 1236446"/>
              <a:gd name="connsiteX222" fmla="*/ 3724028 w 5710521"/>
              <a:gd name="connsiteY222" fmla="*/ 909203 h 1236446"/>
              <a:gd name="connsiteX223" fmla="*/ 3708985 w 5710521"/>
              <a:gd name="connsiteY223" fmla="*/ 921819 h 1236446"/>
              <a:gd name="connsiteX224" fmla="*/ 3659617 w 5710521"/>
              <a:gd name="connsiteY224" fmla="*/ 896014 h 1236446"/>
              <a:gd name="connsiteX225" fmla="*/ 3602343 w 5710521"/>
              <a:gd name="connsiteY225" fmla="*/ 954728 h 1236446"/>
              <a:gd name="connsiteX226" fmla="*/ 3659418 w 5710521"/>
              <a:gd name="connsiteY226" fmla="*/ 1011800 h 1236446"/>
              <a:gd name="connsiteX227" fmla="*/ 3709792 w 5710521"/>
              <a:gd name="connsiteY227" fmla="*/ 986411 h 1236446"/>
              <a:gd name="connsiteX228" fmla="*/ 3724419 w 5710521"/>
              <a:gd name="connsiteY228" fmla="*/ 998811 h 1236446"/>
              <a:gd name="connsiteX229" fmla="*/ 3658604 w 5710521"/>
              <a:gd name="connsiteY229" fmla="*/ 1031304 h 1236446"/>
              <a:gd name="connsiteX230" fmla="*/ 3581400 w 5710521"/>
              <a:gd name="connsiteY230" fmla="*/ 954520 h 1236446"/>
              <a:gd name="connsiteX231" fmla="*/ 3659206 w 5710521"/>
              <a:gd name="connsiteY231" fmla="*/ 876301 h 1236446"/>
              <a:gd name="connsiteX232" fmla="*/ 2998805 w 5710521"/>
              <a:gd name="connsiteY232" fmla="*/ 876301 h 1236446"/>
              <a:gd name="connsiteX233" fmla="*/ 3063626 w 5710521"/>
              <a:gd name="connsiteY233" fmla="*/ 909203 h 1236446"/>
              <a:gd name="connsiteX234" fmla="*/ 3048589 w 5710521"/>
              <a:gd name="connsiteY234" fmla="*/ 921819 h 1236446"/>
              <a:gd name="connsiteX235" fmla="*/ 2999215 w 5710521"/>
              <a:gd name="connsiteY235" fmla="*/ 896014 h 1236446"/>
              <a:gd name="connsiteX236" fmla="*/ 2941923 w 5710521"/>
              <a:gd name="connsiteY236" fmla="*/ 954728 h 1236446"/>
              <a:gd name="connsiteX237" fmla="*/ 2999017 w 5710521"/>
              <a:gd name="connsiteY237" fmla="*/ 1011800 h 1236446"/>
              <a:gd name="connsiteX238" fmla="*/ 3049397 w 5710521"/>
              <a:gd name="connsiteY238" fmla="*/ 986411 h 1236446"/>
              <a:gd name="connsiteX239" fmla="*/ 3064017 w 5710521"/>
              <a:gd name="connsiteY239" fmla="*/ 998811 h 1236446"/>
              <a:gd name="connsiteX240" fmla="*/ 2998183 w 5710521"/>
              <a:gd name="connsiteY240" fmla="*/ 1031304 h 1236446"/>
              <a:gd name="connsiteX241" fmla="*/ 2921000 w 5710521"/>
              <a:gd name="connsiteY241" fmla="*/ 954520 h 1236446"/>
              <a:gd name="connsiteX242" fmla="*/ 2998805 w 5710521"/>
              <a:gd name="connsiteY242" fmla="*/ 876301 h 1236446"/>
              <a:gd name="connsiteX243" fmla="*/ 2809338 w 5710521"/>
              <a:gd name="connsiteY243" fmla="*/ 876301 h 1236446"/>
              <a:gd name="connsiteX244" fmla="*/ 2853423 w 5710521"/>
              <a:gd name="connsiteY244" fmla="*/ 898449 h 1236446"/>
              <a:gd name="connsiteX245" fmla="*/ 2839791 w 5710521"/>
              <a:gd name="connsiteY245" fmla="*/ 911455 h 1236446"/>
              <a:gd name="connsiteX246" fmla="*/ 2809515 w 5710521"/>
              <a:gd name="connsiteY246" fmla="*/ 895394 h 1236446"/>
              <a:gd name="connsiteX247" fmla="*/ 2785756 w 5710521"/>
              <a:gd name="connsiteY247" fmla="*/ 915717 h 1236446"/>
              <a:gd name="connsiteX248" fmla="*/ 2798576 w 5710521"/>
              <a:gd name="connsiteY248" fmla="*/ 935011 h 1236446"/>
              <a:gd name="connsiteX249" fmla="*/ 2834930 w 5710521"/>
              <a:gd name="connsiteY249" fmla="*/ 953508 h 1236446"/>
              <a:gd name="connsiteX250" fmla="*/ 2856665 w 5710521"/>
              <a:gd name="connsiteY250" fmla="*/ 988425 h 1236446"/>
              <a:gd name="connsiteX251" fmla="*/ 2807094 w 5710521"/>
              <a:gd name="connsiteY251" fmla="*/ 1031520 h 1236446"/>
              <a:gd name="connsiteX252" fmla="*/ 2755900 w 5710521"/>
              <a:gd name="connsiteY252" fmla="*/ 1000620 h 1236446"/>
              <a:gd name="connsiteX253" fmla="*/ 2770917 w 5710521"/>
              <a:gd name="connsiteY253" fmla="*/ 988238 h 1236446"/>
              <a:gd name="connsiteX254" fmla="*/ 2806884 w 5710521"/>
              <a:gd name="connsiteY254" fmla="*/ 1012218 h 1236446"/>
              <a:gd name="connsiteX255" fmla="*/ 2834515 w 5710521"/>
              <a:gd name="connsiteY255" fmla="*/ 989446 h 1236446"/>
              <a:gd name="connsiteX256" fmla="*/ 2818892 w 5710521"/>
              <a:gd name="connsiteY256" fmla="*/ 968527 h 1236446"/>
              <a:gd name="connsiteX257" fmla="*/ 2786568 w 5710521"/>
              <a:gd name="connsiteY257" fmla="*/ 952675 h 1236446"/>
              <a:gd name="connsiteX258" fmla="*/ 2764022 w 5710521"/>
              <a:gd name="connsiteY258" fmla="*/ 916917 h 1236446"/>
              <a:gd name="connsiteX259" fmla="*/ 2809338 w 5710521"/>
              <a:gd name="connsiteY259" fmla="*/ 876301 h 1236446"/>
              <a:gd name="connsiteX260" fmla="*/ 833442 w 5710521"/>
              <a:gd name="connsiteY260" fmla="*/ 685801 h 1236446"/>
              <a:gd name="connsiteX261" fmla="*/ 930283 w 5710521"/>
              <a:gd name="connsiteY261" fmla="*/ 782645 h 1236446"/>
              <a:gd name="connsiteX262" fmla="*/ 833442 w 5710521"/>
              <a:gd name="connsiteY262" fmla="*/ 879489 h 1236446"/>
              <a:gd name="connsiteX263" fmla="*/ 736601 w 5710521"/>
              <a:gd name="connsiteY263" fmla="*/ 782645 h 1236446"/>
              <a:gd name="connsiteX264" fmla="*/ 833442 w 5710521"/>
              <a:gd name="connsiteY264" fmla="*/ 685801 h 1236446"/>
              <a:gd name="connsiteX265" fmla="*/ 902864 w 5710521"/>
              <a:gd name="connsiteY265" fmla="*/ 558801 h 1236446"/>
              <a:gd name="connsiteX266" fmla="*/ 980228 w 5710521"/>
              <a:gd name="connsiteY266" fmla="*/ 636164 h 1236446"/>
              <a:gd name="connsiteX267" fmla="*/ 932549 w 5710521"/>
              <a:gd name="connsiteY267" fmla="*/ 707615 h 1236446"/>
              <a:gd name="connsiteX268" fmla="*/ 833316 w 5710521"/>
              <a:gd name="connsiteY268" fmla="*/ 658313 h 1236446"/>
              <a:gd name="connsiteX269" fmla="*/ 828767 w 5710521"/>
              <a:gd name="connsiteY269" fmla="*/ 658403 h 1236446"/>
              <a:gd name="connsiteX270" fmla="*/ 825501 w 5710521"/>
              <a:gd name="connsiteY270" fmla="*/ 636164 h 1236446"/>
              <a:gd name="connsiteX271" fmla="*/ 902864 w 5710521"/>
              <a:gd name="connsiteY271" fmla="*/ 558801 h 1236446"/>
              <a:gd name="connsiteX272" fmla="*/ 641407 w 5710521"/>
              <a:gd name="connsiteY272" fmla="*/ 471338 h 1236446"/>
              <a:gd name="connsiteX273" fmla="*/ 641407 w 5710521"/>
              <a:gd name="connsiteY273" fmla="*/ 1168270 h 1236446"/>
              <a:gd name="connsiteX274" fmla="*/ 894478 w 5710521"/>
              <a:gd name="connsiteY274" fmla="*/ 938840 h 1236446"/>
              <a:gd name="connsiteX275" fmla="*/ 1097747 w 5710521"/>
              <a:gd name="connsiteY275" fmla="*/ 597444 h 1236446"/>
              <a:gd name="connsiteX276" fmla="*/ 1139992 w 5710521"/>
              <a:gd name="connsiteY276" fmla="*/ 471338 h 1236446"/>
              <a:gd name="connsiteX277" fmla="*/ 4741431 w 5710521"/>
              <a:gd name="connsiteY277" fmla="*/ 250706 h 1236446"/>
              <a:gd name="connsiteX278" fmla="*/ 4678665 w 5710521"/>
              <a:gd name="connsiteY278" fmla="*/ 414134 h 1236446"/>
              <a:gd name="connsiteX279" fmla="*/ 4804820 w 5710521"/>
              <a:gd name="connsiteY279" fmla="*/ 414134 h 1236446"/>
              <a:gd name="connsiteX280" fmla="*/ 1737990 w 5710521"/>
              <a:gd name="connsiteY280" fmla="*/ 240756 h 1236446"/>
              <a:gd name="connsiteX281" fmla="*/ 1737990 w 5710521"/>
              <a:gd name="connsiteY281" fmla="*/ 601183 h 1236446"/>
              <a:gd name="connsiteX282" fmla="*/ 1803878 w 5710521"/>
              <a:gd name="connsiteY282" fmla="*/ 601183 h 1236446"/>
              <a:gd name="connsiteX283" fmla="*/ 1919750 w 5710521"/>
              <a:gd name="connsiteY283" fmla="*/ 558308 h 1236446"/>
              <a:gd name="connsiteX284" fmla="*/ 1962921 w 5710521"/>
              <a:gd name="connsiteY284" fmla="*/ 420988 h 1236446"/>
              <a:gd name="connsiteX285" fmla="*/ 1919750 w 5710521"/>
              <a:gd name="connsiteY285" fmla="*/ 283631 h 1236446"/>
              <a:gd name="connsiteX286" fmla="*/ 1803878 w 5710521"/>
              <a:gd name="connsiteY286" fmla="*/ 240756 h 1236446"/>
              <a:gd name="connsiteX287" fmla="*/ 2308556 w 5710521"/>
              <a:gd name="connsiteY287" fmla="*/ 229295 h 1236446"/>
              <a:gd name="connsiteX288" fmla="*/ 2287442 w 5710521"/>
              <a:gd name="connsiteY288" fmla="*/ 230528 h 1236446"/>
              <a:gd name="connsiteX289" fmla="*/ 2204488 w 5710521"/>
              <a:gd name="connsiteY289" fmla="*/ 279315 h 1236446"/>
              <a:gd name="connsiteX290" fmla="*/ 2174964 w 5710521"/>
              <a:gd name="connsiteY290" fmla="*/ 388998 h 1236446"/>
              <a:gd name="connsiteX291" fmla="*/ 2178082 w 5710521"/>
              <a:gd name="connsiteY291" fmla="*/ 431252 h 1236446"/>
              <a:gd name="connsiteX292" fmla="*/ 2225295 w 5710521"/>
              <a:gd name="connsiteY292" fmla="*/ 554902 h 1236446"/>
              <a:gd name="connsiteX293" fmla="*/ 2324723 w 5710521"/>
              <a:gd name="connsiteY293" fmla="*/ 599660 h 1236446"/>
              <a:gd name="connsiteX294" fmla="*/ 2345855 w 5710521"/>
              <a:gd name="connsiteY294" fmla="*/ 598388 h 1236446"/>
              <a:gd name="connsiteX295" fmla="*/ 2428808 w 5710521"/>
              <a:gd name="connsiteY295" fmla="*/ 549621 h 1236446"/>
              <a:gd name="connsiteX296" fmla="*/ 2458314 w 5710521"/>
              <a:gd name="connsiteY296" fmla="*/ 439937 h 1236446"/>
              <a:gd name="connsiteX297" fmla="*/ 2455197 w 5710521"/>
              <a:gd name="connsiteY297" fmla="*/ 397684 h 1236446"/>
              <a:gd name="connsiteX298" fmla="*/ 2407966 w 5710521"/>
              <a:gd name="connsiteY298" fmla="*/ 274033 h 1236446"/>
              <a:gd name="connsiteX299" fmla="*/ 2308556 w 5710521"/>
              <a:gd name="connsiteY299" fmla="*/ 229295 h 1236446"/>
              <a:gd name="connsiteX300" fmla="*/ 5410201 w 5710521"/>
              <a:gd name="connsiteY300" fmla="*/ 215901 h 1236446"/>
              <a:gd name="connsiteX301" fmla="*/ 5692961 w 5710521"/>
              <a:gd name="connsiteY301" fmla="*/ 215901 h 1236446"/>
              <a:gd name="connsiteX302" fmla="*/ 5694805 w 5710521"/>
              <a:gd name="connsiteY302" fmla="*/ 228357 h 1236446"/>
              <a:gd name="connsiteX303" fmla="*/ 5703500 w 5710521"/>
              <a:gd name="connsiteY303" fmla="*/ 302294 h 1236446"/>
              <a:gd name="connsiteX304" fmla="*/ 5691685 w 5710521"/>
              <a:gd name="connsiteY304" fmla="*/ 304155 h 1236446"/>
              <a:gd name="connsiteX305" fmla="*/ 5673672 w 5710521"/>
              <a:gd name="connsiteY305" fmla="*/ 254142 h 1236446"/>
              <a:gd name="connsiteX306" fmla="*/ 5636384 w 5710521"/>
              <a:gd name="connsiteY306" fmla="*/ 240756 h 1236446"/>
              <a:gd name="connsiteX307" fmla="*/ 5497188 w 5710521"/>
              <a:gd name="connsiteY307" fmla="*/ 240756 h 1236446"/>
              <a:gd name="connsiteX308" fmla="*/ 5497188 w 5710521"/>
              <a:gd name="connsiteY308" fmla="*/ 405453 h 1236446"/>
              <a:gd name="connsiteX309" fmla="*/ 5582969 w 5710521"/>
              <a:gd name="connsiteY309" fmla="*/ 405453 h 1236446"/>
              <a:gd name="connsiteX310" fmla="*/ 5618690 w 5710521"/>
              <a:gd name="connsiteY310" fmla="*/ 399225 h 1236446"/>
              <a:gd name="connsiteX311" fmla="*/ 5630172 w 5710521"/>
              <a:gd name="connsiteY311" fmla="*/ 374389 h 1236446"/>
              <a:gd name="connsiteX312" fmla="*/ 5642624 w 5710521"/>
              <a:gd name="connsiteY312" fmla="*/ 374389 h 1236446"/>
              <a:gd name="connsiteX313" fmla="*/ 5642624 w 5710521"/>
              <a:gd name="connsiteY313" fmla="*/ 461371 h 1236446"/>
              <a:gd name="connsiteX314" fmla="*/ 5630172 w 5710521"/>
              <a:gd name="connsiteY314" fmla="*/ 461371 h 1236446"/>
              <a:gd name="connsiteX315" fmla="*/ 5618690 w 5710521"/>
              <a:gd name="connsiteY315" fmla="*/ 436497 h 1236446"/>
              <a:gd name="connsiteX316" fmla="*/ 5582969 w 5710521"/>
              <a:gd name="connsiteY316" fmla="*/ 430307 h 1236446"/>
              <a:gd name="connsiteX317" fmla="*/ 5497188 w 5710521"/>
              <a:gd name="connsiteY317" fmla="*/ 430307 h 1236446"/>
              <a:gd name="connsiteX318" fmla="*/ 5497188 w 5710521"/>
              <a:gd name="connsiteY318" fmla="*/ 601175 h 1236446"/>
              <a:gd name="connsiteX319" fmla="*/ 5642624 w 5710521"/>
              <a:gd name="connsiteY319" fmla="*/ 601175 h 1236446"/>
              <a:gd name="connsiteX320" fmla="*/ 5679884 w 5710521"/>
              <a:gd name="connsiteY320" fmla="*/ 587827 h 1236446"/>
              <a:gd name="connsiteX321" fmla="*/ 5697911 w 5710521"/>
              <a:gd name="connsiteY321" fmla="*/ 537795 h 1236446"/>
              <a:gd name="connsiteX322" fmla="*/ 5709726 w 5710521"/>
              <a:gd name="connsiteY322" fmla="*/ 539656 h 1236446"/>
              <a:gd name="connsiteX323" fmla="*/ 5701004 w 5710521"/>
              <a:gd name="connsiteY323" fmla="*/ 613612 h 1236446"/>
              <a:gd name="connsiteX324" fmla="*/ 5699146 w 5710521"/>
              <a:gd name="connsiteY324" fmla="*/ 626030 h 1236446"/>
              <a:gd name="connsiteX325" fmla="*/ 5410201 w 5710521"/>
              <a:gd name="connsiteY325" fmla="*/ 626030 h 1236446"/>
              <a:gd name="connsiteX326" fmla="*/ 5410201 w 5710521"/>
              <a:gd name="connsiteY326" fmla="*/ 613612 h 1236446"/>
              <a:gd name="connsiteX327" fmla="*/ 5435064 w 5710521"/>
              <a:gd name="connsiteY327" fmla="*/ 602125 h 1236446"/>
              <a:gd name="connsiteX328" fmla="*/ 5441291 w 5710521"/>
              <a:gd name="connsiteY328" fmla="*/ 566371 h 1236446"/>
              <a:gd name="connsiteX329" fmla="*/ 5441291 w 5710521"/>
              <a:gd name="connsiteY329" fmla="*/ 275579 h 1236446"/>
              <a:gd name="connsiteX330" fmla="*/ 5435064 w 5710521"/>
              <a:gd name="connsiteY330" fmla="*/ 239844 h 1236446"/>
              <a:gd name="connsiteX331" fmla="*/ 5410201 w 5710521"/>
              <a:gd name="connsiteY331" fmla="*/ 228357 h 1236446"/>
              <a:gd name="connsiteX332" fmla="*/ 4681801 w 5710521"/>
              <a:gd name="connsiteY332" fmla="*/ 215901 h 1236446"/>
              <a:gd name="connsiteX333" fmla="*/ 4788059 w 5710521"/>
              <a:gd name="connsiteY333" fmla="*/ 215901 h 1236446"/>
              <a:gd name="connsiteX334" fmla="*/ 4924122 w 5710521"/>
              <a:gd name="connsiteY334" fmla="*/ 570081 h 1236446"/>
              <a:gd name="connsiteX335" fmla="*/ 4946179 w 5710521"/>
              <a:gd name="connsiteY335" fmla="*/ 602721 h 1236446"/>
              <a:gd name="connsiteX336" fmla="*/ 4982526 w 5710521"/>
              <a:gd name="connsiteY336" fmla="*/ 613620 h 1236446"/>
              <a:gd name="connsiteX337" fmla="*/ 4982526 w 5710521"/>
              <a:gd name="connsiteY337" fmla="*/ 626038 h 1236446"/>
              <a:gd name="connsiteX338" fmla="*/ 4823451 w 5710521"/>
              <a:gd name="connsiteY338" fmla="*/ 626038 h 1236446"/>
              <a:gd name="connsiteX339" fmla="*/ 4823451 w 5710521"/>
              <a:gd name="connsiteY339" fmla="*/ 613620 h 1236446"/>
              <a:gd name="connsiteX340" fmla="*/ 4859486 w 5710521"/>
              <a:gd name="connsiteY340" fmla="*/ 608645 h 1236446"/>
              <a:gd name="connsiteX341" fmla="*/ 4870058 w 5710521"/>
              <a:gd name="connsiteY341" fmla="*/ 593113 h 1236446"/>
              <a:gd name="connsiteX342" fmla="*/ 4864471 w 5710521"/>
              <a:gd name="connsiteY342" fmla="*/ 570081 h 1236446"/>
              <a:gd name="connsiteX343" fmla="*/ 4814146 w 5710521"/>
              <a:gd name="connsiteY343" fmla="*/ 439008 h 1236446"/>
              <a:gd name="connsiteX344" fmla="*/ 4668737 w 5710521"/>
              <a:gd name="connsiteY344" fmla="*/ 439008 h 1236446"/>
              <a:gd name="connsiteX345" fmla="*/ 4618391 w 5710521"/>
              <a:gd name="connsiteY345" fmla="*/ 570081 h 1236446"/>
              <a:gd name="connsiteX346" fmla="*/ 4612804 w 5710521"/>
              <a:gd name="connsiteY346" fmla="*/ 593113 h 1236446"/>
              <a:gd name="connsiteX347" fmla="*/ 4623376 w 5710521"/>
              <a:gd name="connsiteY347" fmla="*/ 608645 h 1236446"/>
              <a:gd name="connsiteX348" fmla="*/ 4659391 w 5710521"/>
              <a:gd name="connsiteY348" fmla="*/ 613620 h 1236446"/>
              <a:gd name="connsiteX349" fmla="*/ 4659391 w 5710521"/>
              <a:gd name="connsiteY349" fmla="*/ 626038 h 1236446"/>
              <a:gd name="connsiteX350" fmla="*/ 4533900 w 5710521"/>
              <a:gd name="connsiteY350" fmla="*/ 626038 h 1236446"/>
              <a:gd name="connsiteX351" fmla="*/ 4533900 w 5710521"/>
              <a:gd name="connsiteY351" fmla="*/ 613620 h 1236446"/>
              <a:gd name="connsiteX352" fmla="*/ 4570247 w 5710521"/>
              <a:gd name="connsiteY352" fmla="*/ 602721 h 1236446"/>
              <a:gd name="connsiteX353" fmla="*/ 4592305 w 5710521"/>
              <a:gd name="connsiteY353" fmla="*/ 570081 h 1236446"/>
              <a:gd name="connsiteX354" fmla="*/ 4711606 w 5710521"/>
              <a:gd name="connsiteY354" fmla="*/ 260029 h 1236446"/>
              <a:gd name="connsiteX355" fmla="*/ 4714098 w 5710521"/>
              <a:gd name="connsiteY355" fmla="*/ 245731 h 1236446"/>
              <a:gd name="connsiteX356" fmla="*/ 4706954 w 5710521"/>
              <a:gd name="connsiteY356" fmla="*/ 232686 h 1236446"/>
              <a:gd name="connsiteX357" fmla="*/ 4681801 w 5710521"/>
              <a:gd name="connsiteY357" fmla="*/ 228338 h 1236446"/>
              <a:gd name="connsiteX358" fmla="*/ 3289300 w 5710521"/>
              <a:gd name="connsiteY358" fmla="*/ 215901 h 1236446"/>
              <a:gd name="connsiteX359" fmla="*/ 3366896 w 5710521"/>
              <a:gd name="connsiteY359" fmla="*/ 215901 h 1236446"/>
              <a:gd name="connsiteX360" fmla="*/ 3636651 w 5710521"/>
              <a:gd name="connsiteY360" fmla="*/ 563257 h 1236446"/>
              <a:gd name="connsiteX361" fmla="*/ 3636651 w 5710521"/>
              <a:gd name="connsiteY361" fmla="*/ 275560 h 1236446"/>
              <a:gd name="connsiteX362" fmla="*/ 3630415 w 5710521"/>
              <a:gd name="connsiteY362" fmla="*/ 239844 h 1236446"/>
              <a:gd name="connsiteX363" fmla="*/ 3605602 w 5710521"/>
              <a:gd name="connsiteY363" fmla="*/ 228357 h 1236446"/>
              <a:gd name="connsiteX364" fmla="*/ 3605602 w 5710521"/>
              <a:gd name="connsiteY364" fmla="*/ 215901 h 1236446"/>
              <a:gd name="connsiteX365" fmla="*/ 3692589 w 5710521"/>
              <a:gd name="connsiteY365" fmla="*/ 215901 h 1236446"/>
              <a:gd name="connsiteX366" fmla="*/ 3692589 w 5710521"/>
              <a:gd name="connsiteY366" fmla="*/ 228357 h 1236446"/>
              <a:gd name="connsiteX367" fmla="*/ 3667719 w 5710521"/>
              <a:gd name="connsiteY367" fmla="*/ 239844 h 1236446"/>
              <a:gd name="connsiteX368" fmla="*/ 3661502 w 5710521"/>
              <a:gd name="connsiteY368" fmla="*/ 275560 h 1236446"/>
              <a:gd name="connsiteX369" fmla="*/ 3661502 w 5710521"/>
              <a:gd name="connsiteY369" fmla="*/ 626030 h 1236446"/>
              <a:gd name="connsiteX370" fmla="*/ 3614974 w 5710521"/>
              <a:gd name="connsiteY370" fmla="*/ 626030 h 1236446"/>
              <a:gd name="connsiteX371" fmla="*/ 3345219 w 5710521"/>
              <a:gd name="connsiteY371" fmla="*/ 278673 h 1236446"/>
              <a:gd name="connsiteX372" fmla="*/ 3345219 w 5710521"/>
              <a:gd name="connsiteY372" fmla="*/ 566371 h 1236446"/>
              <a:gd name="connsiteX373" fmla="*/ 3351455 w 5710521"/>
              <a:gd name="connsiteY373" fmla="*/ 602087 h 1236446"/>
              <a:gd name="connsiteX374" fmla="*/ 3376306 w 5710521"/>
              <a:gd name="connsiteY374" fmla="*/ 613612 h 1236446"/>
              <a:gd name="connsiteX375" fmla="*/ 3376306 w 5710521"/>
              <a:gd name="connsiteY375" fmla="*/ 626030 h 1236446"/>
              <a:gd name="connsiteX376" fmla="*/ 3289300 w 5710521"/>
              <a:gd name="connsiteY376" fmla="*/ 626030 h 1236446"/>
              <a:gd name="connsiteX377" fmla="*/ 3289300 w 5710521"/>
              <a:gd name="connsiteY377" fmla="*/ 613612 h 1236446"/>
              <a:gd name="connsiteX378" fmla="*/ 3314151 w 5710521"/>
              <a:gd name="connsiteY378" fmla="*/ 602087 h 1236446"/>
              <a:gd name="connsiteX379" fmla="*/ 3320368 w 5710521"/>
              <a:gd name="connsiteY379" fmla="*/ 566371 h 1236446"/>
              <a:gd name="connsiteX380" fmla="*/ 3320368 w 5710521"/>
              <a:gd name="connsiteY380" fmla="*/ 275560 h 1236446"/>
              <a:gd name="connsiteX381" fmla="*/ 3314151 w 5710521"/>
              <a:gd name="connsiteY381" fmla="*/ 239844 h 1236446"/>
              <a:gd name="connsiteX382" fmla="*/ 3289300 w 5710521"/>
              <a:gd name="connsiteY382" fmla="*/ 228357 h 1236446"/>
              <a:gd name="connsiteX383" fmla="*/ 1651001 w 5710521"/>
              <a:gd name="connsiteY383" fmla="*/ 215901 h 1236446"/>
              <a:gd name="connsiteX384" fmla="*/ 1816276 w 5710521"/>
              <a:gd name="connsiteY384" fmla="*/ 215901 h 1236446"/>
              <a:gd name="connsiteX385" fmla="*/ 1906705 w 5710521"/>
              <a:gd name="connsiteY385" fmla="*/ 231452 h 1236446"/>
              <a:gd name="connsiteX386" fmla="*/ 1985298 w 5710521"/>
              <a:gd name="connsiteY386" fmla="*/ 292669 h 1236446"/>
              <a:gd name="connsiteX387" fmla="*/ 2018847 w 5710521"/>
              <a:gd name="connsiteY387" fmla="*/ 420988 h 1236446"/>
              <a:gd name="connsiteX388" fmla="*/ 1955802 w 5710521"/>
              <a:gd name="connsiteY388" fmla="*/ 582841 h 1236446"/>
              <a:gd name="connsiteX389" fmla="*/ 1816276 w 5710521"/>
              <a:gd name="connsiteY389" fmla="*/ 626038 h 1236446"/>
              <a:gd name="connsiteX390" fmla="*/ 1651001 w 5710521"/>
              <a:gd name="connsiteY390" fmla="*/ 626038 h 1236446"/>
              <a:gd name="connsiteX391" fmla="*/ 1651001 w 5710521"/>
              <a:gd name="connsiteY391" fmla="*/ 613601 h 1236446"/>
              <a:gd name="connsiteX392" fmla="*/ 1675864 w 5710521"/>
              <a:gd name="connsiteY392" fmla="*/ 602132 h 1236446"/>
              <a:gd name="connsiteX393" fmla="*/ 1682063 w 5710521"/>
              <a:gd name="connsiteY393" fmla="*/ 566378 h 1236446"/>
              <a:gd name="connsiteX394" fmla="*/ 1682063 w 5710521"/>
              <a:gd name="connsiteY394" fmla="*/ 275561 h 1236446"/>
              <a:gd name="connsiteX395" fmla="*/ 1675864 w 5710521"/>
              <a:gd name="connsiteY395" fmla="*/ 239845 h 1236446"/>
              <a:gd name="connsiteX396" fmla="*/ 1651001 w 5710521"/>
              <a:gd name="connsiteY396" fmla="*/ 228357 h 1236446"/>
              <a:gd name="connsiteX397" fmla="*/ 4976253 w 5710521"/>
              <a:gd name="connsiteY397" fmla="*/ 215900 h 1236446"/>
              <a:gd name="connsiteX398" fmla="*/ 5311787 w 5710521"/>
              <a:gd name="connsiteY398" fmla="*/ 215900 h 1236446"/>
              <a:gd name="connsiteX399" fmla="*/ 5313686 w 5710521"/>
              <a:gd name="connsiteY399" fmla="*/ 228336 h 1236446"/>
              <a:gd name="connsiteX400" fmla="*/ 5322372 w 5710521"/>
              <a:gd name="connsiteY400" fmla="*/ 302270 h 1236446"/>
              <a:gd name="connsiteX401" fmla="*/ 5310566 w 5710521"/>
              <a:gd name="connsiteY401" fmla="*/ 304130 h 1236446"/>
              <a:gd name="connsiteX402" fmla="*/ 5292534 w 5710521"/>
              <a:gd name="connsiteY402" fmla="*/ 254101 h 1236446"/>
              <a:gd name="connsiteX403" fmla="*/ 5255282 w 5710521"/>
              <a:gd name="connsiteY403" fmla="*/ 240753 h 1236446"/>
              <a:gd name="connsiteX404" fmla="*/ 5171976 w 5710521"/>
              <a:gd name="connsiteY404" fmla="*/ 240753 h 1236446"/>
              <a:gd name="connsiteX405" fmla="*/ 5171976 w 5710521"/>
              <a:gd name="connsiteY405" fmla="*/ 566353 h 1236446"/>
              <a:gd name="connsiteX406" fmla="*/ 5178217 w 5710521"/>
              <a:gd name="connsiteY406" fmla="*/ 602086 h 1236446"/>
              <a:gd name="connsiteX407" fmla="*/ 5203069 w 5710521"/>
              <a:gd name="connsiteY407" fmla="*/ 613573 h 1236446"/>
              <a:gd name="connsiteX408" fmla="*/ 5203069 w 5710521"/>
              <a:gd name="connsiteY408" fmla="*/ 626009 h 1236446"/>
              <a:gd name="connsiteX409" fmla="*/ 5085004 w 5710521"/>
              <a:gd name="connsiteY409" fmla="*/ 626009 h 1236446"/>
              <a:gd name="connsiteX410" fmla="*/ 5085004 w 5710521"/>
              <a:gd name="connsiteY410" fmla="*/ 613573 h 1236446"/>
              <a:gd name="connsiteX411" fmla="*/ 5109839 w 5710521"/>
              <a:gd name="connsiteY411" fmla="*/ 602086 h 1236446"/>
              <a:gd name="connsiteX412" fmla="*/ 5116081 w 5710521"/>
              <a:gd name="connsiteY412" fmla="*/ 566353 h 1236446"/>
              <a:gd name="connsiteX413" fmla="*/ 5116081 w 5710521"/>
              <a:gd name="connsiteY413" fmla="*/ 240753 h 1236446"/>
              <a:gd name="connsiteX414" fmla="*/ 5032791 w 5710521"/>
              <a:gd name="connsiteY414" fmla="*/ 240753 h 1236446"/>
              <a:gd name="connsiteX415" fmla="*/ 4995523 w 5710521"/>
              <a:gd name="connsiteY415" fmla="*/ 254101 h 1236446"/>
              <a:gd name="connsiteX416" fmla="*/ 4977491 w 5710521"/>
              <a:gd name="connsiteY416" fmla="*/ 304130 h 1236446"/>
              <a:gd name="connsiteX417" fmla="*/ 4965701 w 5710521"/>
              <a:gd name="connsiteY417" fmla="*/ 302270 h 1236446"/>
              <a:gd name="connsiteX418" fmla="*/ 4974387 w 5710521"/>
              <a:gd name="connsiteY418" fmla="*/ 228336 h 1236446"/>
              <a:gd name="connsiteX419" fmla="*/ 4176169 w 5710521"/>
              <a:gd name="connsiteY419" fmla="*/ 215900 h 1236446"/>
              <a:gd name="connsiteX420" fmla="*/ 4511688 w 5710521"/>
              <a:gd name="connsiteY420" fmla="*/ 215900 h 1236446"/>
              <a:gd name="connsiteX421" fmla="*/ 4513587 w 5710521"/>
              <a:gd name="connsiteY421" fmla="*/ 228336 h 1236446"/>
              <a:gd name="connsiteX422" fmla="*/ 4522272 w 5710521"/>
              <a:gd name="connsiteY422" fmla="*/ 302270 h 1236446"/>
              <a:gd name="connsiteX423" fmla="*/ 4510466 w 5710521"/>
              <a:gd name="connsiteY423" fmla="*/ 304130 h 1236446"/>
              <a:gd name="connsiteX424" fmla="*/ 4492434 w 5710521"/>
              <a:gd name="connsiteY424" fmla="*/ 254101 h 1236446"/>
              <a:gd name="connsiteX425" fmla="*/ 4455182 w 5710521"/>
              <a:gd name="connsiteY425" fmla="*/ 240753 h 1236446"/>
              <a:gd name="connsiteX426" fmla="*/ 4371876 w 5710521"/>
              <a:gd name="connsiteY426" fmla="*/ 240753 h 1236446"/>
              <a:gd name="connsiteX427" fmla="*/ 4371876 w 5710521"/>
              <a:gd name="connsiteY427" fmla="*/ 566353 h 1236446"/>
              <a:gd name="connsiteX428" fmla="*/ 4378118 w 5710521"/>
              <a:gd name="connsiteY428" fmla="*/ 602086 h 1236446"/>
              <a:gd name="connsiteX429" fmla="*/ 4402969 w 5710521"/>
              <a:gd name="connsiteY429" fmla="*/ 613573 h 1236446"/>
              <a:gd name="connsiteX430" fmla="*/ 4402969 w 5710521"/>
              <a:gd name="connsiteY430" fmla="*/ 626009 h 1236446"/>
              <a:gd name="connsiteX431" fmla="*/ 4284904 w 5710521"/>
              <a:gd name="connsiteY431" fmla="*/ 626009 h 1236446"/>
              <a:gd name="connsiteX432" fmla="*/ 4284904 w 5710521"/>
              <a:gd name="connsiteY432" fmla="*/ 613573 h 1236446"/>
              <a:gd name="connsiteX433" fmla="*/ 4309739 w 5710521"/>
              <a:gd name="connsiteY433" fmla="*/ 602086 h 1236446"/>
              <a:gd name="connsiteX434" fmla="*/ 4315981 w 5710521"/>
              <a:gd name="connsiteY434" fmla="*/ 566353 h 1236446"/>
              <a:gd name="connsiteX435" fmla="*/ 4315981 w 5710521"/>
              <a:gd name="connsiteY435" fmla="*/ 240753 h 1236446"/>
              <a:gd name="connsiteX436" fmla="*/ 4232692 w 5710521"/>
              <a:gd name="connsiteY436" fmla="*/ 240753 h 1236446"/>
              <a:gd name="connsiteX437" fmla="*/ 4195439 w 5710521"/>
              <a:gd name="connsiteY437" fmla="*/ 254101 h 1236446"/>
              <a:gd name="connsiteX438" fmla="*/ 4177391 w 5710521"/>
              <a:gd name="connsiteY438" fmla="*/ 304130 h 1236446"/>
              <a:gd name="connsiteX439" fmla="*/ 4165601 w 5710521"/>
              <a:gd name="connsiteY439" fmla="*/ 302270 h 1236446"/>
              <a:gd name="connsiteX440" fmla="*/ 4174287 w 5710521"/>
              <a:gd name="connsiteY440" fmla="*/ 228336 h 1236446"/>
              <a:gd name="connsiteX441" fmla="*/ 2540000 w 5710521"/>
              <a:gd name="connsiteY441" fmla="*/ 215900 h 1236446"/>
              <a:gd name="connsiteX442" fmla="*/ 2698445 w 5710521"/>
              <a:gd name="connsiteY442" fmla="*/ 215900 h 1236446"/>
              <a:gd name="connsiteX443" fmla="*/ 2698445 w 5710521"/>
              <a:gd name="connsiteY443" fmla="*/ 228336 h 1236446"/>
              <a:gd name="connsiteX444" fmla="*/ 2661167 w 5710521"/>
              <a:gd name="connsiteY444" fmla="*/ 233918 h 1236446"/>
              <a:gd name="connsiteX445" fmla="*/ 2650609 w 5710521"/>
              <a:gd name="connsiteY445" fmla="*/ 251310 h 1236446"/>
              <a:gd name="connsiteX446" fmla="*/ 2654954 w 5710521"/>
              <a:gd name="connsiteY446" fmla="*/ 272461 h 1236446"/>
              <a:gd name="connsiteX447" fmla="*/ 2758739 w 5710521"/>
              <a:gd name="connsiteY447" fmla="*/ 585623 h 1236446"/>
              <a:gd name="connsiteX448" fmla="*/ 2874305 w 5710521"/>
              <a:gd name="connsiteY448" fmla="*/ 215900 h 1236446"/>
              <a:gd name="connsiteX449" fmla="*/ 2932732 w 5710521"/>
              <a:gd name="connsiteY449" fmla="*/ 215900 h 1236446"/>
              <a:gd name="connsiteX450" fmla="*/ 3047687 w 5710521"/>
              <a:gd name="connsiteY450" fmla="*/ 585623 h 1236446"/>
              <a:gd name="connsiteX451" fmla="*/ 3152662 w 5710521"/>
              <a:gd name="connsiteY451" fmla="*/ 272461 h 1236446"/>
              <a:gd name="connsiteX452" fmla="*/ 3157652 w 5710521"/>
              <a:gd name="connsiteY452" fmla="*/ 250702 h 1236446"/>
              <a:gd name="connsiteX453" fmla="*/ 3146771 w 5710521"/>
              <a:gd name="connsiteY453" fmla="*/ 233918 h 1236446"/>
              <a:gd name="connsiteX454" fmla="*/ 3109783 w 5710521"/>
              <a:gd name="connsiteY454" fmla="*/ 228336 h 1236446"/>
              <a:gd name="connsiteX455" fmla="*/ 3109783 w 5710521"/>
              <a:gd name="connsiteY455" fmla="*/ 215900 h 1236446"/>
              <a:gd name="connsiteX456" fmla="*/ 3235329 w 5710521"/>
              <a:gd name="connsiteY456" fmla="*/ 215900 h 1236446"/>
              <a:gd name="connsiteX457" fmla="*/ 3235329 w 5710521"/>
              <a:gd name="connsiteY457" fmla="*/ 228336 h 1236446"/>
              <a:gd name="connsiteX458" fmla="*/ 3199951 w 5710521"/>
              <a:gd name="connsiteY458" fmla="*/ 239215 h 1236446"/>
              <a:gd name="connsiteX459" fmla="*/ 3178769 w 5710521"/>
              <a:gd name="connsiteY459" fmla="*/ 272461 h 1236446"/>
              <a:gd name="connsiteX460" fmla="*/ 3060080 w 5710521"/>
              <a:gd name="connsiteY460" fmla="*/ 626007 h 1236446"/>
              <a:gd name="connsiteX461" fmla="*/ 3001685 w 5710521"/>
              <a:gd name="connsiteY461" fmla="*/ 626007 h 1236446"/>
              <a:gd name="connsiteX462" fmla="*/ 2887375 w 5710521"/>
              <a:gd name="connsiteY462" fmla="*/ 256892 h 1236446"/>
              <a:gd name="connsiteX463" fmla="*/ 2772388 w 5710521"/>
              <a:gd name="connsiteY463" fmla="*/ 626007 h 1236446"/>
              <a:gd name="connsiteX464" fmla="*/ 2713993 w 5710521"/>
              <a:gd name="connsiteY464" fmla="*/ 626007 h 1236446"/>
              <a:gd name="connsiteX465" fmla="*/ 2595916 w 5710521"/>
              <a:gd name="connsiteY465" fmla="*/ 272461 h 1236446"/>
              <a:gd name="connsiteX466" fmla="*/ 2575410 w 5710521"/>
              <a:gd name="connsiteY466" fmla="*/ 239500 h 1236446"/>
              <a:gd name="connsiteX467" fmla="*/ 2540000 w 5710521"/>
              <a:gd name="connsiteY467" fmla="*/ 228336 h 1236446"/>
              <a:gd name="connsiteX468" fmla="*/ 3936664 w 5710521"/>
              <a:gd name="connsiteY468" fmla="*/ 203201 h 1236446"/>
              <a:gd name="connsiteX469" fmla="*/ 4080172 w 5710521"/>
              <a:gd name="connsiteY469" fmla="*/ 229786 h 1236446"/>
              <a:gd name="connsiteX470" fmla="*/ 4070159 w 5710521"/>
              <a:gd name="connsiteY470" fmla="*/ 300366 h 1236446"/>
              <a:gd name="connsiteX471" fmla="*/ 4057882 w 5710521"/>
              <a:gd name="connsiteY471" fmla="*/ 302244 h 1236446"/>
              <a:gd name="connsiteX472" fmla="*/ 3936041 w 5710521"/>
              <a:gd name="connsiteY472" fmla="*/ 228045 h 1236446"/>
              <a:gd name="connsiteX473" fmla="*/ 3860239 w 5710521"/>
              <a:gd name="connsiteY473" fmla="*/ 246394 h 1236446"/>
              <a:gd name="connsiteX474" fmla="*/ 3834743 w 5710521"/>
              <a:gd name="connsiteY474" fmla="*/ 298899 h 1236446"/>
              <a:gd name="connsiteX475" fmla="*/ 3848418 w 5710521"/>
              <a:gd name="connsiteY475" fmla="*/ 335245 h 1236446"/>
              <a:gd name="connsiteX476" fmla="*/ 3882923 w 5710521"/>
              <a:gd name="connsiteY476" fmla="*/ 358857 h 1236446"/>
              <a:gd name="connsiteX477" fmla="*/ 3937895 w 5710521"/>
              <a:gd name="connsiteY477" fmla="*/ 378419 h 1236446"/>
              <a:gd name="connsiteX478" fmla="*/ 4029257 w 5710521"/>
              <a:gd name="connsiteY478" fmla="*/ 410736 h 1236446"/>
              <a:gd name="connsiteX479" fmla="*/ 4079898 w 5710521"/>
              <a:gd name="connsiteY479" fmla="*/ 447395 h 1236446"/>
              <a:gd name="connsiteX480" fmla="*/ 4100091 w 5710521"/>
              <a:gd name="connsiteY480" fmla="*/ 510150 h 1236446"/>
              <a:gd name="connsiteX481" fmla="*/ 4056302 w 5710521"/>
              <a:gd name="connsiteY481" fmla="*/ 599334 h 1236446"/>
              <a:gd name="connsiteX482" fmla="*/ 3935996 w 5710521"/>
              <a:gd name="connsiteY482" fmla="*/ 625743 h 1236446"/>
              <a:gd name="connsiteX483" fmla="*/ 3771901 w 5710521"/>
              <a:gd name="connsiteY483" fmla="*/ 592174 h 1236446"/>
              <a:gd name="connsiteX484" fmla="*/ 3787778 w 5710521"/>
              <a:gd name="connsiteY484" fmla="*/ 521222 h 1236446"/>
              <a:gd name="connsiteX485" fmla="*/ 3800070 w 5710521"/>
              <a:gd name="connsiteY485" fmla="*/ 519364 h 1236446"/>
              <a:gd name="connsiteX486" fmla="*/ 3926363 w 5710521"/>
              <a:gd name="connsiteY486" fmla="*/ 600879 h 1236446"/>
              <a:gd name="connsiteX487" fmla="*/ 4044147 w 5710521"/>
              <a:gd name="connsiteY487" fmla="*/ 521966 h 1236446"/>
              <a:gd name="connsiteX488" fmla="*/ 4031430 w 5710521"/>
              <a:gd name="connsiteY488" fmla="*/ 482822 h 1236446"/>
              <a:gd name="connsiteX489" fmla="*/ 3997243 w 5710521"/>
              <a:gd name="connsiteY489" fmla="*/ 457333 h 1236446"/>
              <a:gd name="connsiteX490" fmla="*/ 3937895 w 5710521"/>
              <a:gd name="connsiteY490" fmla="*/ 435579 h 1236446"/>
              <a:gd name="connsiteX491" fmla="*/ 3919890 w 5710521"/>
              <a:gd name="connsiteY491" fmla="*/ 429985 h 1236446"/>
              <a:gd name="connsiteX492" fmla="*/ 3842841 w 5710521"/>
              <a:gd name="connsiteY492" fmla="*/ 402363 h 1236446"/>
              <a:gd name="connsiteX493" fmla="*/ 3797168 w 5710521"/>
              <a:gd name="connsiteY493" fmla="*/ 368481 h 1236446"/>
              <a:gd name="connsiteX494" fmla="*/ 3778844 w 5710521"/>
              <a:gd name="connsiteY494" fmla="*/ 311947 h 1236446"/>
              <a:gd name="connsiteX495" fmla="*/ 3823864 w 5710521"/>
              <a:gd name="connsiteY495" fmla="*/ 230236 h 1236446"/>
              <a:gd name="connsiteX496" fmla="*/ 3936664 w 5710521"/>
              <a:gd name="connsiteY496" fmla="*/ 203201 h 1236446"/>
              <a:gd name="connsiteX497" fmla="*/ 2316621 w 5710521"/>
              <a:gd name="connsiteY497" fmla="*/ 203200 h 1236446"/>
              <a:gd name="connsiteX498" fmla="*/ 2420109 w 5710521"/>
              <a:gd name="connsiteY498" fmla="*/ 230528 h 1236446"/>
              <a:gd name="connsiteX499" fmla="*/ 2488436 w 5710521"/>
              <a:gd name="connsiteY499" fmla="*/ 305724 h 1236446"/>
              <a:gd name="connsiteX500" fmla="*/ 2512378 w 5710521"/>
              <a:gd name="connsiteY500" fmla="*/ 414448 h 1236446"/>
              <a:gd name="connsiteX501" fmla="*/ 2488436 w 5710521"/>
              <a:gd name="connsiteY501" fmla="*/ 523193 h 1236446"/>
              <a:gd name="connsiteX502" fmla="*/ 2420109 w 5710521"/>
              <a:gd name="connsiteY502" fmla="*/ 598388 h 1236446"/>
              <a:gd name="connsiteX503" fmla="*/ 2316621 w 5710521"/>
              <a:gd name="connsiteY503" fmla="*/ 625736 h 1236446"/>
              <a:gd name="connsiteX504" fmla="*/ 2213188 w 5710521"/>
              <a:gd name="connsiteY504" fmla="*/ 598388 h 1236446"/>
              <a:gd name="connsiteX505" fmla="*/ 2144806 w 5710521"/>
              <a:gd name="connsiteY505" fmla="*/ 523193 h 1236446"/>
              <a:gd name="connsiteX506" fmla="*/ 2120901 w 5710521"/>
              <a:gd name="connsiteY506" fmla="*/ 414448 h 1236446"/>
              <a:gd name="connsiteX507" fmla="*/ 2144806 w 5710521"/>
              <a:gd name="connsiteY507" fmla="*/ 305724 h 1236446"/>
              <a:gd name="connsiteX508" fmla="*/ 2213188 w 5710521"/>
              <a:gd name="connsiteY508" fmla="*/ 230528 h 1236446"/>
              <a:gd name="connsiteX509" fmla="*/ 2316621 w 5710521"/>
              <a:gd name="connsiteY509" fmla="*/ 203200 h 1236446"/>
              <a:gd name="connsiteX510" fmla="*/ 1094024 w 5710521"/>
              <a:gd name="connsiteY510" fmla="*/ 165101 h 1236446"/>
              <a:gd name="connsiteX511" fmla="*/ 1094024 w 5710521"/>
              <a:gd name="connsiteY511" fmla="*/ 341715 h 1236446"/>
              <a:gd name="connsiteX512" fmla="*/ 927100 w 5710521"/>
              <a:gd name="connsiteY512" fmla="*/ 341715 h 1236446"/>
              <a:gd name="connsiteX513" fmla="*/ 1052293 w 5710521"/>
              <a:gd name="connsiteY513" fmla="*/ 304307 h 1236446"/>
              <a:gd name="connsiteX514" fmla="*/ 1052293 w 5710521"/>
              <a:gd name="connsiteY514" fmla="*/ 189165 h 1236446"/>
              <a:gd name="connsiteX515" fmla="*/ 736600 w 5710521"/>
              <a:gd name="connsiteY515" fmla="*/ 165101 h 1236446"/>
              <a:gd name="connsiteX516" fmla="*/ 778331 w 5710521"/>
              <a:gd name="connsiteY516" fmla="*/ 189165 h 1236446"/>
              <a:gd name="connsiteX517" fmla="*/ 778331 w 5710521"/>
              <a:gd name="connsiteY517" fmla="*/ 304307 h 1236446"/>
              <a:gd name="connsiteX518" fmla="*/ 903524 w 5710521"/>
              <a:gd name="connsiteY518" fmla="*/ 341715 h 1236446"/>
              <a:gd name="connsiteX519" fmla="*/ 736600 w 5710521"/>
              <a:gd name="connsiteY519" fmla="*/ 341715 h 1236446"/>
              <a:gd name="connsiteX520" fmla="*/ 1024469 w 5710521"/>
              <a:gd name="connsiteY520" fmla="*/ 139701 h 1236446"/>
              <a:gd name="connsiteX521" fmla="*/ 1024469 w 5710521"/>
              <a:gd name="connsiteY521" fmla="*/ 283742 h 1236446"/>
              <a:gd name="connsiteX522" fmla="*/ 927101 w 5710521"/>
              <a:gd name="connsiteY522" fmla="*/ 338150 h 1236446"/>
              <a:gd name="connsiteX523" fmla="*/ 927101 w 5710521"/>
              <a:gd name="connsiteY523" fmla="*/ 214707 h 1236446"/>
              <a:gd name="connsiteX524" fmla="*/ 943919 w 5710521"/>
              <a:gd name="connsiteY524" fmla="*/ 185721 h 1236446"/>
              <a:gd name="connsiteX525" fmla="*/ 812800 w 5710521"/>
              <a:gd name="connsiteY525" fmla="*/ 139701 h 1236446"/>
              <a:gd name="connsiteX526" fmla="*/ 893351 w 5710521"/>
              <a:gd name="connsiteY526" fmla="*/ 185721 h 1236446"/>
              <a:gd name="connsiteX527" fmla="*/ 910170 w 5710521"/>
              <a:gd name="connsiteY527" fmla="*/ 214707 h 1236446"/>
              <a:gd name="connsiteX528" fmla="*/ 910170 w 5710521"/>
              <a:gd name="connsiteY528" fmla="*/ 338150 h 1236446"/>
              <a:gd name="connsiteX529" fmla="*/ 812800 w 5710521"/>
              <a:gd name="connsiteY529" fmla="*/ 283742 h 1236446"/>
              <a:gd name="connsiteX530" fmla="*/ 345298 w 5710521"/>
              <a:gd name="connsiteY530" fmla="*/ 114299 h 1236446"/>
              <a:gd name="connsiteX531" fmla="*/ 378546 w 5710521"/>
              <a:gd name="connsiteY531" fmla="*/ 118252 h 1236446"/>
              <a:gd name="connsiteX532" fmla="*/ 437833 w 5710521"/>
              <a:gd name="connsiteY532" fmla="*/ 139833 h 1236446"/>
              <a:gd name="connsiteX533" fmla="*/ 468198 w 5710521"/>
              <a:gd name="connsiteY533" fmla="*/ 149484 h 1236446"/>
              <a:gd name="connsiteX534" fmla="*/ 478160 w 5710521"/>
              <a:gd name="connsiteY534" fmla="*/ 170496 h 1236446"/>
              <a:gd name="connsiteX535" fmla="*/ 447519 w 5710521"/>
              <a:gd name="connsiteY535" fmla="*/ 198765 h 1236446"/>
              <a:gd name="connsiteX536" fmla="*/ 381893 w 5710521"/>
              <a:gd name="connsiteY536" fmla="*/ 202640 h 1236446"/>
              <a:gd name="connsiteX537" fmla="*/ 337634 w 5710521"/>
              <a:gd name="connsiteY537" fmla="*/ 190101 h 1236446"/>
              <a:gd name="connsiteX538" fmla="*/ 340179 w 5710521"/>
              <a:gd name="connsiteY538" fmla="*/ 225020 h 1236446"/>
              <a:gd name="connsiteX539" fmla="*/ 422323 w 5710521"/>
              <a:gd name="connsiteY539" fmla="*/ 309180 h 1236446"/>
              <a:gd name="connsiteX540" fmla="*/ 459750 w 5710521"/>
              <a:gd name="connsiteY540" fmla="*/ 446877 h 1236446"/>
              <a:gd name="connsiteX541" fmla="*/ 393104 w 5710521"/>
              <a:gd name="connsiteY541" fmla="*/ 496309 h 1236446"/>
              <a:gd name="connsiteX542" fmla="*/ 393104 w 5710521"/>
              <a:gd name="connsiteY542" fmla="*/ 422104 h 1236446"/>
              <a:gd name="connsiteX543" fmla="*/ 384816 w 5710521"/>
              <a:gd name="connsiteY543" fmla="*/ 364692 h 1236446"/>
              <a:gd name="connsiteX544" fmla="*/ 382237 w 5710521"/>
              <a:gd name="connsiteY544" fmla="*/ 361804 h 1236446"/>
              <a:gd name="connsiteX545" fmla="*/ 380953 w 5710521"/>
              <a:gd name="connsiteY545" fmla="*/ 360550 h 1236446"/>
              <a:gd name="connsiteX546" fmla="*/ 377789 w 5710521"/>
              <a:gd name="connsiteY546" fmla="*/ 357321 h 1236446"/>
              <a:gd name="connsiteX547" fmla="*/ 377801 w 5710521"/>
              <a:gd name="connsiteY547" fmla="*/ 357397 h 1236446"/>
              <a:gd name="connsiteX548" fmla="*/ 331284 w 5710521"/>
              <a:gd name="connsiteY548" fmla="*/ 310852 h 1236446"/>
              <a:gd name="connsiteX549" fmla="*/ 331284 w 5710521"/>
              <a:gd name="connsiteY549" fmla="*/ 385020 h 1236446"/>
              <a:gd name="connsiteX550" fmla="*/ 339377 w 5710521"/>
              <a:gd name="connsiteY550" fmla="*/ 442241 h 1236446"/>
              <a:gd name="connsiteX551" fmla="*/ 342139 w 5710521"/>
              <a:gd name="connsiteY551" fmla="*/ 445357 h 1236446"/>
              <a:gd name="connsiteX552" fmla="*/ 393092 w 5710521"/>
              <a:gd name="connsiteY552" fmla="*/ 496309 h 1236446"/>
              <a:gd name="connsiteX553" fmla="*/ 393104 w 5710521"/>
              <a:gd name="connsiteY553" fmla="*/ 496309 h 1236446"/>
              <a:gd name="connsiteX554" fmla="*/ 422323 w 5710521"/>
              <a:gd name="connsiteY554" fmla="*/ 525566 h 1236446"/>
              <a:gd name="connsiteX555" fmla="*/ 459761 w 5710521"/>
              <a:gd name="connsiteY555" fmla="*/ 663263 h 1236446"/>
              <a:gd name="connsiteX556" fmla="*/ 393104 w 5710521"/>
              <a:gd name="connsiteY556" fmla="*/ 712695 h 1236446"/>
              <a:gd name="connsiteX557" fmla="*/ 422323 w 5710521"/>
              <a:gd name="connsiteY557" fmla="*/ 741914 h 1236446"/>
              <a:gd name="connsiteX558" fmla="*/ 454924 w 5710521"/>
              <a:gd name="connsiteY558" fmla="*/ 820603 h 1236446"/>
              <a:gd name="connsiteX559" fmla="*/ 393092 w 5710521"/>
              <a:gd name="connsiteY559" fmla="*/ 929081 h 1236446"/>
              <a:gd name="connsiteX560" fmla="*/ 383383 w 5710521"/>
              <a:gd name="connsiteY560" fmla="*/ 795716 h 1236446"/>
              <a:gd name="connsiteX561" fmla="*/ 302041 w 5710521"/>
              <a:gd name="connsiteY561" fmla="*/ 714367 h 1236446"/>
              <a:gd name="connsiteX562" fmla="*/ 264615 w 5710521"/>
              <a:gd name="connsiteY562" fmla="*/ 576670 h 1236446"/>
              <a:gd name="connsiteX563" fmla="*/ 331272 w 5710521"/>
              <a:gd name="connsiteY563" fmla="*/ 527238 h 1236446"/>
              <a:gd name="connsiteX564" fmla="*/ 331272 w 5710521"/>
              <a:gd name="connsiteY564" fmla="*/ 601444 h 1236446"/>
              <a:gd name="connsiteX565" fmla="*/ 339560 w 5710521"/>
              <a:gd name="connsiteY565" fmla="*/ 658855 h 1236446"/>
              <a:gd name="connsiteX566" fmla="*/ 342139 w 5710521"/>
              <a:gd name="connsiteY566" fmla="*/ 661743 h 1236446"/>
              <a:gd name="connsiteX567" fmla="*/ 343434 w 5710521"/>
              <a:gd name="connsiteY567" fmla="*/ 663035 h 1236446"/>
              <a:gd name="connsiteX568" fmla="*/ 346587 w 5710521"/>
              <a:gd name="connsiteY568" fmla="*/ 666226 h 1236446"/>
              <a:gd name="connsiteX569" fmla="*/ 346575 w 5710521"/>
              <a:gd name="connsiteY569" fmla="*/ 666188 h 1236446"/>
              <a:gd name="connsiteX570" fmla="*/ 393092 w 5710521"/>
              <a:gd name="connsiteY570" fmla="*/ 712695 h 1236446"/>
              <a:gd name="connsiteX571" fmla="*/ 393092 w 5710521"/>
              <a:gd name="connsiteY571" fmla="*/ 638527 h 1236446"/>
              <a:gd name="connsiteX572" fmla="*/ 384999 w 5710521"/>
              <a:gd name="connsiteY572" fmla="*/ 581306 h 1236446"/>
              <a:gd name="connsiteX573" fmla="*/ 382237 w 5710521"/>
              <a:gd name="connsiteY573" fmla="*/ 578190 h 1236446"/>
              <a:gd name="connsiteX574" fmla="*/ 331284 w 5710521"/>
              <a:gd name="connsiteY574" fmla="*/ 527238 h 1236446"/>
              <a:gd name="connsiteX575" fmla="*/ 302041 w 5710521"/>
              <a:gd name="connsiteY575" fmla="*/ 498019 h 1236446"/>
              <a:gd name="connsiteX576" fmla="*/ 264615 w 5710521"/>
              <a:gd name="connsiteY576" fmla="*/ 360322 h 1236446"/>
              <a:gd name="connsiteX577" fmla="*/ 331272 w 5710521"/>
              <a:gd name="connsiteY577" fmla="*/ 310852 h 1236446"/>
              <a:gd name="connsiteX578" fmla="*/ 302053 w 5710521"/>
              <a:gd name="connsiteY578" fmla="*/ 281633 h 1236446"/>
              <a:gd name="connsiteX579" fmla="*/ 254000 w 5710521"/>
              <a:gd name="connsiteY579" fmla="*/ 191203 h 1236446"/>
              <a:gd name="connsiteX580" fmla="*/ 345298 w 5710521"/>
              <a:gd name="connsiteY580" fmla="*/ 114299 h 1236446"/>
              <a:gd name="connsiteX581" fmla="*/ 641407 w 5710521"/>
              <a:gd name="connsiteY581" fmla="*/ 46367 h 1236446"/>
              <a:gd name="connsiteX582" fmla="*/ 641407 w 5710521"/>
              <a:gd name="connsiteY582" fmla="*/ 424971 h 1236446"/>
              <a:gd name="connsiteX583" fmla="*/ 1151956 w 5710521"/>
              <a:gd name="connsiteY583" fmla="*/ 424971 h 1236446"/>
              <a:gd name="connsiteX584" fmla="*/ 1190080 w 5710521"/>
              <a:gd name="connsiteY584" fmla="*/ 92733 h 1236446"/>
              <a:gd name="connsiteX585" fmla="*/ 1190080 w 5710521"/>
              <a:gd name="connsiteY585" fmla="*/ 46367 h 1236446"/>
              <a:gd name="connsiteX586" fmla="*/ 46367 w 5710521"/>
              <a:gd name="connsiteY586" fmla="*/ 46367 h 1236446"/>
              <a:gd name="connsiteX587" fmla="*/ 46367 w 5710521"/>
              <a:gd name="connsiteY587" fmla="*/ 92733 h 1236446"/>
              <a:gd name="connsiteX588" fmla="*/ 138699 w 5710521"/>
              <a:gd name="connsiteY588" fmla="*/ 597444 h 1236446"/>
              <a:gd name="connsiteX589" fmla="*/ 341969 w 5710521"/>
              <a:gd name="connsiteY589" fmla="*/ 938840 h 1236446"/>
              <a:gd name="connsiteX590" fmla="*/ 595040 w 5710521"/>
              <a:gd name="connsiteY590" fmla="*/ 1168270 h 1236446"/>
              <a:gd name="connsiteX591" fmla="*/ 595040 w 5710521"/>
              <a:gd name="connsiteY591" fmla="*/ 46367 h 1236446"/>
              <a:gd name="connsiteX592" fmla="*/ 0 w 5710521"/>
              <a:gd name="connsiteY592" fmla="*/ 0 h 1236446"/>
              <a:gd name="connsiteX593" fmla="*/ 1236447 w 5710521"/>
              <a:gd name="connsiteY593" fmla="*/ 0 h 1236446"/>
              <a:gd name="connsiteX594" fmla="*/ 1236447 w 5710521"/>
              <a:gd name="connsiteY594" fmla="*/ 92733 h 1236446"/>
              <a:gd name="connsiteX595" fmla="*/ 618223 w 5710521"/>
              <a:gd name="connsiteY595" fmla="*/ 1236446 h 1236446"/>
              <a:gd name="connsiteX596" fmla="*/ 0 w 5710521"/>
              <a:gd name="connsiteY596" fmla="*/ 92733 h 1236446"/>
              <a:gd name="connsiteX597" fmla="*/ 0 w 5710521"/>
              <a:gd name="connsiteY597" fmla="*/ 0 h 1236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</a:cxnLst>
            <a:rect l="l" t="t" r="r" b="b"/>
            <a:pathLst>
              <a:path w="5710521" h="1236446">
                <a:moveTo>
                  <a:pt x="2059931" y="924335"/>
                </a:moveTo>
                <a:lnTo>
                  <a:pt x="2038171" y="981014"/>
                </a:lnTo>
                <a:cubicBezTo>
                  <a:pt x="2038171" y="981014"/>
                  <a:pt x="2081447" y="981014"/>
                  <a:pt x="2081447" y="981014"/>
                </a:cubicBezTo>
                <a:close/>
                <a:moveTo>
                  <a:pt x="5049518" y="908304"/>
                </a:moveTo>
                <a:lnTo>
                  <a:pt x="5049518" y="959096"/>
                </a:lnTo>
                <a:cubicBezTo>
                  <a:pt x="5049518" y="959096"/>
                  <a:pt x="5076343" y="959096"/>
                  <a:pt x="5076343" y="959096"/>
                </a:cubicBezTo>
                <a:cubicBezTo>
                  <a:pt x="5098275" y="959096"/>
                  <a:pt x="5106610" y="946299"/>
                  <a:pt x="5106610" y="933502"/>
                </a:cubicBezTo>
                <a:cubicBezTo>
                  <a:pt x="5106610" y="920100"/>
                  <a:pt x="5097890" y="908304"/>
                  <a:pt x="5080389" y="908304"/>
                </a:cubicBezTo>
                <a:close/>
                <a:moveTo>
                  <a:pt x="5588001" y="889000"/>
                </a:moveTo>
                <a:lnTo>
                  <a:pt x="5610571" y="889000"/>
                </a:lnTo>
                <a:lnTo>
                  <a:pt x="5648955" y="964973"/>
                </a:lnTo>
                <a:lnTo>
                  <a:pt x="5687980" y="889000"/>
                </a:lnTo>
                <a:cubicBezTo>
                  <a:pt x="5687980" y="889000"/>
                  <a:pt x="5710521" y="889000"/>
                  <a:pt x="5710521" y="889000"/>
                </a:cubicBezTo>
                <a:lnTo>
                  <a:pt x="5659119" y="985086"/>
                </a:lnTo>
                <a:lnTo>
                  <a:pt x="5659119" y="1039124"/>
                </a:lnTo>
                <a:lnTo>
                  <a:pt x="5638801" y="1039124"/>
                </a:lnTo>
                <a:lnTo>
                  <a:pt x="5638801" y="985086"/>
                </a:lnTo>
                <a:close/>
                <a:moveTo>
                  <a:pt x="5435601" y="889000"/>
                </a:moveTo>
                <a:lnTo>
                  <a:pt x="5544903" y="889000"/>
                </a:lnTo>
                <a:lnTo>
                  <a:pt x="5544903" y="908697"/>
                </a:lnTo>
                <a:lnTo>
                  <a:pt x="5500398" y="908697"/>
                </a:lnTo>
                <a:lnTo>
                  <a:pt x="5500398" y="1039124"/>
                </a:lnTo>
                <a:lnTo>
                  <a:pt x="5480106" y="1039124"/>
                </a:lnTo>
                <a:lnTo>
                  <a:pt x="5480106" y="908697"/>
                </a:lnTo>
                <a:lnTo>
                  <a:pt x="5435601" y="908697"/>
                </a:lnTo>
                <a:cubicBezTo>
                  <a:pt x="5435601" y="908697"/>
                  <a:pt x="5435601" y="889000"/>
                  <a:pt x="5435601" y="889000"/>
                </a:cubicBezTo>
                <a:close/>
                <a:moveTo>
                  <a:pt x="5346700" y="889000"/>
                </a:moveTo>
                <a:lnTo>
                  <a:pt x="5367018" y="889000"/>
                </a:lnTo>
                <a:lnTo>
                  <a:pt x="5367018" y="1039124"/>
                </a:lnTo>
                <a:lnTo>
                  <a:pt x="5346700" y="1039124"/>
                </a:lnTo>
                <a:cubicBezTo>
                  <a:pt x="5346700" y="1039124"/>
                  <a:pt x="5346700" y="889000"/>
                  <a:pt x="5346700" y="889000"/>
                </a:cubicBezTo>
                <a:close/>
                <a:moveTo>
                  <a:pt x="5029201" y="889000"/>
                </a:moveTo>
                <a:lnTo>
                  <a:pt x="5080204" y="889000"/>
                </a:lnTo>
                <a:cubicBezTo>
                  <a:pt x="5112095" y="889000"/>
                  <a:pt x="5127345" y="911557"/>
                  <a:pt x="5127345" y="933710"/>
                </a:cubicBezTo>
                <a:cubicBezTo>
                  <a:pt x="5127345" y="952200"/>
                  <a:pt x="5115937" y="971295"/>
                  <a:pt x="5092400" y="976571"/>
                </a:cubicBezTo>
                <a:lnTo>
                  <a:pt x="5134241" y="1039146"/>
                </a:lnTo>
                <a:lnTo>
                  <a:pt x="5109250" y="1039146"/>
                </a:lnTo>
                <a:lnTo>
                  <a:pt x="5070254" y="978191"/>
                </a:lnTo>
                <a:lnTo>
                  <a:pt x="5049518" y="978191"/>
                </a:lnTo>
                <a:lnTo>
                  <a:pt x="5049518" y="1039146"/>
                </a:lnTo>
                <a:lnTo>
                  <a:pt x="5029201" y="1039146"/>
                </a:lnTo>
                <a:close/>
                <a:moveTo>
                  <a:pt x="4864100" y="889000"/>
                </a:moveTo>
                <a:lnTo>
                  <a:pt x="4957547" y="889000"/>
                </a:lnTo>
                <a:lnTo>
                  <a:pt x="4957547" y="908301"/>
                </a:lnTo>
                <a:lnTo>
                  <a:pt x="4884416" y="908301"/>
                </a:lnTo>
                <a:lnTo>
                  <a:pt x="4884416" y="953200"/>
                </a:lnTo>
                <a:lnTo>
                  <a:pt x="4952092" y="953200"/>
                </a:lnTo>
                <a:lnTo>
                  <a:pt x="4952092" y="972494"/>
                </a:lnTo>
                <a:lnTo>
                  <a:pt x="4884416" y="972494"/>
                </a:lnTo>
                <a:lnTo>
                  <a:pt x="4884416" y="1019818"/>
                </a:lnTo>
                <a:lnTo>
                  <a:pt x="4957547" y="1019818"/>
                </a:lnTo>
                <a:lnTo>
                  <a:pt x="4957547" y="1039126"/>
                </a:lnTo>
                <a:lnTo>
                  <a:pt x="4864100" y="1039126"/>
                </a:lnTo>
                <a:cubicBezTo>
                  <a:pt x="4864100" y="1039126"/>
                  <a:pt x="4864100" y="889000"/>
                  <a:pt x="4864100" y="889000"/>
                </a:cubicBezTo>
                <a:close/>
                <a:moveTo>
                  <a:pt x="4660901" y="889000"/>
                </a:moveTo>
                <a:lnTo>
                  <a:pt x="4684069" y="889000"/>
                </a:lnTo>
                <a:lnTo>
                  <a:pt x="4731598" y="1004180"/>
                </a:lnTo>
                <a:cubicBezTo>
                  <a:pt x="4731598" y="1004180"/>
                  <a:pt x="4778926" y="889000"/>
                  <a:pt x="4778926" y="889000"/>
                </a:cubicBezTo>
                <a:lnTo>
                  <a:pt x="4801074" y="889000"/>
                </a:lnTo>
                <a:lnTo>
                  <a:pt x="4737276" y="1039126"/>
                </a:lnTo>
                <a:lnTo>
                  <a:pt x="4725699" y="1039126"/>
                </a:lnTo>
                <a:close/>
                <a:moveTo>
                  <a:pt x="4572000" y="889000"/>
                </a:moveTo>
                <a:lnTo>
                  <a:pt x="4592318" y="889000"/>
                </a:lnTo>
                <a:lnTo>
                  <a:pt x="4592318" y="1039124"/>
                </a:lnTo>
                <a:lnTo>
                  <a:pt x="4572000" y="1039124"/>
                </a:lnTo>
                <a:cubicBezTo>
                  <a:pt x="4572000" y="1039124"/>
                  <a:pt x="4572000" y="889000"/>
                  <a:pt x="4572000" y="889000"/>
                </a:cubicBezTo>
                <a:close/>
                <a:moveTo>
                  <a:pt x="4381501" y="889000"/>
                </a:moveTo>
                <a:lnTo>
                  <a:pt x="4390642" y="889000"/>
                </a:lnTo>
                <a:lnTo>
                  <a:pt x="4482074" y="996055"/>
                </a:lnTo>
                <a:cubicBezTo>
                  <a:pt x="4482074" y="996055"/>
                  <a:pt x="4482074" y="889000"/>
                  <a:pt x="4482074" y="889000"/>
                </a:cubicBezTo>
                <a:lnTo>
                  <a:pt x="4502188" y="889000"/>
                </a:lnTo>
                <a:lnTo>
                  <a:pt x="4502188" y="1039126"/>
                </a:lnTo>
                <a:lnTo>
                  <a:pt x="4491611" y="1039126"/>
                </a:lnTo>
                <a:lnTo>
                  <a:pt x="4401616" y="932696"/>
                </a:lnTo>
                <a:lnTo>
                  <a:pt x="4401616" y="1039126"/>
                </a:lnTo>
                <a:lnTo>
                  <a:pt x="4381501" y="1039126"/>
                </a:lnTo>
                <a:close/>
                <a:moveTo>
                  <a:pt x="4191001" y="889000"/>
                </a:moveTo>
                <a:lnTo>
                  <a:pt x="4211316" y="889000"/>
                </a:lnTo>
                <a:lnTo>
                  <a:pt x="4211316" y="984898"/>
                </a:lnTo>
                <a:cubicBezTo>
                  <a:pt x="4211316" y="1009082"/>
                  <a:pt x="4223913" y="1021856"/>
                  <a:pt x="4245458" y="1021856"/>
                </a:cubicBezTo>
                <a:cubicBezTo>
                  <a:pt x="4266977" y="1021856"/>
                  <a:pt x="4279383" y="1008247"/>
                  <a:pt x="4279383" y="984898"/>
                </a:cubicBezTo>
                <a:cubicBezTo>
                  <a:pt x="4279383" y="984898"/>
                  <a:pt x="4279383" y="889000"/>
                  <a:pt x="4279383" y="889000"/>
                </a:cubicBezTo>
                <a:lnTo>
                  <a:pt x="4299884" y="889000"/>
                </a:lnTo>
                <a:lnTo>
                  <a:pt x="4299884" y="988555"/>
                </a:lnTo>
                <a:cubicBezTo>
                  <a:pt x="4299884" y="1022068"/>
                  <a:pt x="4277553" y="1041781"/>
                  <a:pt x="4245458" y="1041781"/>
                </a:cubicBezTo>
                <a:cubicBezTo>
                  <a:pt x="4213539" y="1041781"/>
                  <a:pt x="4191001" y="1022068"/>
                  <a:pt x="4191001" y="988555"/>
                </a:cubicBezTo>
                <a:close/>
                <a:moveTo>
                  <a:pt x="3784600" y="889000"/>
                </a:moveTo>
                <a:lnTo>
                  <a:pt x="3878047" y="889000"/>
                </a:lnTo>
                <a:lnTo>
                  <a:pt x="3878047" y="908301"/>
                </a:lnTo>
                <a:lnTo>
                  <a:pt x="3804916" y="908301"/>
                </a:lnTo>
                <a:lnTo>
                  <a:pt x="3804916" y="953200"/>
                </a:lnTo>
                <a:lnTo>
                  <a:pt x="3872565" y="953200"/>
                </a:lnTo>
                <a:lnTo>
                  <a:pt x="3872565" y="972494"/>
                </a:lnTo>
                <a:lnTo>
                  <a:pt x="3804916" y="972494"/>
                </a:lnTo>
                <a:lnTo>
                  <a:pt x="3804916" y="1019818"/>
                </a:lnTo>
                <a:lnTo>
                  <a:pt x="3878047" y="1019818"/>
                </a:lnTo>
                <a:lnTo>
                  <a:pt x="3878047" y="1039126"/>
                </a:lnTo>
                <a:lnTo>
                  <a:pt x="3784600" y="1039126"/>
                </a:lnTo>
                <a:cubicBezTo>
                  <a:pt x="3784600" y="1039126"/>
                  <a:pt x="3784600" y="889000"/>
                  <a:pt x="3784600" y="889000"/>
                </a:cubicBezTo>
                <a:close/>
                <a:moveTo>
                  <a:pt x="3390901" y="889000"/>
                </a:moveTo>
                <a:lnTo>
                  <a:pt x="3400075" y="889000"/>
                </a:lnTo>
                <a:lnTo>
                  <a:pt x="3491476" y="996055"/>
                </a:lnTo>
                <a:cubicBezTo>
                  <a:pt x="3491476" y="996055"/>
                  <a:pt x="3491476" y="889000"/>
                  <a:pt x="3491476" y="889000"/>
                </a:cubicBezTo>
                <a:lnTo>
                  <a:pt x="3511591" y="889000"/>
                </a:lnTo>
                <a:lnTo>
                  <a:pt x="3511591" y="1039126"/>
                </a:lnTo>
                <a:lnTo>
                  <a:pt x="3501014" y="1039126"/>
                </a:lnTo>
                <a:lnTo>
                  <a:pt x="3411016" y="932696"/>
                </a:lnTo>
                <a:lnTo>
                  <a:pt x="3411016" y="1039126"/>
                </a:lnTo>
                <a:lnTo>
                  <a:pt x="3390901" y="1039126"/>
                </a:lnTo>
                <a:close/>
                <a:moveTo>
                  <a:pt x="3225801" y="889000"/>
                </a:moveTo>
                <a:lnTo>
                  <a:pt x="3319246" y="889000"/>
                </a:lnTo>
                <a:lnTo>
                  <a:pt x="3319246" y="908301"/>
                </a:lnTo>
                <a:lnTo>
                  <a:pt x="3246116" y="908301"/>
                </a:lnTo>
                <a:lnTo>
                  <a:pt x="3246116" y="953200"/>
                </a:lnTo>
                <a:lnTo>
                  <a:pt x="3313769" y="953200"/>
                </a:lnTo>
                <a:lnTo>
                  <a:pt x="3313769" y="972494"/>
                </a:lnTo>
                <a:lnTo>
                  <a:pt x="3246116" y="972494"/>
                </a:lnTo>
                <a:lnTo>
                  <a:pt x="3246116" y="1019818"/>
                </a:lnTo>
                <a:lnTo>
                  <a:pt x="3319246" y="1019818"/>
                </a:lnTo>
                <a:lnTo>
                  <a:pt x="3319246" y="1039126"/>
                </a:lnTo>
                <a:lnTo>
                  <a:pt x="3225801" y="1039126"/>
                </a:lnTo>
                <a:cubicBezTo>
                  <a:pt x="3225801" y="1039126"/>
                  <a:pt x="3225801" y="889000"/>
                  <a:pt x="3225801" y="889000"/>
                </a:cubicBezTo>
                <a:close/>
                <a:moveTo>
                  <a:pt x="3124200" y="889000"/>
                </a:moveTo>
                <a:lnTo>
                  <a:pt x="3144518" y="889000"/>
                </a:lnTo>
                <a:lnTo>
                  <a:pt x="3144518" y="1039124"/>
                </a:lnTo>
                <a:lnTo>
                  <a:pt x="3124200" y="1039124"/>
                </a:lnTo>
                <a:cubicBezTo>
                  <a:pt x="3124200" y="1039124"/>
                  <a:pt x="3124200" y="889000"/>
                  <a:pt x="3124200" y="889000"/>
                </a:cubicBezTo>
                <a:close/>
                <a:moveTo>
                  <a:pt x="2489201" y="889000"/>
                </a:moveTo>
                <a:lnTo>
                  <a:pt x="2509728" y="889000"/>
                </a:lnTo>
                <a:lnTo>
                  <a:pt x="2509728" y="952387"/>
                </a:lnTo>
                <a:lnTo>
                  <a:pt x="2585076" y="952387"/>
                </a:lnTo>
                <a:cubicBezTo>
                  <a:pt x="2585076" y="952387"/>
                  <a:pt x="2585076" y="889000"/>
                  <a:pt x="2585076" y="889000"/>
                </a:cubicBezTo>
                <a:lnTo>
                  <a:pt x="2605394" y="889000"/>
                </a:lnTo>
                <a:lnTo>
                  <a:pt x="2605394" y="1039126"/>
                </a:lnTo>
                <a:lnTo>
                  <a:pt x="2585076" y="1039126"/>
                </a:lnTo>
                <a:lnTo>
                  <a:pt x="2585076" y="971875"/>
                </a:lnTo>
                <a:lnTo>
                  <a:pt x="2509728" y="971875"/>
                </a:lnTo>
                <a:lnTo>
                  <a:pt x="2509728" y="1039126"/>
                </a:lnTo>
                <a:lnTo>
                  <a:pt x="2489201" y="1039126"/>
                </a:lnTo>
                <a:close/>
                <a:moveTo>
                  <a:pt x="2311400" y="889000"/>
                </a:moveTo>
                <a:lnTo>
                  <a:pt x="2420705" y="889000"/>
                </a:lnTo>
                <a:lnTo>
                  <a:pt x="2420705" y="908697"/>
                </a:lnTo>
                <a:lnTo>
                  <a:pt x="2376203" y="908697"/>
                </a:lnTo>
                <a:lnTo>
                  <a:pt x="2376203" y="1039124"/>
                </a:lnTo>
                <a:lnTo>
                  <a:pt x="2355906" y="1039124"/>
                </a:lnTo>
                <a:lnTo>
                  <a:pt x="2355906" y="908697"/>
                </a:lnTo>
                <a:lnTo>
                  <a:pt x="2311400" y="908697"/>
                </a:lnTo>
                <a:cubicBezTo>
                  <a:pt x="2311400" y="908697"/>
                  <a:pt x="2311400" y="889000"/>
                  <a:pt x="2311400" y="889000"/>
                </a:cubicBezTo>
                <a:close/>
                <a:moveTo>
                  <a:pt x="2184401" y="889000"/>
                </a:moveTo>
                <a:lnTo>
                  <a:pt x="2204716" y="889000"/>
                </a:lnTo>
                <a:cubicBezTo>
                  <a:pt x="2204716" y="889000"/>
                  <a:pt x="2204716" y="1019429"/>
                  <a:pt x="2204716" y="1019429"/>
                </a:cubicBezTo>
                <a:lnTo>
                  <a:pt x="2285368" y="1019429"/>
                </a:lnTo>
                <a:lnTo>
                  <a:pt x="2285368" y="1039126"/>
                </a:lnTo>
                <a:lnTo>
                  <a:pt x="2184401" y="1039126"/>
                </a:lnTo>
                <a:close/>
                <a:moveTo>
                  <a:pt x="2054627" y="889000"/>
                </a:moveTo>
                <a:cubicBezTo>
                  <a:pt x="2054627" y="889000"/>
                  <a:pt x="2065595" y="889000"/>
                  <a:pt x="2065595" y="889000"/>
                </a:cubicBezTo>
                <a:lnTo>
                  <a:pt x="2125743" y="1039124"/>
                </a:lnTo>
                <a:lnTo>
                  <a:pt x="2103592" y="1039124"/>
                </a:lnTo>
                <a:lnTo>
                  <a:pt x="2088345" y="1000106"/>
                </a:lnTo>
                <a:lnTo>
                  <a:pt x="2031274" y="1000106"/>
                </a:lnTo>
                <a:lnTo>
                  <a:pt x="2016044" y="1039124"/>
                </a:lnTo>
                <a:lnTo>
                  <a:pt x="1993900" y="1039124"/>
                </a:lnTo>
                <a:close/>
                <a:moveTo>
                  <a:pt x="1841501" y="889000"/>
                </a:moveTo>
                <a:lnTo>
                  <a:pt x="1934946" y="889000"/>
                </a:lnTo>
                <a:lnTo>
                  <a:pt x="1934946" y="908301"/>
                </a:lnTo>
                <a:lnTo>
                  <a:pt x="1861816" y="908301"/>
                </a:lnTo>
                <a:lnTo>
                  <a:pt x="1861816" y="953200"/>
                </a:lnTo>
                <a:lnTo>
                  <a:pt x="1929469" y="953200"/>
                </a:lnTo>
                <a:lnTo>
                  <a:pt x="1929469" y="972494"/>
                </a:lnTo>
                <a:lnTo>
                  <a:pt x="1861816" y="972494"/>
                </a:lnTo>
                <a:lnTo>
                  <a:pt x="1861816" y="1019818"/>
                </a:lnTo>
                <a:lnTo>
                  <a:pt x="1934946" y="1019818"/>
                </a:lnTo>
                <a:lnTo>
                  <a:pt x="1934946" y="1039126"/>
                </a:lnTo>
                <a:lnTo>
                  <a:pt x="1841501" y="1039126"/>
                </a:lnTo>
                <a:cubicBezTo>
                  <a:pt x="1841501" y="1039126"/>
                  <a:pt x="1841501" y="889000"/>
                  <a:pt x="1841501" y="889000"/>
                </a:cubicBezTo>
                <a:close/>
                <a:moveTo>
                  <a:pt x="1651001" y="889000"/>
                </a:moveTo>
                <a:lnTo>
                  <a:pt x="1671528" y="889000"/>
                </a:lnTo>
                <a:lnTo>
                  <a:pt x="1671528" y="952387"/>
                </a:lnTo>
                <a:lnTo>
                  <a:pt x="1746898" y="952387"/>
                </a:lnTo>
                <a:cubicBezTo>
                  <a:pt x="1746898" y="952387"/>
                  <a:pt x="1746898" y="889000"/>
                  <a:pt x="1746898" y="889000"/>
                </a:cubicBezTo>
                <a:lnTo>
                  <a:pt x="1767194" y="889000"/>
                </a:lnTo>
                <a:lnTo>
                  <a:pt x="1767194" y="1039126"/>
                </a:lnTo>
                <a:lnTo>
                  <a:pt x="1746898" y="1039126"/>
                </a:lnTo>
                <a:lnTo>
                  <a:pt x="1746898" y="971875"/>
                </a:lnTo>
                <a:lnTo>
                  <a:pt x="1671528" y="971875"/>
                </a:lnTo>
                <a:lnTo>
                  <a:pt x="1671528" y="1039126"/>
                </a:lnTo>
                <a:lnTo>
                  <a:pt x="1651001" y="1039126"/>
                </a:lnTo>
                <a:close/>
                <a:moveTo>
                  <a:pt x="5235039" y="876301"/>
                </a:moveTo>
                <a:cubicBezTo>
                  <a:pt x="5251278" y="876301"/>
                  <a:pt x="5267526" y="882596"/>
                  <a:pt x="5279119" y="898449"/>
                </a:cubicBezTo>
                <a:lnTo>
                  <a:pt x="5265493" y="911455"/>
                </a:lnTo>
                <a:cubicBezTo>
                  <a:pt x="5256764" y="899857"/>
                  <a:pt x="5244990" y="895394"/>
                  <a:pt x="5235249" y="895394"/>
                </a:cubicBezTo>
                <a:cubicBezTo>
                  <a:pt x="5222033" y="895394"/>
                  <a:pt x="5211457" y="903335"/>
                  <a:pt x="5211457" y="915717"/>
                </a:cubicBezTo>
                <a:cubicBezTo>
                  <a:pt x="5211457" y="924857"/>
                  <a:pt x="5217359" y="930937"/>
                  <a:pt x="5224254" y="935011"/>
                </a:cubicBezTo>
                <a:cubicBezTo>
                  <a:pt x="5232394" y="939898"/>
                  <a:pt x="5250266" y="947393"/>
                  <a:pt x="5260632" y="953508"/>
                </a:cubicBezTo>
                <a:cubicBezTo>
                  <a:pt x="5273614" y="961212"/>
                  <a:pt x="5282366" y="972178"/>
                  <a:pt x="5282366" y="988425"/>
                </a:cubicBezTo>
                <a:cubicBezTo>
                  <a:pt x="5282366" y="1014022"/>
                  <a:pt x="5261028" y="1031520"/>
                  <a:pt x="5232795" y="1031520"/>
                </a:cubicBezTo>
                <a:cubicBezTo>
                  <a:pt x="5212078" y="1031520"/>
                  <a:pt x="5191766" y="1021359"/>
                  <a:pt x="5181601" y="1000620"/>
                </a:cubicBezTo>
                <a:lnTo>
                  <a:pt x="5196622" y="988238"/>
                </a:lnTo>
                <a:cubicBezTo>
                  <a:pt x="5204973" y="1004910"/>
                  <a:pt x="5218557" y="1012218"/>
                  <a:pt x="5232585" y="1012218"/>
                </a:cubicBezTo>
                <a:cubicBezTo>
                  <a:pt x="5250266" y="1012218"/>
                  <a:pt x="5260216" y="1001432"/>
                  <a:pt x="5260216" y="989446"/>
                </a:cubicBezTo>
                <a:cubicBezTo>
                  <a:pt x="5260216" y="979285"/>
                  <a:pt x="5252902" y="973198"/>
                  <a:pt x="5244593" y="968527"/>
                </a:cubicBezTo>
                <a:cubicBezTo>
                  <a:pt x="5234619" y="963037"/>
                  <a:pt x="5222425" y="958991"/>
                  <a:pt x="5212269" y="952675"/>
                </a:cubicBezTo>
                <a:cubicBezTo>
                  <a:pt x="5199282" y="944367"/>
                  <a:pt x="5189723" y="933193"/>
                  <a:pt x="5189723" y="916917"/>
                </a:cubicBezTo>
                <a:cubicBezTo>
                  <a:pt x="5189723" y="894381"/>
                  <a:pt x="5207403" y="876301"/>
                  <a:pt x="5235039" y="876301"/>
                </a:cubicBezTo>
                <a:close/>
                <a:moveTo>
                  <a:pt x="3990438" y="876301"/>
                </a:moveTo>
                <a:cubicBezTo>
                  <a:pt x="4006686" y="876301"/>
                  <a:pt x="4022929" y="882596"/>
                  <a:pt x="4034521" y="898449"/>
                </a:cubicBezTo>
                <a:lnTo>
                  <a:pt x="4020890" y="911455"/>
                </a:lnTo>
                <a:cubicBezTo>
                  <a:pt x="4012167" y="899857"/>
                  <a:pt x="4000388" y="895394"/>
                  <a:pt x="3990624" y="895394"/>
                </a:cubicBezTo>
                <a:cubicBezTo>
                  <a:pt x="3977432" y="895394"/>
                  <a:pt x="3966857" y="903335"/>
                  <a:pt x="3966857" y="915717"/>
                </a:cubicBezTo>
                <a:cubicBezTo>
                  <a:pt x="3966857" y="924857"/>
                  <a:pt x="3972753" y="930937"/>
                  <a:pt x="3979652" y="935011"/>
                </a:cubicBezTo>
                <a:cubicBezTo>
                  <a:pt x="3987774" y="939898"/>
                  <a:pt x="4005664" y="947393"/>
                  <a:pt x="4016029" y="953508"/>
                </a:cubicBezTo>
                <a:cubicBezTo>
                  <a:pt x="4029012" y="961212"/>
                  <a:pt x="4037763" y="972178"/>
                  <a:pt x="4037763" y="988425"/>
                </a:cubicBezTo>
                <a:cubicBezTo>
                  <a:pt x="4037763" y="1014022"/>
                  <a:pt x="4016426" y="1031520"/>
                  <a:pt x="3988194" y="1031520"/>
                </a:cubicBezTo>
                <a:cubicBezTo>
                  <a:pt x="3967477" y="1031520"/>
                  <a:pt x="3947161" y="1021359"/>
                  <a:pt x="3937001" y="1000620"/>
                </a:cubicBezTo>
                <a:lnTo>
                  <a:pt x="3952022" y="988238"/>
                </a:lnTo>
                <a:cubicBezTo>
                  <a:pt x="3960354" y="1004910"/>
                  <a:pt x="3973957" y="1012218"/>
                  <a:pt x="3987984" y="1012218"/>
                </a:cubicBezTo>
                <a:cubicBezTo>
                  <a:pt x="4005664" y="1012218"/>
                  <a:pt x="4015614" y="1001432"/>
                  <a:pt x="4015614" y="989446"/>
                </a:cubicBezTo>
                <a:cubicBezTo>
                  <a:pt x="4015614" y="979285"/>
                  <a:pt x="4008300" y="973198"/>
                  <a:pt x="3999968" y="968527"/>
                </a:cubicBezTo>
                <a:cubicBezTo>
                  <a:pt x="3990018" y="963037"/>
                  <a:pt x="3977819" y="958991"/>
                  <a:pt x="3967668" y="952675"/>
                </a:cubicBezTo>
                <a:cubicBezTo>
                  <a:pt x="3954681" y="944367"/>
                  <a:pt x="3945123" y="933193"/>
                  <a:pt x="3945123" y="916917"/>
                </a:cubicBezTo>
                <a:cubicBezTo>
                  <a:pt x="3945123" y="894381"/>
                  <a:pt x="3962803" y="876301"/>
                  <a:pt x="3990438" y="876301"/>
                </a:cubicBezTo>
                <a:close/>
                <a:moveTo>
                  <a:pt x="3659206" y="876301"/>
                </a:moveTo>
                <a:cubicBezTo>
                  <a:pt x="3687254" y="876301"/>
                  <a:pt x="3711434" y="889928"/>
                  <a:pt x="3724028" y="909203"/>
                </a:cubicBezTo>
                <a:lnTo>
                  <a:pt x="3708985" y="921819"/>
                </a:lnTo>
                <a:cubicBezTo>
                  <a:pt x="3697596" y="906383"/>
                  <a:pt x="3680334" y="896014"/>
                  <a:pt x="3659617" y="896014"/>
                </a:cubicBezTo>
                <a:cubicBezTo>
                  <a:pt x="3627941" y="896014"/>
                  <a:pt x="3602343" y="920599"/>
                  <a:pt x="3602343" y="954728"/>
                </a:cubicBezTo>
                <a:cubicBezTo>
                  <a:pt x="3602343" y="988241"/>
                  <a:pt x="3627106" y="1011800"/>
                  <a:pt x="3659418" y="1011800"/>
                </a:cubicBezTo>
                <a:cubicBezTo>
                  <a:pt x="3680123" y="1011800"/>
                  <a:pt x="3698013" y="1001846"/>
                  <a:pt x="3709792" y="986411"/>
                </a:cubicBezTo>
                <a:lnTo>
                  <a:pt x="3724419" y="998811"/>
                </a:lnTo>
                <a:cubicBezTo>
                  <a:pt x="3711024" y="1017512"/>
                  <a:pt x="3687042" y="1031304"/>
                  <a:pt x="3658604" y="1031304"/>
                </a:cubicBezTo>
                <a:cubicBezTo>
                  <a:pt x="3616347" y="1031304"/>
                  <a:pt x="3581400" y="1000433"/>
                  <a:pt x="3581400" y="954520"/>
                </a:cubicBezTo>
                <a:cubicBezTo>
                  <a:pt x="3581400" y="908191"/>
                  <a:pt x="3617155" y="876301"/>
                  <a:pt x="3659206" y="876301"/>
                </a:cubicBezTo>
                <a:close/>
                <a:moveTo>
                  <a:pt x="2998805" y="876301"/>
                </a:moveTo>
                <a:cubicBezTo>
                  <a:pt x="3026852" y="876301"/>
                  <a:pt x="3051039" y="889928"/>
                  <a:pt x="3063626" y="909203"/>
                </a:cubicBezTo>
                <a:lnTo>
                  <a:pt x="3048589" y="921819"/>
                </a:lnTo>
                <a:cubicBezTo>
                  <a:pt x="3037194" y="906383"/>
                  <a:pt x="3019933" y="896014"/>
                  <a:pt x="2999215" y="896014"/>
                </a:cubicBezTo>
                <a:cubicBezTo>
                  <a:pt x="2967520" y="896014"/>
                  <a:pt x="2941923" y="920599"/>
                  <a:pt x="2941923" y="954728"/>
                </a:cubicBezTo>
                <a:cubicBezTo>
                  <a:pt x="2941923" y="988241"/>
                  <a:pt x="2966706" y="1011800"/>
                  <a:pt x="2999017" y="1011800"/>
                </a:cubicBezTo>
                <a:cubicBezTo>
                  <a:pt x="3019721" y="1011800"/>
                  <a:pt x="3037592" y="1001846"/>
                  <a:pt x="3049397" y="986411"/>
                </a:cubicBezTo>
                <a:lnTo>
                  <a:pt x="3064017" y="998811"/>
                </a:lnTo>
                <a:cubicBezTo>
                  <a:pt x="3050622" y="1017512"/>
                  <a:pt x="3026640" y="1031304"/>
                  <a:pt x="2998183" y="1031304"/>
                </a:cubicBezTo>
                <a:cubicBezTo>
                  <a:pt x="2955946" y="1031304"/>
                  <a:pt x="2921000" y="1000433"/>
                  <a:pt x="2921000" y="954520"/>
                </a:cubicBezTo>
                <a:cubicBezTo>
                  <a:pt x="2921000" y="908191"/>
                  <a:pt x="2956754" y="876301"/>
                  <a:pt x="2998805" y="876301"/>
                </a:cubicBezTo>
                <a:close/>
                <a:moveTo>
                  <a:pt x="2809338" y="876301"/>
                </a:moveTo>
                <a:cubicBezTo>
                  <a:pt x="2825582" y="876301"/>
                  <a:pt x="2841825" y="882596"/>
                  <a:pt x="2853423" y="898449"/>
                </a:cubicBezTo>
                <a:lnTo>
                  <a:pt x="2839791" y="911455"/>
                </a:lnTo>
                <a:cubicBezTo>
                  <a:pt x="2831063" y="899857"/>
                  <a:pt x="2819288" y="895394"/>
                  <a:pt x="2809515" y="895394"/>
                </a:cubicBezTo>
                <a:cubicBezTo>
                  <a:pt x="2796332" y="895394"/>
                  <a:pt x="2785756" y="903335"/>
                  <a:pt x="2785756" y="915717"/>
                </a:cubicBezTo>
                <a:cubicBezTo>
                  <a:pt x="2785756" y="924857"/>
                  <a:pt x="2791657" y="930937"/>
                  <a:pt x="2798576" y="935011"/>
                </a:cubicBezTo>
                <a:cubicBezTo>
                  <a:pt x="2806697" y="939898"/>
                  <a:pt x="2824565" y="947393"/>
                  <a:pt x="2834930" y="953508"/>
                </a:cubicBezTo>
                <a:cubicBezTo>
                  <a:pt x="2847913" y="961212"/>
                  <a:pt x="2856665" y="972178"/>
                  <a:pt x="2856665" y="988425"/>
                </a:cubicBezTo>
                <a:cubicBezTo>
                  <a:pt x="2856665" y="1014022"/>
                  <a:pt x="2835327" y="1031520"/>
                  <a:pt x="2807094" y="1031520"/>
                </a:cubicBezTo>
                <a:cubicBezTo>
                  <a:pt x="2786381" y="1031520"/>
                  <a:pt x="2766060" y="1021359"/>
                  <a:pt x="2755900" y="1000620"/>
                </a:cubicBezTo>
                <a:lnTo>
                  <a:pt x="2770917" y="988238"/>
                </a:lnTo>
                <a:cubicBezTo>
                  <a:pt x="2779272" y="1004910"/>
                  <a:pt x="2792856" y="1012218"/>
                  <a:pt x="2806884" y="1012218"/>
                </a:cubicBezTo>
                <a:cubicBezTo>
                  <a:pt x="2824565" y="1012218"/>
                  <a:pt x="2834515" y="1001432"/>
                  <a:pt x="2834515" y="989446"/>
                </a:cubicBezTo>
                <a:cubicBezTo>
                  <a:pt x="2834515" y="979285"/>
                  <a:pt x="2827200" y="973198"/>
                  <a:pt x="2818892" y="968527"/>
                </a:cubicBezTo>
                <a:cubicBezTo>
                  <a:pt x="2808918" y="963037"/>
                  <a:pt x="2796724" y="958991"/>
                  <a:pt x="2786568" y="952675"/>
                </a:cubicBezTo>
                <a:cubicBezTo>
                  <a:pt x="2773580" y="944367"/>
                  <a:pt x="2764022" y="933193"/>
                  <a:pt x="2764022" y="916917"/>
                </a:cubicBezTo>
                <a:cubicBezTo>
                  <a:pt x="2764022" y="894381"/>
                  <a:pt x="2781702" y="876301"/>
                  <a:pt x="2809338" y="876301"/>
                </a:cubicBezTo>
                <a:close/>
                <a:moveTo>
                  <a:pt x="833442" y="685801"/>
                </a:moveTo>
                <a:cubicBezTo>
                  <a:pt x="886926" y="685801"/>
                  <a:pt x="930283" y="729160"/>
                  <a:pt x="930283" y="782645"/>
                </a:cubicBezTo>
                <a:cubicBezTo>
                  <a:pt x="930283" y="836130"/>
                  <a:pt x="886926" y="879489"/>
                  <a:pt x="833442" y="879489"/>
                </a:cubicBezTo>
                <a:cubicBezTo>
                  <a:pt x="779958" y="879489"/>
                  <a:pt x="736601" y="836130"/>
                  <a:pt x="736601" y="782645"/>
                </a:cubicBezTo>
                <a:cubicBezTo>
                  <a:pt x="736601" y="729160"/>
                  <a:pt x="779958" y="685801"/>
                  <a:pt x="833442" y="685801"/>
                </a:cubicBezTo>
                <a:close/>
                <a:moveTo>
                  <a:pt x="902864" y="558801"/>
                </a:moveTo>
                <a:cubicBezTo>
                  <a:pt x="945586" y="558801"/>
                  <a:pt x="980228" y="593435"/>
                  <a:pt x="980228" y="636164"/>
                </a:cubicBezTo>
                <a:cubicBezTo>
                  <a:pt x="980228" y="668372"/>
                  <a:pt x="960543" y="695972"/>
                  <a:pt x="932549" y="707615"/>
                </a:cubicBezTo>
                <a:cubicBezTo>
                  <a:pt x="909755" y="677673"/>
                  <a:pt x="873753" y="658313"/>
                  <a:pt x="833316" y="658313"/>
                </a:cubicBezTo>
                <a:cubicBezTo>
                  <a:pt x="831790" y="658313"/>
                  <a:pt x="830279" y="658348"/>
                  <a:pt x="828767" y="658403"/>
                </a:cubicBezTo>
                <a:cubicBezTo>
                  <a:pt x="826654" y="651355"/>
                  <a:pt x="825501" y="643894"/>
                  <a:pt x="825501" y="636164"/>
                </a:cubicBezTo>
                <a:cubicBezTo>
                  <a:pt x="825501" y="593435"/>
                  <a:pt x="860142" y="558801"/>
                  <a:pt x="902864" y="558801"/>
                </a:cubicBezTo>
                <a:close/>
                <a:moveTo>
                  <a:pt x="641407" y="471338"/>
                </a:moveTo>
                <a:cubicBezTo>
                  <a:pt x="641407" y="471338"/>
                  <a:pt x="641407" y="1168270"/>
                  <a:pt x="641407" y="1168270"/>
                </a:cubicBezTo>
                <a:cubicBezTo>
                  <a:pt x="704775" y="1126196"/>
                  <a:pt x="802946" y="1048232"/>
                  <a:pt x="894478" y="938840"/>
                </a:cubicBezTo>
                <a:cubicBezTo>
                  <a:pt x="980342" y="836147"/>
                  <a:pt x="1048747" y="721317"/>
                  <a:pt x="1097747" y="597444"/>
                </a:cubicBezTo>
                <a:cubicBezTo>
                  <a:pt x="1113947" y="556401"/>
                  <a:pt x="1128029" y="514327"/>
                  <a:pt x="1139992" y="471338"/>
                </a:cubicBezTo>
                <a:close/>
                <a:moveTo>
                  <a:pt x="4741431" y="250706"/>
                </a:moveTo>
                <a:lnTo>
                  <a:pt x="4678665" y="414134"/>
                </a:lnTo>
                <a:cubicBezTo>
                  <a:pt x="4678665" y="414134"/>
                  <a:pt x="4804820" y="414134"/>
                  <a:pt x="4804820" y="414134"/>
                </a:cubicBezTo>
                <a:close/>
                <a:moveTo>
                  <a:pt x="1737990" y="240756"/>
                </a:moveTo>
                <a:lnTo>
                  <a:pt x="1737990" y="601183"/>
                </a:lnTo>
                <a:lnTo>
                  <a:pt x="1803878" y="601183"/>
                </a:lnTo>
                <a:cubicBezTo>
                  <a:pt x="1852345" y="601183"/>
                  <a:pt x="1890952" y="586904"/>
                  <a:pt x="1919750" y="558308"/>
                </a:cubicBezTo>
                <a:cubicBezTo>
                  <a:pt x="1948530" y="529732"/>
                  <a:pt x="1962921" y="483971"/>
                  <a:pt x="1962921" y="420988"/>
                </a:cubicBezTo>
                <a:cubicBezTo>
                  <a:pt x="1962921" y="358025"/>
                  <a:pt x="1948530" y="312245"/>
                  <a:pt x="1919750" y="283631"/>
                </a:cubicBezTo>
                <a:cubicBezTo>
                  <a:pt x="1890952" y="255073"/>
                  <a:pt x="1852345" y="240756"/>
                  <a:pt x="1803878" y="240756"/>
                </a:cubicBezTo>
                <a:close/>
                <a:moveTo>
                  <a:pt x="2308556" y="229295"/>
                </a:moveTo>
                <a:cubicBezTo>
                  <a:pt x="2304406" y="229295"/>
                  <a:pt x="2297392" y="229687"/>
                  <a:pt x="2287442" y="230528"/>
                </a:cubicBezTo>
                <a:cubicBezTo>
                  <a:pt x="2251774" y="234655"/>
                  <a:pt x="2224153" y="250931"/>
                  <a:pt x="2204488" y="279315"/>
                </a:cubicBezTo>
                <a:cubicBezTo>
                  <a:pt x="2184806" y="307699"/>
                  <a:pt x="2174964" y="344241"/>
                  <a:pt x="2174964" y="388998"/>
                </a:cubicBezTo>
                <a:cubicBezTo>
                  <a:pt x="2174964" y="400579"/>
                  <a:pt x="2175998" y="414664"/>
                  <a:pt x="2178082" y="431252"/>
                </a:cubicBezTo>
                <a:cubicBezTo>
                  <a:pt x="2184280" y="483854"/>
                  <a:pt x="2200030" y="525071"/>
                  <a:pt x="2225295" y="554902"/>
                </a:cubicBezTo>
                <a:cubicBezTo>
                  <a:pt x="2250559" y="584734"/>
                  <a:pt x="2283690" y="599660"/>
                  <a:pt x="2324723" y="599660"/>
                </a:cubicBezTo>
                <a:cubicBezTo>
                  <a:pt x="2328855" y="599660"/>
                  <a:pt x="2335905" y="599230"/>
                  <a:pt x="2345855" y="598388"/>
                </a:cubicBezTo>
                <a:cubicBezTo>
                  <a:pt x="2381450" y="594261"/>
                  <a:pt x="2409108" y="577985"/>
                  <a:pt x="2428808" y="549621"/>
                </a:cubicBezTo>
                <a:cubicBezTo>
                  <a:pt x="2448473" y="521256"/>
                  <a:pt x="2458314" y="484675"/>
                  <a:pt x="2458314" y="439937"/>
                </a:cubicBezTo>
                <a:cubicBezTo>
                  <a:pt x="2458314" y="428357"/>
                  <a:pt x="2457263" y="414272"/>
                  <a:pt x="2455197" y="397684"/>
                </a:cubicBezTo>
                <a:cubicBezTo>
                  <a:pt x="2448998" y="345082"/>
                  <a:pt x="2433231" y="303846"/>
                  <a:pt x="2407966" y="274033"/>
                </a:cubicBezTo>
                <a:cubicBezTo>
                  <a:pt x="2382701" y="244202"/>
                  <a:pt x="2349552" y="229295"/>
                  <a:pt x="2308556" y="229295"/>
                </a:cubicBezTo>
                <a:close/>
                <a:moveTo>
                  <a:pt x="5410201" y="215901"/>
                </a:moveTo>
                <a:lnTo>
                  <a:pt x="5692961" y="215901"/>
                </a:lnTo>
                <a:lnTo>
                  <a:pt x="5694805" y="228357"/>
                </a:lnTo>
                <a:lnTo>
                  <a:pt x="5703500" y="302294"/>
                </a:lnTo>
                <a:lnTo>
                  <a:pt x="5691685" y="304155"/>
                </a:lnTo>
                <a:cubicBezTo>
                  <a:pt x="5688371" y="279737"/>
                  <a:pt x="5682380" y="263066"/>
                  <a:pt x="5673672" y="254142"/>
                </a:cubicBezTo>
                <a:cubicBezTo>
                  <a:pt x="5664978" y="245237"/>
                  <a:pt x="5652553" y="240756"/>
                  <a:pt x="5636384" y="240756"/>
                </a:cubicBezTo>
                <a:lnTo>
                  <a:pt x="5497188" y="240756"/>
                </a:lnTo>
                <a:lnTo>
                  <a:pt x="5497188" y="405453"/>
                </a:lnTo>
                <a:lnTo>
                  <a:pt x="5582969" y="405453"/>
                </a:lnTo>
                <a:cubicBezTo>
                  <a:pt x="5599110" y="405453"/>
                  <a:pt x="5611021" y="403383"/>
                  <a:pt x="5618690" y="399225"/>
                </a:cubicBezTo>
                <a:cubicBezTo>
                  <a:pt x="5626344" y="395105"/>
                  <a:pt x="5630172" y="386788"/>
                  <a:pt x="5630172" y="374389"/>
                </a:cubicBezTo>
                <a:lnTo>
                  <a:pt x="5642624" y="374389"/>
                </a:lnTo>
                <a:lnTo>
                  <a:pt x="5642624" y="461371"/>
                </a:lnTo>
                <a:lnTo>
                  <a:pt x="5630172" y="461371"/>
                </a:lnTo>
                <a:cubicBezTo>
                  <a:pt x="5630172" y="448934"/>
                  <a:pt x="5626344" y="440655"/>
                  <a:pt x="5618690" y="436497"/>
                </a:cubicBezTo>
                <a:cubicBezTo>
                  <a:pt x="5611021" y="432358"/>
                  <a:pt x="5599110" y="430307"/>
                  <a:pt x="5582969" y="430307"/>
                </a:cubicBezTo>
                <a:lnTo>
                  <a:pt x="5497188" y="430307"/>
                </a:lnTo>
                <a:lnTo>
                  <a:pt x="5497188" y="601175"/>
                </a:lnTo>
                <a:lnTo>
                  <a:pt x="5642624" y="601175"/>
                </a:lnTo>
                <a:cubicBezTo>
                  <a:pt x="5658765" y="601175"/>
                  <a:pt x="5671176" y="596732"/>
                  <a:pt x="5679884" y="587827"/>
                </a:cubicBezTo>
                <a:cubicBezTo>
                  <a:pt x="5688579" y="578922"/>
                  <a:pt x="5694597" y="562251"/>
                  <a:pt x="5697911" y="537795"/>
                </a:cubicBezTo>
                <a:lnTo>
                  <a:pt x="5709726" y="539656"/>
                </a:lnTo>
                <a:lnTo>
                  <a:pt x="5701004" y="613612"/>
                </a:lnTo>
                <a:cubicBezTo>
                  <a:pt x="5701004" y="613612"/>
                  <a:pt x="5699146" y="626030"/>
                  <a:pt x="5699146" y="626030"/>
                </a:cubicBezTo>
                <a:lnTo>
                  <a:pt x="5410201" y="626030"/>
                </a:lnTo>
                <a:lnTo>
                  <a:pt x="5410201" y="613612"/>
                </a:lnTo>
                <a:cubicBezTo>
                  <a:pt x="5422640" y="613612"/>
                  <a:pt x="5430918" y="609758"/>
                  <a:pt x="5435064" y="602125"/>
                </a:cubicBezTo>
                <a:cubicBezTo>
                  <a:pt x="5439211" y="594454"/>
                  <a:pt x="5441291" y="582530"/>
                  <a:pt x="5441291" y="566371"/>
                </a:cubicBezTo>
                <a:lnTo>
                  <a:pt x="5441291" y="275579"/>
                </a:lnTo>
                <a:cubicBezTo>
                  <a:pt x="5441291" y="259420"/>
                  <a:pt x="5439211" y="247515"/>
                  <a:pt x="5435064" y="239844"/>
                </a:cubicBezTo>
                <a:cubicBezTo>
                  <a:pt x="5430918" y="232192"/>
                  <a:pt x="5422640" y="228357"/>
                  <a:pt x="5410201" y="228357"/>
                </a:cubicBezTo>
                <a:close/>
                <a:moveTo>
                  <a:pt x="4681801" y="215901"/>
                </a:moveTo>
                <a:lnTo>
                  <a:pt x="4788059" y="215901"/>
                </a:lnTo>
                <a:lnTo>
                  <a:pt x="4924122" y="570081"/>
                </a:lnTo>
                <a:cubicBezTo>
                  <a:pt x="4929501" y="584606"/>
                  <a:pt x="4936853" y="595487"/>
                  <a:pt x="4946179" y="602721"/>
                </a:cubicBezTo>
                <a:cubicBezTo>
                  <a:pt x="4955525" y="609993"/>
                  <a:pt x="4967613" y="613620"/>
                  <a:pt x="4982526" y="613620"/>
                </a:cubicBezTo>
                <a:lnTo>
                  <a:pt x="4982526" y="626038"/>
                </a:lnTo>
                <a:lnTo>
                  <a:pt x="4823451" y="626038"/>
                </a:lnTo>
                <a:lnTo>
                  <a:pt x="4823451" y="613620"/>
                </a:lnTo>
                <a:cubicBezTo>
                  <a:pt x="4840461" y="613620"/>
                  <a:pt x="4852445" y="611949"/>
                  <a:pt x="4859486" y="608645"/>
                </a:cubicBezTo>
                <a:cubicBezTo>
                  <a:pt x="4866548" y="605322"/>
                  <a:pt x="4870058" y="600158"/>
                  <a:pt x="4870058" y="593113"/>
                </a:cubicBezTo>
                <a:cubicBezTo>
                  <a:pt x="4870058" y="588138"/>
                  <a:pt x="4868209" y="580467"/>
                  <a:pt x="4864471" y="570081"/>
                </a:cubicBezTo>
                <a:lnTo>
                  <a:pt x="4814146" y="439008"/>
                </a:lnTo>
                <a:lnTo>
                  <a:pt x="4668737" y="439008"/>
                </a:lnTo>
                <a:lnTo>
                  <a:pt x="4618391" y="570081"/>
                </a:lnTo>
                <a:cubicBezTo>
                  <a:pt x="4614674" y="580467"/>
                  <a:pt x="4612804" y="588138"/>
                  <a:pt x="4612804" y="593113"/>
                </a:cubicBezTo>
                <a:cubicBezTo>
                  <a:pt x="4612804" y="600158"/>
                  <a:pt x="4616315" y="605322"/>
                  <a:pt x="4623376" y="608645"/>
                </a:cubicBezTo>
                <a:cubicBezTo>
                  <a:pt x="4630417" y="611949"/>
                  <a:pt x="4642422" y="613620"/>
                  <a:pt x="4659391" y="613620"/>
                </a:cubicBezTo>
                <a:lnTo>
                  <a:pt x="4659391" y="626038"/>
                </a:lnTo>
                <a:lnTo>
                  <a:pt x="4533900" y="626038"/>
                </a:lnTo>
                <a:lnTo>
                  <a:pt x="4533900" y="613620"/>
                </a:lnTo>
                <a:cubicBezTo>
                  <a:pt x="4548813" y="613620"/>
                  <a:pt x="4560901" y="609993"/>
                  <a:pt x="4570247" y="602721"/>
                </a:cubicBezTo>
                <a:cubicBezTo>
                  <a:pt x="4579573" y="595487"/>
                  <a:pt x="4586905" y="584606"/>
                  <a:pt x="4592305" y="570081"/>
                </a:cubicBezTo>
                <a:lnTo>
                  <a:pt x="4711606" y="260029"/>
                </a:lnTo>
                <a:cubicBezTo>
                  <a:pt x="4713268" y="255073"/>
                  <a:pt x="4714098" y="250307"/>
                  <a:pt x="4714098" y="245731"/>
                </a:cubicBezTo>
                <a:cubicBezTo>
                  <a:pt x="4714098" y="239959"/>
                  <a:pt x="4711710" y="235572"/>
                  <a:pt x="4706954" y="232686"/>
                </a:cubicBezTo>
                <a:cubicBezTo>
                  <a:pt x="4702156" y="229800"/>
                  <a:pt x="4693786" y="228338"/>
                  <a:pt x="4681801" y="228338"/>
                </a:cubicBezTo>
                <a:close/>
                <a:moveTo>
                  <a:pt x="3289300" y="215901"/>
                </a:moveTo>
                <a:lnTo>
                  <a:pt x="3366896" y="215901"/>
                </a:lnTo>
                <a:lnTo>
                  <a:pt x="3636651" y="563257"/>
                </a:lnTo>
                <a:lnTo>
                  <a:pt x="3636651" y="275560"/>
                </a:lnTo>
                <a:cubicBezTo>
                  <a:pt x="3636651" y="259420"/>
                  <a:pt x="3634579" y="247515"/>
                  <a:pt x="3630415" y="239844"/>
                </a:cubicBezTo>
                <a:cubicBezTo>
                  <a:pt x="3626289" y="232192"/>
                  <a:pt x="3617999" y="228357"/>
                  <a:pt x="3605602" y="228357"/>
                </a:cubicBezTo>
                <a:lnTo>
                  <a:pt x="3605602" y="215901"/>
                </a:lnTo>
                <a:lnTo>
                  <a:pt x="3692589" y="215901"/>
                </a:lnTo>
                <a:lnTo>
                  <a:pt x="3692589" y="228357"/>
                </a:lnTo>
                <a:cubicBezTo>
                  <a:pt x="3680154" y="228357"/>
                  <a:pt x="3671846" y="232192"/>
                  <a:pt x="3667719" y="239844"/>
                </a:cubicBezTo>
                <a:cubicBezTo>
                  <a:pt x="3663574" y="247515"/>
                  <a:pt x="3661502" y="259420"/>
                  <a:pt x="3661502" y="275560"/>
                </a:cubicBezTo>
                <a:lnTo>
                  <a:pt x="3661502" y="626030"/>
                </a:lnTo>
                <a:lnTo>
                  <a:pt x="3614974" y="626030"/>
                </a:lnTo>
                <a:lnTo>
                  <a:pt x="3345219" y="278673"/>
                </a:lnTo>
                <a:lnTo>
                  <a:pt x="3345219" y="566371"/>
                </a:lnTo>
                <a:cubicBezTo>
                  <a:pt x="3345219" y="582530"/>
                  <a:pt x="3347273" y="594454"/>
                  <a:pt x="3351455" y="602087"/>
                </a:cubicBezTo>
                <a:cubicBezTo>
                  <a:pt x="3355562" y="609777"/>
                  <a:pt x="3363852" y="613612"/>
                  <a:pt x="3376306" y="613612"/>
                </a:cubicBezTo>
                <a:lnTo>
                  <a:pt x="3376306" y="626030"/>
                </a:lnTo>
                <a:lnTo>
                  <a:pt x="3289300" y="626030"/>
                </a:lnTo>
                <a:lnTo>
                  <a:pt x="3289300" y="613612"/>
                </a:lnTo>
                <a:cubicBezTo>
                  <a:pt x="3301734" y="613612"/>
                  <a:pt x="3310006" y="609777"/>
                  <a:pt x="3314151" y="602087"/>
                </a:cubicBezTo>
                <a:cubicBezTo>
                  <a:pt x="3318277" y="594454"/>
                  <a:pt x="3320368" y="582530"/>
                  <a:pt x="3320368" y="566371"/>
                </a:cubicBezTo>
                <a:lnTo>
                  <a:pt x="3320368" y="275560"/>
                </a:lnTo>
                <a:cubicBezTo>
                  <a:pt x="3320368" y="259420"/>
                  <a:pt x="3318277" y="247515"/>
                  <a:pt x="3314151" y="239844"/>
                </a:cubicBezTo>
                <a:cubicBezTo>
                  <a:pt x="3310006" y="232192"/>
                  <a:pt x="3301734" y="228357"/>
                  <a:pt x="3289300" y="228357"/>
                </a:cubicBezTo>
                <a:close/>
                <a:moveTo>
                  <a:pt x="1651001" y="215901"/>
                </a:moveTo>
                <a:lnTo>
                  <a:pt x="1816276" y="215901"/>
                </a:lnTo>
                <a:cubicBezTo>
                  <a:pt x="1846504" y="215901"/>
                  <a:pt x="1876647" y="221104"/>
                  <a:pt x="1906705" y="231452"/>
                </a:cubicBezTo>
                <a:cubicBezTo>
                  <a:pt x="1936712" y="241800"/>
                  <a:pt x="1962921" y="262212"/>
                  <a:pt x="1985298" y="292669"/>
                </a:cubicBezTo>
                <a:cubicBezTo>
                  <a:pt x="2007675" y="323106"/>
                  <a:pt x="2018847" y="365886"/>
                  <a:pt x="2018847" y="420988"/>
                </a:cubicBezTo>
                <a:cubicBezTo>
                  <a:pt x="2018847" y="500111"/>
                  <a:pt x="1997815" y="554055"/>
                  <a:pt x="1955802" y="582841"/>
                </a:cubicBezTo>
                <a:cubicBezTo>
                  <a:pt x="1913755" y="611645"/>
                  <a:pt x="1867247" y="626038"/>
                  <a:pt x="1816276" y="626038"/>
                </a:cubicBezTo>
                <a:lnTo>
                  <a:pt x="1651001" y="626038"/>
                </a:lnTo>
                <a:lnTo>
                  <a:pt x="1651001" y="613601"/>
                </a:lnTo>
                <a:cubicBezTo>
                  <a:pt x="1663433" y="613601"/>
                  <a:pt x="1671692" y="609765"/>
                  <a:pt x="1675864" y="602132"/>
                </a:cubicBezTo>
                <a:cubicBezTo>
                  <a:pt x="1679986" y="594461"/>
                  <a:pt x="1682063" y="582556"/>
                  <a:pt x="1682063" y="566378"/>
                </a:cubicBezTo>
                <a:lnTo>
                  <a:pt x="1682063" y="275561"/>
                </a:lnTo>
                <a:cubicBezTo>
                  <a:pt x="1682063" y="259421"/>
                  <a:pt x="1679986" y="247516"/>
                  <a:pt x="1675864" y="239845"/>
                </a:cubicBezTo>
                <a:cubicBezTo>
                  <a:pt x="1671692" y="232193"/>
                  <a:pt x="1663433" y="228357"/>
                  <a:pt x="1651001" y="228357"/>
                </a:cubicBezTo>
                <a:close/>
                <a:moveTo>
                  <a:pt x="4976253" y="215900"/>
                </a:moveTo>
                <a:lnTo>
                  <a:pt x="5311787" y="215900"/>
                </a:lnTo>
                <a:cubicBezTo>
                  <a:pt x="5311787" y="215900"/>
                  <a:pt x="5313686" y="228336"/>
                  <a:pt x="5313686" y="228336"/>
                </a:cubicBezTo>
                <a:lnTo>
                  <a:pt x="5322372" y="302270"/>
                </a:lnTo>
                <a:lnTo>
                  <a:pt x="5310566" y="304130"/>
                </a:lnTo>
                <a:cubicBezTo>
                  <a:pt x="5307247" y="279714"/>
                  <a:pt x="5301236" y="263006"/>
                  <a:pt x="5292534" y="254101"/>
                </a:cubicBezTo>
                <a:cubicBezTo>
                  <a:pt x="5283848" y="245215"/>
                  <a:pt x="5271414" y="240753"/>
                  <a:pt x="5255282" y="240753"/>
                </a:cubicBezTo>
                <a:lnTo>
                  <a:pt x="5171976" y="240753"/>
                </a:lnTo>
                <a:lnTo>
                  <a:pt x="5171976" y="566353"/>
                </a:lnTo>
                <a:cubicBezTo>
                  <a:pt x="5171976" y="582511"/>
                  <a:pt x="5174073" y="594415"/>
                  <a:pt x="5178217" y="602086"/>
                </a:cubicBezTo>
                <a:cubicBezTo>
                  <a:pt x="5182346" y="609737"/>
                  <a:pt x="5190635" y="613573"/>
                  <a:pt x="5203069" y="613573"/>
                </a:cubicBezTo>
                <a:lnTo>
                  <a:pt x="5203069" y="626009"/>
                </a:lnTo>
                <a:lnTo>
                  <a:pt x="5085004" y="626009"/>
                </a:lnTo>
                <a:lnTo>
                  <a:pt x="5085004" y="613573"/>
                </a:lnTo>
                <a:cubicBezTo>
                  <a:pt x="5097438" y="613573"/>
                  <a:pt x="5105711" y="609737"/>
                  <a:pt x="5109839" y="602086"/>
                </a:cubicBezTo>
                <a:cubicBezTo>
                  <a:pt x="5114000" y="594415"/>
                  <a:pt x="5116081" y="582511"/>
                  <a:pt x="5116081" y="566353"/>
                </a:cubicBezTo>
                <a:lnTo>
                  <a:pt x="5116081" y="240753"/>
                </a:lnTo>
                <a:lnTo>
                  <a:pt x="5032791" y="240753"/>
                </a:lnTo>
                <a:cubicBezTo>
                  <a:pt x="5016642" y="240753"/>
                  <a:pt x="5004225" y="245215"/>
                  <a:pt x="4995523" y="254101"/>
                </a:cubicBezTo>
                <a:cubicBezTo>
                  <a:pt x="4986821" y="263006"/>
                  <a:pt x="4980810" y="279714"/>
                  <a:pt x="4977491" y="304130"/>
                </a:cubicBezTo>
                <a:lnTo>
                  <a:pt x="4965701" y="302270"/>
                </a:lnTo>
                <a:lnTo>
                  <a:pt x="4974387" y="228336"/>
                </a:lnTo>
                <a:close/>
                <a:moveTo>
                  <a:pt x="4176169" y="215900"/>
                </a:moveTo>
                <a:lnTo>
                  <a:pt x="4511688" y="215900"/>
                </a:lnTo>
                <a:cubicBezTo>
                  <a:pt x="4511688" y="215900"/>
                  <a:pt x="4513587" y="228336"/>
                  <a:pt x="4513587" y="228336"/>
                </a:cubicBezTo>
                <a:lnTo>
                  <a:pt x="4522272" y="302270"/>
                </a:lnTo>
                <a:lnTo>
                  <a:pt x="4510466" y="304130"/>
                </a:lnTo>
                <a:cubicBezTo>
                  <a:pt x="4507147" y="279714"/>
                  <a:pt x="4501136" y="263006"/>
                  <a:pt x="4492434" y="254101"/>
                </a:cubicBezTo>
                <a:cubicBezTo>
                  <a:pt x="4483748" y="245215"/>
                  <a:pt x="4471315" y="240753"/>
                  <a:pt x="4455182" y="240753"/>
                </a:cubicBezTo>
                <a:lnTo>
                  <a:pt x="4371876" y="240753"/>
                </a:lnTo>
                <a:lnTo>
                  <a:pt x="4371876" y="566353"/>
                </a:lnTo>
                <a:cubicBezTo>
                  <a:pt x="4371876" y="582511"/>
                  <a:pt x="4373973" y="594415"/>
                  <a:pt x="4378118" y="602086"/>
                </a:cubicBezTo>
                <a:cubicBezTo>
                  <a:pt x="4382246" y="609737"/>
                  <a:pt x="4390535" y="613573"/>
                  <a:pt x="4402969" y="613573"/>
                </a:cubicBezTo>
                <a:lnTo>
                  <a:pt x="4402969" y="626009"/>
                </a:lnTo>
                <a:lnTo>
                  <a:pt x="4284904" y="626009"/>
                </a:lnTo>
                <a:lnTo>
                  <a:pt x="4284904" y="613573"/>
                </a:lnTo>
                <a:cubicBezTo>
                  <a:pt x="4297338" y="613573"/>
                  <a:pt x="4305628" y="609737"/>
                  <a:pt x="4309739" y="602086"/>
                </a:cubicBezTo>
                <a:cubicBezTo>
                  <a:pt x="4313900" y="594415"/>
                  <a:pt x="4315981" y="582511"/>
                  <a:pt x="4315981" y="566353"/>
                </a:cubicBezTo>
                <a:lnTo>
                  <a:pt x="4315981" y="240753"/>
                </a:lnTo>
                <a:lnTo>
                  <a:pt x="4232692" y="240753"/>
                </a:lnTo>
                <a:cubicBezTo>
                  <a:pt x="4216542" y="240753"/>
                  <a:pt x="4204125" y="245215"/>
                  <a:pt x="4195439" y="254101"/>
                </a:cubicBezTo>
                <a:cubicBezTo>
                  <a:pt x="4186721" y="263006"/>
                  <a:pt x="4180727" y="279714"/>
                  <a:pt x="4177391" y="304130"/>
                </a:cubicBezTo>
                <a:lnTo>
                  <a:pt x="4165601" y="302270"/>
                </a:lnTo>
                <a:lnTo>
                  <a:pt x="4174287" y="228336"/>
                </a:lnTo>
                <a:close/>
                <a:moveTo>
                  <a:pt x="2540000" y="215900"/>
                </a:moveTo>
                <a:lnTo>
                  <a:pt x="2698445" y="215900"/>
                </a:lnTo>
                <a:lnTo>
                  <a:pt x="2698445" y="228336"/>
                </a:lnTo>
                <a:cubicBezTo>
                  <a:pt x="2680643" y="228336"/>
                  <a:pt x="2668185" y="230197"/>
                  <a:pt x="2661167" y="233918"/>
                </a:cubicBezTo>
                <a:cubicBezTo>
                  <a:pt x="2654117" y="237658"/>
                  <a:pt x="2650609" y="243449"/>
                  <a:pt x="2650609" y="251310"/>
                </a:cubicBezTo>
                <a:cubicBezTo>
                  <a:pt x="2650609" y="255885"/>
                  <a:pt x="2652057" y="262910"/>
                  <a:pt x="2654954" y="272461"/>
                </a:cubicBezTo>
                <a:lnTo>
                  <a:pt x="2758739" y="585623"/>
                </a:lnTo>
                <a:lnTo>
                  <a:pt x="2874305" y="215900"/>
                </a:lnTo>
                <a:lnTo>
                  <a:pt x="2932732" y="215900"/>
                </a:lnTo>
                <a:lnTo>
                  <a:pt x="3047687" y="585623"/>
                </a:lnTo>
                <a:lnTo>
                  <a:pt x="3152662" y="272461"/>
                </a:lnTo>
                <a:cubicBezTo>
                  <a:pt x="3155978" y="263746"/>
                  <a:pt x="3157652" y="256512"/>
                  <a:pt x="3157652" y="250702"/>
                </a:cubicBezTo>
                <a:cubicBezTo>
                  <a:pt x="3157652" y="243240"/>
                  <a:pt x="3154014" y="237658"/>
                  <a:pt x="3146771" y="233918"/>
                </a:cubicBezTo>
                <a:cubicBezTo>
                  <a:pt x="3139528" y="230197"/>
                  <a:pt x="3127231" y="228336"/>
                  <a:pt x="3109783" y="228336"/>
                </a:cubicBezTo>
                <a:lnTo>
                  <a:pt x="3109783" y="215900"/>
                </a:lnTo>
                <a:lnTo>
                  <a:pt x="3235329" y="215900"/>
                </a:lnTo>
                <a:cubicBezTo>
                  <a:pt x="3235329" y="215900"/>
                  <a:pt x="3235329" y="228336"/>
                  <a:pt x="3235329" y="228336"/>
                </a:cubicBezTo>
                <a:cubicBezTo>
                  <a:pt x="3220424" y="228336"/>
                  <a:pt x="3208610" y="231981"/>
                  <a:pt x="3199951" y="239215"/>
                </a:cubicBezTo>
                <a:cubicBezTo>
                  <a:pt x="3191227" y="246430"/>
                  <a:pt x="3184177" y="257537"/>
                  <a:pt x="3178769" y="272461"/>
                </a:cubicBezTo>
                <a:lnTo>
                  <a:pt x="3060080" y="626007"/>
                </a:lnTo>
                <a:lnTo>
                  <a:pt x="3001685" y="626007"/>
                </a:lnTo>
                <a:lnTo>
                  <a:pt x="2887375" y="256892"/>
                </a:lnTo>
                <a:lnTo>
                  <a:pt x="2772388" y="626007"/>
                </a:lnTo>
                <a:lnTo>
                  <a:pt x="2713993" y="626007"/>
                </a:lnTo>
                <a:lnTo>
                  <a:pt x="2595916" y="272461"/>
                </a:lnTo>
                <a:cubicBezTo>
                  <a:pt x="2590958" y="257936"/>
                  <a:pt x="2584102" y="246962"/>
                  <a:pt x="2575410" y="239500"/>
                </a:cubicBezTo>
                <a:cubicBezTo>
                  <a:pt x="2566718" y="232038"/>
                  <a:pt x="2554904" y="228336"/>
                  <a:pt x="2540000" y="228336"/>
                </a:cubicBezTo>
                <a:close/>
                <a:moveTo>
                  <a:pt x="3936664" y="203201"/>
                </a:moveTo>
                <a:cubicBezTo>
                  <a:pt x="4032493" y="203201"/>
                  <a:pt x="4080172" y="229786"/>
                  <a:pt x="4080172" y="229786"/>
                </a:cubicBezTo>
                <a:lnTo>
                  <a:pt x="4070159" y="300366"/>
                </a:lnTo>
                <a:lnTo>
                  <a:pt x="4057882" y="302244"/>
                </a:lnTo>
                <a:cubicBezTo>
                  <a:pt x="4057882" y="302244"/>
                  <a:pt x="4068290" y="227008"/>
                  <a:pt x="3936041" y="228045"/>
                </a:cubicBezTo>
                <a:cubicBezTo>
                  <a:pt x="3902493" y="228045"/>
                  <a:pt x="3877210" y="234168"/>
                  <a:pt x="3860239" y="246394"/>
                </a:cubicBezTo>
                <a:cubicBezTo>
                  <a:pt x="3843236" y="258601"/>
                  <a:pt x="3834743" y="276129"/>
                  <a:pt x="3834743" y="298899"/>
                </a:cubicBezTo>
                <a:cubicBezTo>
                  <a:pt x="3834743" y="313394"/>
                  <a:pt x="3839301" y="325503"/>
                  <a:pt x="3848418" y="335245"/>
                </a:cubicBezTo>
                <a:cubicBezTo>
                  <a:pt x="3857534" y="344987"/>
                  <a:pt x="3869021" y="352851"/>
                  <a:pt x="3882923" y="358857"/>
                </a:cubicBezTo>
                <a:cubicBezTo>
                  <a:pt x="3896795" y="364862"/>
                  <a:pt x="3915134" y="371396"/>
                  <a:pt x="3937895" y="378419"/>
                </a:cubicBezTo>
                <a:cubicBezTo>
                  <a:pt x="3978494" y="391271"/>
                  <a:pt x="4008958" y="402030"/>
                  <a:pt x="4029257" y="410736"/>
                </a:cubicBezTo>
                <a:cubicBezTo>
                  <a:pt x="4049541" y="419441"/>
                  <a:pt x="4066437" y="431667"/>
                  <a:pt x="4079898" y="447395"/>
                </a:cubicBezTo>
                <a:cubicBezTo>
                  <a:pt x="4093345" y="463143"/>
                  <a:pt x="4100091" y="484074"/>
                  <a:pt x="4100091" y="510150"/>
                </a:cubicBezTo>
                <a:cubicBezTo>
                  <a:pt x="4100091" y="552013"/>
                  <a:pt x="4085490" y="581728"/>
                  <a:pt x="4056302" y="599334"/>
                </a:cubicBezTo>
                <a:cubicBezTo>
                  <a:pt x="4027084" y="616940"/>
                  <a:pt x="3982748" y="625743"/>
                  <a:pt x="3935996" y="625743"/>
                </a:cubicBezTo>
                <a:cubicBezTo>
                  <a:pt x="3831264" y="625743"/>
                  <a:pt x="3771901" y="592174"/>
                  <a:pt x="3771901" y="592174"/>
                </a:cubicBezTo>
                <a:lnTo>
                  <a:pt x="3787778" y="521222"/>
                </a:lnTo>
                <a:lnTo>
                  <a:pt x="3800070" y="519364"/>
                </a:lnTo>
                <a:cubicBezTo>
                  <a:pt x="3792580" y="561873"/>
                  <a:pt x="3842188" y="600879"/>
                  <a:pt x="3926363" y="600879"/>
                </a:cubicBezTo>
                <a:cubicBezTo>
                  <a:pt x="3997334" y="600879"/>
                  <a:pt x="4044147" y="574588"/>
                  <a:pt x="4044147" y="521966"/>
                </a:cubicBezTo>
                <a:cubicBezTo>
                  <a:pt x="4044147" y="506218"/>
                  <a:pt x="4039908" y="493170"/>
                  <a:pt x="4031430" y="482822"/>
                </a:cubicBezTo>
                <a:cubicBezTo>
                  <a:pt x="4022936" y="472454"/>
                  <a:pt x="4011541" y="463964"/>
                  <a:pt x="3997243" y="457333"/>
                </a:cubicBezTo>
                <a:cubicBezTo>
                  <a:pt x="3982946" y="450721"/>
                  <a:pt x="3963178" y="443463"/>
                  <a:pt x="3937895" y="435579"/>
                </a:cubicBezTo>
                <a:lnTo>
                  <a:pt x="3919890" y="429985"/>
                </a:lnTo>
                <a:cubicBezTo>
                  <a:pt x="3886722" y="419636"/>
                  <a:pt x="3861074" y="410403"/>
                  <a:pt x="3842841" y="402363"/>
                </a:cubicBezTo>
                <a:cubicBezTo>
                  <a:pt x="3824609" y="394264"/>
                  <a:pt x="3809384" y="382996"/>
                  <a:pt x="3797168" y="368481"/>
                </a:cubicBezTo>
                <a:cubicBezTo>
                  <a:pt x="3784952" y="353986"/>
                  <a:pt x="3778844" y="335147"/>
                  <a:pt x="3778844" y="311947"/>
                </a:cubicBezTo>
                <a:cubicBezTo>
                  <a:pt x="3778844" y="275483"/>
                  <a:pt x="3793856" y="248253"/>
                  <a:pt x="3823864" y="230236"/>
                </a:cubicBezTo>
                <a:cubicBezTo>
                  <a:pt x="3853918" y="212219"/>
                  <a:pt x="3891508" y="203201"/>
                  <a:pt x="3936664" y="203201"/>
                </a:cubicBezTo>
                <a:close/>
                <a:moveTo>
                  <a:pt x="2316621" y="203200"/>
                </a:moveTo>
                <a:cubicBezTo>
                  <a:pt x="2355986" y="203200"/>
                  <a:pt x="2390476" y="212316"/>
                  <a:pt x="2420109" y="230528"/>
                </a:cubicBezTo>
                <a:cubicBezTo>
                  <a:pt x="2449705" y="248779"/>
                  <a:pt x="2472487" y="273818"/>
                  <a:pt x="2488436" y="305724"/>
                </a:cubicBezTo>
                <a:cubicBezTo>
                  <a:pt x="2504403" y="337629"/>
                  <a:pt x="2512378" y="373877"/>
                  <a:pt x="2512378" y="414448"/>
                </a:cubicBezTo>
                <a:cubicBezTo>
                  <a:pt x="2512378" y="455059"/>
                  <a:pt x="2504403" y="491307"/>
                  <a:pt x="2488436" y="523193"/>
                </a:cubicBezTo>
                <a:cubicBezTo>
                  <a:pt x="2472487" y="555118"/>
                  <a:pt x="2449705" y="580157"/>
                  <a:pt x="2420109" y="598388"/>
                </a:cubicBezTo>
                <a:cubicBezTo>
                  <a:pt x="2390476" y="616640"/>
                  <a:pt x="2355986" y="625736"/>
                  <a:pt x="2316621" y="625736"/>
                </a:cubicBezTo>
                <a:cubicBezTo>
                  <a:pt x="2277256" y="625736"/>
                  <a:pt x="2242784" y="616640"/>
                  <a:pt x="2213188" y="598388"/>
                </a:cubicBezTo>
                <a:cubicBezTo>
                  <a:pt x="2183555" y="580157"/>
                  <a:pt x="2160773" y="555118"/>
                  <a:pt x="2144806" y="523193"/>
                </a:cubicBezTo>
                <a:cubicBezTo>
                  <a:pt x="2128857" y="491307"/>
                  <a:pt x="2120901" y="455059"/>
                  <a:pt x="2120901" y="414448"/>
                </a:cubicBezTo>
                <a:cubicBezTo>
                  <a:pt x="2120901" y="373877"/>
                  <a:pt x="2128857" y="337629"/>
                  <a:pt x="2144806" y="305724"/>
                </a:cubicBezTo>
                <a:cubicBezTo>
                  <a:pt x="2160773" y="273818"/>
                  <a:pt x="2183555" y="248779"/>
                  <a:pt x="2213188" y="230528"/>
                </a:cubicBezTo>
                <a:cubicBezTo>
                  <a:pt x="2242784" y="212316"/>
                  <a:pt x="2277256" y="203200"/>
                  <a:pt x="2316621" y="203200"/>
                </a:cubicBezTo>
                <a:close/>
                <a:moveTo>
                  <a:pt x="1094024" y="165101"/>
                </a:moveTo>
                <a:lnTo>
                  <a:pt x="1094024" y="341715"/>
                </a:lnTo>
                <a:lnTo>
                  <a:pt x="927100" y="341715"/>
                </a:lnTo>
                <a:lnTo>
                  <a:pt x="1052293" y="304307"/>
                </a:lnTo>
                <a:cubicBezTo>
                  <a:pt x="1052293" y="304307"/>
                  <a:pt x="1052293" y="189165"/>
                  <a:pt x="1052293" y="189165"/>
                </a:cubicBezTo>
                <a:close/>
                <a:moveTo>
                  <a:pt x="736600" y="165101"/>
                </a:moveTo>
                <a:lnTo>
                  <a:pt x="778331" y="189165"/>
                </a:lnTo>
                <a:cubicBezTo>
                  <a:pt x="778331" y="189165"/>
                  <a:pt x="778331" y="304307"/>
                  <a:pt x="778331" y="304307"/>
                </a:cubicBezTo>
                <a:lnTo>
                  <a:pt x="903524" y="341715"/>
                </a:lnTo>
                <a:lnTo>
                  <a:pt x="736600" y="341715"/>
                </a:lnTo>
                <a:close/>
                <a:moveTo>
                  <a:pt x="1024469" y="139701"/>
                </a:moveTo>
                <a:cubicBezTo>
                  <a:pt x="1024469" y="139701"/>
                  <a:pt x="1024469" y="283742"/>
                  <a:pt x="1024469" y="283742"/>
                </a:cubicBezTo>
                <a:lnTo>
                  <a:pt x="927101" y="338150"/>
                </a:lnTo>
                <a:lnTo>
                  <a:pt x="927101" y="214707"/>
                </a:lnTo>
                <a:cubicBezTo>
                  <a:pt x="927101" y="202736"/>
                  <a:pt x="933520" y="191674"/>
                  <a:pt x="943919" y="185721"/>
                </a:cubicBezTo>
                <a:close/>
                <a:moveTo>
                  <a:pt x="812800" y="139701"/>
                </a:moveTo>
                <a:lnTo>
                  <a:pt x="893351" y="185721"/>
                </a:lnTo>
                <a:cubicBezTo>
                  <a:pt x="903751" y="191665"/>
                  <a:pt x="910170" y="202736"/>
                  <a:pt x="910170" y="214707"/>
                </a:cubicBezTo>
                <a:lnTo>
                  <a:pt x="910170" y="338150"/>
                </a:lnTo>
                <a:lnTo>
                  <a:pt x="812800" y="283742"/>
                </a:lnTo>
                <a:close/>
                <a:moveTo>
                  <a:pt x="345298" y="114299"/>
                </a:moveTo>
                <a:cubicBezTo>
                  <a:pt x="358506" y="114343"/>
                  <a:pt x="370376" y="116057"/>
                  <a:pt x="378546" y="118252"/>
                </a:cubicBezTo>
                <a:cubicBezTo>
                  <a:pt x="404040" y="125091"/>
                  <a:pt x="417268" y="131094"/>
                  <a:pt x="437833" y="139833"/>
                </a:cubicBezTo>
                <a:cubicBezTo>
                  <a:pt x="453732" y="146558"/>
                  <a:pt x="462845" y="147812"/>
                  <a:pt x="468198" y="149484"/>
                </a:cubicBezTo>
                <a:cubicBezTo>
                  <a:pt x="479214" y="152904"/>
                  <a:pt x="481564" y="160503"/>
                  <a:pt x="478160" y="170496"/>
                </a:cubicBezTo>
                <a:cubicBezTo>
                  <a:pt x="475706" y="177715"/>
                  <a:pt x="467029" y="190064"/>
                  <a:pt x="447519" y="198765"/>
                </a:cubicBezTo>
                <a:cubicBezTo>
                  <a:pt x="428548" y="207238"/>
                  <a:pt x="401231" y="208719"/>
                  <a:pt x="381893" y="202640"/>
                </a:cubicBezTo>
                <a:cubicBezTo>
                  <a:pt x="360583" y="195915"/>
                  <a:pt x="351619" y="182122"/>
                  <a:pt x="337634" y="190101"/>
                </a:cubicBezTo>
                <a:cubicBezTo>
                  <a:pt x="326779" y="196295"/>
                  <a:pt x="326400" y="212253"/>
                  <a:pt x="340179" y="225020"/>
                </a:cubicBezTo>
                <a:lnTo>
                  <a:pt x="422323" y="309180"/>
                </a:lnTo>
                <a:cubicBezTo>
                  <a:pt x="459349" y="345884"/>
                  <a:pt x="485989" y="399610"/>
                  <a:pt x="459750" y="446877"/>
                </a:cubicBezTo>
                <a:cubicBezTo>
                  <a:pt x="436778" y="488330"/>
                  <a:pt x="393104" y="496309"/>
                  <a:pt x="393104" y="496309"/>
                </a:cubicBezTo>
                <a:lnTo>
                  <a:pt x="393104" y="422104"/>
                </a:lnTo>
                <a:cubicBezTo>
                  <a:pt x="409106" y="403676"/>
                  <a:pt x="402011" y="383994"/>
                  <a:pt x="384816" y="364692"/>
                </a:cubicBezTo>
                <a:cubicBezTo>
                  <a:pt x="384014" y="363704"/>
                  <a:pt x="383142" y="362716"/>
                  <a:pt x="382237" y="361804"/>
                </a:cubicBezTo>
                <a:lnTo>
                  <a:pt x="380953" y="360550"/>
                </a:lnTo>
                <a:cubicBezTo>
                  <a:pt x="379921" y="359449"/>
                  <a:pt x="378878" y="358385"/>
                  <a:pt x="377789" y="357321"/>
                </a:cubicBezTo>
                <a:lnTo>
                  <a:pt x="377801" y="357397"/>
                </a:lnTo>
                <a:lnTo>
                  <a:pt x="331284" y="310852"/>
                </a:lnTo>
                <a:cubicBezTo>
                  <a:pt x="331284" y="310852"/>
                  <a:pt x="331284" y="385020"/>
                  <a:pt x="331284" y="385020"/>
                </a:cubicBezTo>
                <a:cubicBezTo>
                  <a:pt x="315316" y="403410"/>
                  <a:pt x="322308" y="422977"/>
                  <a:pt x="339377" y="442241"/>
                </a:cubicBezTo>
                <a:cubicBezTo>
                  <a:pt x="340236" y="443343"/>
                  <a:pt x="341153" y="444369"/>
                  <a:pt x="342139" y="445357"/>
                </a:cubicBezTo>
                <a:lnTo>
                  <a:pt x="393092" y="496309"/>
                </a:lnTo>
                <a:lnTo>
                  <a:pt x="393104" y="496309"/>
                </a:lnTo>
                <a:lnTo>
                  <a:pt x="422323" y="525566"/>
                </a:lnTo>
                <a:cubicBezTo>
                  <a:pt x="459349" y="562232"/>
                  <a:pt x="485989" y="615958"/>
                  <a:pt x="459761" y="663263"/>
                </a:cubicBezTo>
                <a:cubicBezTo>
                  <a:pt x="436778" y="704678"/>
                  <a:pt x="393138" y="712695"/>
                  <a:pt x="393104" y="712695"/>
                </a:cubicBezTo>
                <a:lnTo>
                  <a:pt x="422323" y="741914"/>
                </a:lnTo>
                <a:cubicBezTo>
                  <a:pt x="443197" y="762811"/>
                  <a:pt x="454924" y="781429"/>
                  <a:pt x="454924" y="820603"/>
                </a:cubicBezTo>
                <a:cubicBezTo>
                  <a:pt x="454924" y="879307"/>
                  <a:pt x="393092" y="929081"/>
                  <a:pt x="393092" y="929081"/>
                </a:cubicBezTo>
                <a:cubicBezTo>
                  <a:pt x="393092" y="929081"/>
                  <a:pt x="433855" y="846668"/>
                  <a:pt x="383383" y="795716"/>
                </a:cubicBezTo>
                <a:lnTo>
                  <a:pt x="302041" y="714367"/>
                </a:lnTo>
                <a:cubicBezTo>
                  <a:pt x="265027" y="677701"/>
                  <a:pt x="238387" y="623975"/>
                  <a:pt x="264615" y="576670"/>
                </a:cubicBezTo>
                <a:cubicBezTo>
                  <a:pt x="287609" y="535255"/>
                  <a:pt x="331272" y="527238"/>
                  <a:pt x="331272" y="527238"/>
                </a:cubicBezTo>
                <a:lnTo>
                  <a:pt x="331272" y="601444"/>
                </a:lnTo>
                <a:cubicBezTo>
                  <a:pt x="315270" y="619909"/>
                  <a:pt x="322354" y="639553"/>
                  <a:pt x="339560" y="658855"/>
                </a:cubicBezTo>
                <a:cubicBezTo>
                  <a:pt x="340362" y="659881"/>
                  <a:pt x="341222" y="660831"/>
                  <a:pt x="342139" y="661743"/>
                </a:cubicBezTo>
                <a:lnTo>
                  <a:pt x="343434" y="663035"/>
                </a:lnTo>
                <a:cubicBezTo>
                  <a:pt x="344455" y="664099"/>
                  <a:pt x="345498" y="665162"/>
                  <a:pt x="346587" y="666226"/>
                </a:cubicBezTo>
                <a:lnTo>
                  <a:pt x="346575" y="666188"/>
                </a:lnTo>
                <a:lnTo>
                  <a:pt x="393092" y="712695"/>
                </a:lnTo>
                <a:lnTo>
                  <a:pt x="393092" y="638527"/>
                </a:lnTo>
                <a:cubicBezTo>
                  <a:pt x="409049" y="620137"/>
                  <a:pt x="402079" y="600570"/>
                  <a:pt x="384999" y="581306"/>
                </a:cubicBezTo>
                <a:cubicBezTo>
                  <a:pt x="384140" y="580242"/>
                  <a:pt x="383223" y="579178"/>
                  <a:pt x="382237" y="578190"/>
                </a:cubicBezTo>
                <a:lnTo>
                  <a:pt x="331284" y="527238"/>
                </a:lnTo>
                <a:lnTo>
                  <a:pt x="302041" y="498019"/>
                </a:lnTo>
                <a:cubicBezTo>
                  <a:pt x="265027" y="461315"/>
                  <a:pt x="238387" y="407589"/>
                  <a:pt x="264615" y="360322"/>
                </a:cubicBezTo>
                <a:cubicBezTo>
                  <a:pt x="287598" y="318869"/>
                  <a:pt x="331261" y="310852"/>
                  <a:pt x="331272" y="310852"/>
                </a:cubicBezTo>
                <a:cubicBezTo>
                  <a:pt x="331272" y="310852"/>
                  <a:pt x="302053" y="281633"/>
                  <a:pt x="302053" y="281633"/>
                </a:cubicBezTo>
                <a:cubicBezTo>
                  <a:pt x="281179" y="260774"/>
                  <a:pt x="254000" y="228857"/>
                  <a:pt x="254000" y="191203"/>
                </a:cubicBezTo>
                <a:cubicBezTo>
                  <a:pt x="254000" y="129080"/>
                  <a:pt x="305674" y="114169"/>
                  <a:pt x="345298" y="114299"/>
                </a:cubicBezTo>
                <a:close/>
                <a:moveTo>
                  <a:pt x="641407" y="46367"/>
                </a:moveTo>
                <a:cubicBezTo>
                  <a:pt x="641407" y="46367"/>
                  <a:pt x="641407" y="424971"/>
                  <a:pt x="641407" y="424971"/>
                </a:cubicBezTo>
                <a:lnTo>
                  <a:pt x="1151956" y="424971"/>
                </a:lnTo>
                <a:cubicBezTo>
                  <a:pt x="1177258" y="319243"/>
                  <a:pt x="1190080" y="208078"/>
                  <a:pt x="1190080" y="92733"/>
                </a:cubicBezTo>
                <a:lnTo>
                  <a:pt x="1190080" y="46367"/>
                </a:lnTo>
                <a:close/>
                <a:moveTo>
                  <a:pt x="46367" y="46367"/>
                </a:moveTo>
                <a:cubicBezTo>
                  <a:pt x="46367" y="46367"/>
                  <a:pt x="46367" y="92733"/>
                  <a:pt x="46367" y="92733"/>
                </a:cubicBezTo>
                <a:cubicBezTo>
                  <a:pt x="46367" y="272705"/>
                  <a:pt x="77450" y="442545"/>
                  <a:pt x="138699" y="597444"/>
                </a:cubicBezTo>
                <a:cubicBezTo>
                  <a:pt x="187699" y="721317"/>
                  <a:pt x="256105" y="836147"/>
                  <a:pt x="341969" y="938840"/>
                </a:cubicBezTo>
                <a:cubicBezTo>
                  <a:pt x="433500" y="1048174"/>
                  <a:pt x="531672" y="1126196"/>
                  <a:pt x="595040" y="1168270"/>
                </a:cubicBezTo>
                <a:lnTo>
                  <a:pt x="595040" y="46367"/>
                </a:lnTo>
                <a:close/>
                <a:moveTo>
                  <a:pt x="0" y="0"/>
                </a:moveTo>
                <a:lnTo>
                  <a:pt x="1236447" y="0"/>
                </a:lnTo>
                <a:lnTo>
                  <a:pt x="1236447" y="92733"/>
                </a:lnTo>
                <a:cubicBezTo>
                  <a:pt x="1236447" y="911879"/>
                  <a:pt x="618223" y="1236446"/>
                  <a:pt x="618223" y="1236446"/>
                </a:cubicBezTo>
                <a:cubicBezTo>
                  <a:pt x="618223" y="1236446"/>
                  <a:pt x="0" y="911879"/>
                  <a:pt x="0" y="92733"/>
                </a:cubicBezTo>
                <a:cubicBezTo>
                  <a:pt x="0" y="92733"/>
                  <a:pt x="0" y="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294352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1DF1CB66-E240-AE4B-9A43-C7779CE190B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6096000" cy="6858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8A7C1B-6DE0-4CC6-AD21-30B6626528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90716" y="402336"/>
            <a:ext cx="5201598" cy="685800"/>
          </a:xfrm>
        </p:spPr>
        <p:txBody>
          <a:bodyPr/>
          <a:lstStyle/>
          <a:p>
            <a:r>
              <a:rPr lang="en-US" dirty="0"/>
              <a:t>Click to edit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31BC8-47C3-4622-9DF5-B851BA1572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89192" y="2350008"/>
            <a:ext cx="5203078" cy="35618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3E6BF4-8B5F-4781-9386-A69DD95AC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67D03CC-13B7-4D1C-BA10-5EA08EDEA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2970E0-FB84-324E-8AB4-598BF6BE0F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976940" y="6211418"/>
            <a:ext cx="5137481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© SUNY Downstate Health Sciences University 2021 – Privileged &amp; Confidential</a:t>
            </a:r>
            <a:endParaRPr lang="en-US" dirty="0"/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442A876D-A141-2A4E-BAA0-68ED507EF0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89192" y="1371600"/>
            <a:ext cx="5203122" cy="685800"/>
          </a:xfrm>
        </p:spPr>
        <p:txBody>
          <a:bodyPr/>
          <a:lstStyle>
            <a:lvl1pPr>
              <a:lnSpc>
                <a:spcPts val="2160"/>
              </a:lnSpc>
              <a:defRPr lang="en-US" sz="18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D6DD5E4-A672-6D4E-8C94-DE1D3170675E}"/>
              </a:ext>
            </a:extLst>
          </p:cNvPr>
          <p:cNvCxnSpPr>
            <a:cxnSpLocks/>
          </p:cNvCxnSpPr>
          <p:nvPr userDrawn="1"/>
        </p:nvCxnSpPr>
        <p:spPr>
          <a:xfrm>
            <a:off x="11360305" y="6352478"/>
            <a:ext cx="0" cy="118172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88225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cons +L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A7C1B-6DE0-4CC6-AD21-30B662652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31BC8-47C3-4622-9DF5-B851BA1572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5300" y="4517136"/>
            <a:ext cx="2834640" cy="1394715"/>
          </a:xfrm>
        </p:spPr>
        <p:txBody>
          <a:bodyPr/>
          <a:lstStyle>
            <a:lvl1pPr>
              <a:defRPr sz="1200"/>
            </a:lvl1pPr>
            <a:lvl2pPr marL="288925" indent="-285750">
              <a:buFont typeface="Arial" panose="020B0604020202020204" pitchFamily="34" charset="0"/>
              <a:buChar char="•"/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3E6BF4-8B5F-4781-9386-A69DD95AC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67D03CC-13B7-4D1C-BA10-5EA08EDEA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6">
            <a:extLst>
              <a:ext uri="{FF2B5EF4-FFF2-40B4-BE49-F238E27FC236}">
                <a16:creationId xmlns:a16="http://schemas.microsoft.com/office/drawing/2014/main" id="{0A862CFF-82DA-4647-9509-7C21B0672A49}"/>
              </a:ext>
            </a:extLst>
          </p:cNvPr>
          <p:cNvSpPr>
            <a:spLocks noGrp="1" noChangeAspect="1"/>
          </p:cNvSpPr>
          <p:nvPr>
            <p:ph type="pic" sz="quarter" idx="19"/>
          </p:nvPr>
        </p:nvSpPr>
        <p:spPr>
          <a:xfrm>
            <a:off x="1091536" y="2102159"/>
            <a:ext cx="1097280" cy="109728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algn="ctr">
              <a:defRPr sz="11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E60FDA56-CA7C-A948-8A68-43320602D93F}"/>
              </a:ext>
            </a:extLst>
          </p:cNvPr>
          <p:cNvSpPr>
            <a:spLocks noGrp="1" noChangeAspect="1"/>
          </p:cNvSpPr>
          <p:nvPr>
            <p:ph type="pic" sz="quarter" idx="20"/>
          </p:nvPr>
        </p:nvSpPr>
        <p:spPr>
          <a:xfrm>
            <a:off x="5547360" y="2102159"/>
            <a:ext cx="1097280" cy="109728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algn="ctr">
              <a:defRPr sz="11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Picture Placeholder 6">
            <a:extLst>
              <a:ext uri="{FF2B5EF4-FFF2-40B4-BE49-F238E27FC236}">
                <a16:creationId xmlns:a16="http://schemas.microsoft.com/office/drawing/2014/main" id="{863A63F3-E298-9749-B553-548AC7B034FD}"/>
              </a:ext>
            </a:extLst>
          </p:cNvPr>
          <p:cNvSpPr>
            <a:spLocks noGrp="1" noChangeAspect="1"/>
          </p:cNvSpPr>
          <p:nvPr>
            <p:ph type="pic" sz="quarter" idx="21"/>
          </p:nvPr>
        </p:nvSpPr>
        <p:spPr>
          <a:xfrm>
            <a:off x="9729216" y="2102159"/>
            <a:ext cx="1097280" cy="109728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algn="ctr">
              <a:defRPr sz="11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27240B-B933-41F8-A12E-A8AE439F1DF7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682004" y="4517135"/>
            <a:ext cx="2834640" cy="1394715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83EA62A-FE8F-40A2-99BE-48775C63F44B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8860536" y="4517136"/>
            <a:ext cx="2834640" cy="1394715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Footer Placeholder 7">
            <a:extLst>
              <a:ext uri="{FF2B5EF4-FFF2-40B4-BE49-F238E27FC236}">
                <a16:creationId xmlns:a16="http://schemas.microsoft.com/office/drawing/2014/main" id="{A90BA012-9360-A046-8086-536006A7DE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976940" y="6211418"/>
            <a:ext cx="5137481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© SUNY Downstate Health Sciences University 2021 – Privileged &amp; Confidential</a:t>
            </a:r>
            <a:endParaRPr lang="en-US" dirty="0"/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CBC0C8EC-26D4-2B49-88F6-A70EC3C5BD5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" y="1373251"/>
            <a:ext cx="11201400" cy="548640"/>
          </a:xfrm>
        </p:spPr>
        <p:txBody>
          <a:bodyPr/>
          <a:lstStyle>
            <a:lvl1pPr>
              <a:lnSpc>
                <a:spcPts val="2600"/>
              </a:lnSpc>
              <a:spcBef>
                <a:spcPts val="0"/>
              </a:spcBef>
              <a:defRPr sz="18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9D5F6FF5-12F7-C148-A8CB-70EB7280AA64}"/>
              </a:ext>
            </a:extLst>
          </p:cNvPr>
          <p:cNvSpPr>
            <a:spLocks noGrp="1"/>
          </p:cNvSpPr>
          <p:nvPr>
            <p:ph type="body" idx="24"/>
          </p:nvPr>
        </p:nvSpPr>
        <p:spPr>
          <a:xfrm>
            <a:off x="495299" y="3630168"/>
            <a:ext cx="2834640" cy="640080"/>
          </a:xfrm>
        </p:spPr>
        <p:txBody>
          <a:bodyPr anchor="t" anchorCtr="0"/>
          <a:lstStyle>
            <a:lvl1pPr marL="0" indent="0">
              <a:lnSpc>
                <a:spcPts val="215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843A3C02-9407-DD40-9C02-46FCDB6C0928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682004" y="3630168"/>
            <a:ext cx="2834640" cy="640080"/>
          </a:xfrm>
        </p:spPr>
        <p:txBody>
          <a:bodyPr anchor="t" anchorCtr="0"/>
          <a:lstStyle>
            <a:lvl1pPr marL="0" indent="0">
              <a:lnSpc>
                <a:spcPts val="215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BC44BD76-F679-6A4F-A01A-8604DBEAA02A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8860536" y="3630168"/>
            <a:ext cx="2834640" cy="640080"/>
          </a:xfrm>
        </p:spPr>
        <p:txBody>
          <a:bodyPr anchor="t" anchorCtr="0"/>
          <a:lstStyle>
            <a:lvl1pPr marL="0" indent="0">
              <a:lnSpc>
                <a:spcPts val="215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8091400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cons +L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36CE2A78-46AE-4F9B-A29F-B8B8B5AE035C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9043416" y="4517135"/>
            <a:ext cx="2651760" cy="1394715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6141E24-4E8A-4EB9-BD0A-4C71131D353C}"/>
              </a:ext>
            </a:extLst>
          </p:cNvPr>
          <p:cNvSpPr>
            <a:spLocks noGrp="1"/>
          </p:cNvSpPr>
          <p:nvPr>
            <p:ph sz="quarter" idx="26"/>
          </p:nvPr>
        </p:nvSpPr>
        <p:spPr>
          <a:xfrm>
            <a:off x="6234906" y="4517135"/>
            <a:ext cx="2651760" cy="1394715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A127602A-5906-420B-A9FE-1B5846C61A7C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3315471" y="4517135"/>
            <a:ext cx="2651760" cy="1394715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8A7C1B-6DE0-4CC6-AD21-30B662652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31BC8-47C3-4622-9DF5-B851BA1572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3776" y="4517136"/>
            <a:ext cx="2651760" cy="1394715"/>
          </a:xfrm>
        </p:spPr>
        <p:txBody>
          <a:bodyPr/>
          <a:lstStyle>
            <a:lvl1pPr>
              <a:defRPr sz="1200"/>
            </a:lvl1pPr>
            <a:lvl2pPr marL="288925" indent="-285750">
              <a:buFont typeface="Arial" panose="020B0604020202020204" pitchFamily="34" charset="0"/>
              <a:buChar char="•"/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3E6BF4-8B5F-4781-9386-A69DD95AC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67D03CC-13B7-4D1C-BA10-5EA08EDEA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6">
            <a:extLst>
              <a:ext uri="{FF2B5EF4-FFF2-40B4-BE49-F238E27FC236}">
                <a16:creationId xmlns:a16="http://schemas.microsoft.com/office/drawing/2014/main" id="{0A862CFF-82DA-4647-9509-7C21B0672A49}"/>
              </a:ext>
            </a:extLst>
          </p:cNvPr>
          <p:cNvSpPr>
            <a:spLocks noGrp="1" noChangeAspect="1"/>
          </p:cNvSpPr>
          <p:nvPr>
            <p:ph type="pic" sz="quarter" idx="19"/>
          </p:nvPr>
        </p:nvSpPr>
        <p:spPr>
          <a:xfrm>
            <a:off x="1104060" y="2102159"/>
            <a:ext cx="1097280" cy="109728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vert="horz" lIns="0" tIns="0" rIns="0" bIns="0" rtlCol="0">
            <a:noAutofit/>
          </a:bodyPr>
          <a:lstStyle>
            <a:lvl1pPr>
              <a:defRPr lang="en-US" sz="1100" dirty="0"/>
            </a:lvl1pPr>
          </a:lstStyle>
          <a:p>
            <a:pPr lvl="0" algn="ctr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E60FDA56-CA7C-A948-8A68-43320602D93F}"/>
              </a:ext>
            </a:extLst>
          </p:cNvPr>
          <p:cNvSpPr>
            <a:spLocks noGrp="1" noChangeAspect="1"/>
          </p:cNvSpPr>
          <p:nvPr>
            <p:ph type="pic" sz="quarter" idx="20"/>
          </p:nvPr>
        </p:nvSpPr>
        <p:spPr>
          <a:xfrm>
            <a:off x="4077853" y="2102159"/>
            <a:ext cx="1097280" cy="109728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vert="horz" lIns="0" tIns="0" rIns="0" bIns="0" rtlCol="0">
            <a:noAutofit/>
          </a:bodyPr>
          <a:lstStyle>
            <a:lvl1pPr>
              <a:defRPr lang="en-US" sz="1100" dirty="0"/>
            </a:lvl1pPr>
          </a:lstStyle>
          <a:p>
            <a:pPr lvl="0" algn="ctr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Picture Placeholder 6">
            <a:extLst>
              <a:ext uri="{FF2B5EF4-FFF2-40B4-BE49-F238E27FC236}">
                <a16:creationId xmlns:a16="http://schemas.microsoft.com/office/drawing/2014/main" id="{863A63F3-E298-9749-B553-548AC7B034FD}"/>
              </a:ext>
            </a:extLst>
          </p:cNvPr>
          <p:cNvSpPr>
            <a:spLocks noGrp="1" noChangeAspect="1"/>
          </p:cNvSpPr>
          <p:nvPr>
            <p:ph type="pic" sz="quarter" idx="21"/>
          </p:nvPr>
        </p:nvSpPr>
        <p:spPr>
          <a:xfrm>
            <a:off x="7015666" y="2102159"/>
            <a:ext cx="1097280" cy="109728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vert="horz" lIns="0" tIns="0" rIns="0" bIns="0" rtlCol="0">
            <a:noAutofit/>
          </a:bodyPr>
          <a:lstStyle>
            <a:lvl1pPr>
              <a:defRPr lang="en-US" sz="1100" dirty="0"/>
            </a:lvl1pPr>
          </a:lstStyle>
          <a:p>
            <a:pPr lvl="0" algn="ctr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Picture Placeholder 6">
            <a:extLst>
              <a:ext uri="{FF2B5EF4-FFF2-40B4-BE49-F238E27FC236}">
                <a16:creationId xmlns:a16="http://schemas.microsoft.com/office/drawing/2014/main" id="{FA515136-A4DD-8A41-994B-823BDE1E23D4}"/>
              </a:ext>
            </a:extLst>
          </p:cNvPr>
          <p:cNvSpPr>
            <a:spLocks noGrp="1" noChangeAspect="1"/>
          </p:cNvSpPr>
          <p:nvPr>
            <p:ph type="pic" sz="quarter" idx="23"/>
          </p:nvPr>
        </p:nvSpPr>
        <p:spPr>
          <a:xfrm>
            <a:off x="9830426" y="2102159"/>
            <a:ext cx="1097280" cy="109728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vert="horz" lIns="0" tIns="0" rIns="0" bIns="0" rtlCol="0">
            <a:noAutofit/>
          </a:bodyPr>
          <a:lstStyle>
            <a:lvl1pPr>
              <a:defRPr lang="en-US" sz="1100" dirty="0"/>
            </a:lvl1pPr>
          </a:lstStyle>
          <a:p>
            <a:pPr lvl="0" algn="ctr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Footer Placeholder 7">
            <a:extLst>
              <a:ext uri="{FF2B5EF4-FFF2-40B4-BE49-F238E27FC236}">
                <a16:creationId xmlns:a16="http://schemas.microsoft.com/office/drawing/2014/main" id="{D7E91FC5-3FFC-3E4B-ABF9-7AE71BECFDB6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>
          <a:xfrm>
            <a:off x="5976940" y="6211418"/>
            <a:ext cx="5137481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© SUNY Downstate Health Sciences University 2021 – Privileged &amp; Confidential</a:t>
            </a:r>
            <a:endParaRPr lang="en-US" dirty="0"/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AA39D610-A559-B04B-9484-3987B80E423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" y="1373251"/>
            <a:ext cx="11201400" cy="548640"/>
          </a:xfrm>
        </p:spPr>
        <p:txBody>
          <a:bodyPr/>
          <a:lstStyle>
            <a:lvl1pPr>
              <a:lnSpc>
                <a:spcPts val="2600"/>
              </a:lnSpc>
              <a:spcBef>
                <a:spcPts val="0"/>
              </a:spcBef>
              <a:defRPr sz="18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CE796E08-2B3E-3348-9EC0-4CA7B94E5B7C}"/>
              </a:ext>
            </a:extLst>
          </p:cNvPr>
          <p:cNvSpPr>
            <a:spLocks noGrp="1"/>
          </p:cNvSpPr>
          <p:nvPr>
            <p:ph type="body" idx="31"/>
          </p:nvPr>
        </p:nvSpPr>
        <p:spPr>
          <a:xfrm>
            <a:off x="493776" y="3630168"/>
            <a:ext cx="2650237" cy="640080"/>
          </a:xfrm>
        </p:spPr>
        <p:txBody>
          <a:bodyPr anchor="t" anchorCtr="0"/>
          <a:lstStyle>
            <a:lvl1pPr marL="0" indent="0">
              <a:lnSpc>
                <a:spcPts val="215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1CAA2308-8F07-3A4A-8A06-C596DA1CD03B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3315471" y="3630168"/>
            <a:ext cx="2660372" cy="640080"/>
          </a:xfrm>
        </p:spPr>
        <p:txBody>
          <a:bodyPr anchor="t" anchorCtr="0"/>
          <a:lstStyle>
            <a:lvl1pPr marL="0" indent="0">
              <a:lnSpc>
                <a:spcPts val="215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A23A7F82-31C7-A342-8236-6773B989A57A}"/>
              </a:ext>
            </a:extLst>
          </p:cNvPr>
          <p:cNvSpPr>
            <a:spLocks noGrp="1"/>
          </p:cNvSpPr>
          <p:nvPr>
            <p:ph type="body" idx="32"/>
          </p:nvPr>
        </p:nvSpPr>
        <p:spPr>
          <a:xfrm>
            <a:off x="6234906" y="3630168"/>
            <a:ext cx="2651760" cy="640080"/>
          </a:xfrm>
        </p:spPr>
        <p:txBody>
          <a:bodyPr anchor="t" anchorCtr="0"/>
          <a:lstStyle>
            <a:lvl1pPr marL="0" indent="0">
              <a:lnSpc>
                <a:spcPts val="215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9CAA3C24-70B8-1142-958E-61A7ED6A389F}"/>
              </a:ext>
            </a:extLst>
          </p:cNvPr>
          <p:cNvSpPr>
            <a:spLocks noGrp="1"/>
          </p:cNvSpPr>
          <p:nvPr>
            <p:ph type="body" idx="33"/>
          </p:nvPr>
        </p:nvSpPr>
        <p:spPr>
          <a:xfrm>
            <a:off x="9043416" y="3630168"/>
            <a:ext cx="2651760" cy="640080"/>
          </a:xfrm>
        </p:spPr>
        <p:txBody>
          <a:bodyPr anchor="t" anchorCtr="0"/>
          <a:lstStyle>
            <a:lvl1pPr marL="0" indent="0">
              <a:lnSpc>
                <a:spcPts val="215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255539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cons + L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17CB7-5E79-426D-81E3-C2EAB67C9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23940B-E268-4978-BFB0-38ADD3022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67D03CC-13B7-4D1C-BA10-5EA08EDEA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529EE443-A7D6-4E75-B28E-DFF8B514CC77}"/>
              </a:ext>
            </a:extLst>
          </p:cNvPr>
          <p:cNvSpPr>
            <a:spLocks noGrp="1" noChangeAspect="1"/>
          </p:cNvSpPr>
          <p:nvPr>
            <p:ph type="pic" sz="quarter" idx="19"/>
          </p:nvPr>
        </p:nvSpPr>
        <p:spPr>
          <a:xfrm>
            <a:off x="493776" y="2026102"/>
            <a:ext cx="1097280" cy="109728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algn="ctr">
              <a:defRPr sz="105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Picture Placeholder 6">
            <a:extLst>
              <a:ext uri="{FF2B5EF4-FFF2-40B4-BE49-F238E27FC236}">
                <a16:creationId xmlns:a16="http://schemas.microsoft.com/office/drawing/2014/main" id="{0DFCD9D2-FF14-4812-9DD3-4CFDA968188A}"/>
              </a:ext>
            </a:extLst>
          </p:cNvPr>
          <p:cNvSpPr>
            <a:spLocks noGrp="1" noChangeAspect="1"/>
          </p:cNvSpPr>
          <p:nvPr>
            <p:ph type="pic" sz="quarter" idx="20"/>
          </p:nvPr>
        </p:nvSpPr>
        <p:spPr>
          <a:xfrm>
            <a:off x="5795887" y="2026102"/>
            <a:ext cx="1097280" cy="109728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algn="ctr"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BB4C7BE7-CF6F-436B-8978-2F5BBDDE859E}"/>
              </a:ext>
            </a:extLst>
          </p:cNvPr>
          <p:cNvSpPr>
            <a:spLocks noGrp="1" noChangeAspect="1"/>
          </p:cNvSpPr>
          <p:nvPr>
            <p:ph type="pic" sz="quarter" idx="21"/>
          </p:nvPr>
        </p:nvSpPr>
        <p:spPr>
          <a:xfrm>
            <a:off x="493776" y="3368998"/>
            <a:ext cx="1097280" cy="109728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algn="ctr">
              <a:defRPr sz="105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9" name="Picture Placeholder 6">
            <a:extLst>
              <a:ext uri="{FF2B5EF4-FFF2-40B4-BE49-F238E27FC236}">
                <a16:creationId xmlns:a16="http://schemas.microsoft.com/office/drawing/2014/main" id="{47501E12-D8B3-4BE8-BD6F-01AFCD156CA2}"/>
              </a:ext>
            </a:extLst>
          </p:cNvPr>
          <p:cNvSpPr>
            <a:spLocks noGrp="1" noChangeAspect="1"/>
          </p:cNvSpPr>
          <p:nvPr>
            <p:ph type="pic" sz="quarter" idx="22"/>
          </p:nvPr>
        </p:nvSpPr>
        <p:spPr>
          <a:xfrm>
            <a:off x="5795887" y="3368998"/>
            <a:ext cx="1097280" cy="109728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algn="ctr">
              <a:defRPr sz="105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0" name="Picture Placeholder 6">
            <a:extLst>
              <a:ext uri="{FF2B5EF4-FFF2-40B4-BE49-F238E27FC236}">
                <a16:creationId xmlns:a16="http://schemas.microsoft.com/office/drawing/2014/main" id="{72CC66C3-A319-4228-BCED-6A167128BDE8}"/>
              </a:ext>
            </a:extLst>
          </p:cNvPr>
          <p:cNvSpPr>
            <a:spLocks noGrp="1" noChangeAspect="1"/>
          </p:cNvSpPr>
          <p:nvPr>
            <p:ph type="pic" sz="quarter" idx="23"/>
          </p:nvPr>
        </p:nvSpPr>
        <p:spPr>
          <a:xfrm>
            <a:off x="493776" y="4711895"/>
            <a:ext cx="1097280" cy="109728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algn="ctr">
              <a:defRPr sz="105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1" name="Picture Placeholder 6">
            <a:extLst>
              <a:ext uri="{FF2B5EF4-FFF2-40B4-BE49-F238E27FC236}">
                <a16:creationId xmlns:a16="http://schemas.microsoft.com/office/drawing/2014/main" id="{70B551CA-56F9-4B16-8B85-85BB50F2E464}"/>
              </a:ext>
            </a:extLst>
          </p:cNvPr>
          <p:cNvSpPr>
            <a:spLocks noGrp="1" noChangeAspect="1"/>
          </p:cNvSpPr>
          <p:nvPr>
            <p:ph type="pic" sz="quarter" idx="24"/>
          </p:nvPr>
        </p:nvSpPr>
        <p:spPr>
          <a:xfrm>
            <a:off x="5795887" y="4711895"/>
            <a:ext cx="1097280" cy="109728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algn="ctr">
              <a:defRPr sz="105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8" name="Footer Placeholder 7">
            <a:extLst>
              <a:ext uri="{FF2B5EF4-FFF2-40B4-BE49-F238E27FC236}">
                <a16:creationId xmlns:a16="http://schemas.microsoft.com/office/drawing/2014/main" id="{28AA5AF5-6E0A-B74F-A677-45E588EA86F1}"/>
              </a:ext>
            </a:extLst>
          </p:cNvPr>
          <p:cNvSpPr>
            <a:spLocks noGrp="1"/>
          </p:cNvSpPr>
          <p:nvPr>
            <p:ph type="ftr" sz="quarter" idx="31"/>
          </p:nvPr>
        </p:nvSpPr>
        <p:spPr>
          <a:xfrm>
            <a:off x="5976940" y="6211418"/>
            <a:ext cx="5137481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© SUNY Downstate Health Sciences University 2021 – Privileged &amp; Confidential</a:t>
            </a:r>
            <a:endParaRPr lang="en-US" dirty="0"/>
          </a:p>
        </p:txBody>
      </p:sp>
      <p:sp>
        <p:nvSpPr>
          <p:cNvPr id="29" name="Text Placeholder 7">
            <a:extLst>
              <a:ext uri="{FF2B5EF4-FFF2-40B4-BE49-F238E27FC236}">
                <a16:creationId xmlns:a16="http://schemas.microsoft.com/office/drawing/2014/main" id="{A6924C66-C9E2-AA45-98B2-5363DBFCC31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" y="1373251"/>
            <a:ext cx="11201400" cy="548640"/>
          </a:xfrm>
        </p:spPr>
        <p:txBody>
          <a:bodyPr/>
          <a:lstStyle>
            <a:lvl1pPr>
              <a:lnSpc>
                <a:spcPts val="2600"/>
              </a:lnSpc>
              <a:spcBef>
                <a:spcPts val="0"/>
              </a:spcBef>
              <a:defRPr sz="18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A73B879E-7E94-A547-BF8F-D4D6AA4A8873}"/>
              </a:ext>
            </a:extLst>
          </p:cNvPr>
          <p:cNvSpPr>
            <a:spLocks noGrp="1"/>
          </p:cNvSpPr>
          <p:nvPr>
            <p:ph type="body" idx="32"/>
          </p:nvPr>
        </p:nvSpPr>
        <p:spPr>
          <a:xfrm>
            <a:off x="2009315" y="2314317"/>
            <a:ext cx="3419855" cy="640080"/>
          </a:xfrm>
        </p:spPr>
        <p:txBody>
          <a:bodyPr anchor="t" anchorCtr="0"/>
          <a:lstStyle>
            <a:lvl1pPr marL="0" indent="0">
              <a:lnSpc>
                <a:spcPts val="215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5124D0D2-D102-6A49-B481-BF500E9B39E9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2010783" y="3657213"/>
            <a:ext cx="3419855" cy="640080"/>
          </a:xfrm>
        </p:spPr>
        <p:txBody>
          <a:bodyPr anchor="t" anchorCtr="0"/>
          <a:lstStyle>
            <a:lvl1pPr marL="0" indent="0">
              <a:lnSpc>
                <a:spcPts val="215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93DE51AB-D2A1-AA41-9B4A-40740AAE39E8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2009315" y="5000110"/>
            <a:ext cx="3419855" cy="640080"/>
          </a:xfrm>
        </p:spPr>
        <p:txBody>
          <a:bodyPr anchor="t" anchorCtr="0"/>
          <a:lstStyle>
            <a:lvl1pPr marL="0" indent="0">
              <a:lnSpc>
                <a:spcPts val="215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Text Placeholder 2">
            <a:extLst>
              <a:ext uri="{FF2B5EF4-FFF2-40B4-BE49-F238E27FC236}">
                <a16:creationId xmlns:a16="http://schemas.microsoft.com/office/drawing/2014/main" id="{61A2389C-B3FF-8143-B1C1-D9E808F4DA21}"/>
              </a:ext>
            </a:extLst>
          </p:cNvPr>
          <p:cNvSpPr>
            <a:spLocks noGrp="1"/>
          </p:cNvSpPr>
          <p:nvPr>
            <p:ph type="body" idx="33"/>
          </p:nvPr>
        </p:nvSpPr>
        <p:spPr>
          <a:xfrm>
            <a:off x="7293492" y="2314317"/>
            <a:ext cx="3419855" cy="640080"/>
          </a:xfrm>
        </p:spPr>
        <p:txBody>
          <a:bodyPr anchor="t" anchorCtr="0"/>
          <a:lstStyle>
            <a:lvl1pPr marL="0" indent="0">
              <a:lnSpc>
                <a:spcPts val="215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3" name="Text Placeholder 2">
            <a:extLst>
              <a:ext uri="{FF2B5EF4-FFF2-40B4-BE49-F238E27FC236}">
                <a16:creationId xmlns:a16="http://schemas.microsoft.com/office/drawing/2014/main" id="{BAF8D0D6-FD7D-4345-BD1C-43179A80FCFB}"/>
              </a:ext>
            </a:extLst>
          </p:cNvPr>
          <p:cNvSpPr>
            <a:spLocks noGrp="1"/>
          </p:cNvSpPr>
          <p:nvPr>
            <p:ph type="body" idx="34"/>
          </p:nvPr>
        </p:nvSpPr>
        <p:spPr>
          <a:xfrm>
            <a:off x="7294960" y="3657213"/>
            <a:ext cx="3419855" cy="640080"/>
          </a:xfrm>
        </p:spPr>
        <p:txBody>
          <a:bodyPr anchor="t" anchorCtr="0"/>
          <a:lstStyle>
            <a:lvl1pPr marL="0" indent="0">
              <a:lnSpc>
                <a:spcPts val="215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2">
            <a:extLst>
              <a:ext uri="{FF2B5EF4-FFF2-40B4-BE49-F238E27FC236}">
                <a16:creationId xmlns:a16="http://schemas.microsoft.com/office/drawing/2014/main" id="{3304246B-597D-7348-A2FF-0E13EB5B6E66}"/>
              </a:ext>
            </a:extLst>
          </p:cNvPr>
          <p:cNvSpPr>
            <a:spLocks noGrp="1"/>
          </p:cNvSpPr>
          <p:nvPr>
            <p:ph type="body" idx="35"/>
          </p:nvPr>
        </p:nvSpPr>
        <p:spPr>
          <a:xfrm>
            <a:off x="7293492" y="5000110"/>
            <a:ext cx="3419855" cy="640080"/>
          </a:xfrm>
        </p:spPr>
        <p:txBody>
          <a:bodyPr anchor="t" anchorCtr="0"/>
          <a:lstStyle>
            <a:lvl1pPr marL="0" indent="0">
              <a:lnSpc>
                <a:spcPts val="215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825937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Icons +Label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A7C1B-6DE0-4CC6-AD21-30B662652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31BC8-47C3-4622-9DF5-B851BA1572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5300" y="4517136"/>
            <a:ext cx="2834640" cy="1394715"/>
          </a:xfr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  <a:lvl2pPr marL="288925" indent="-285750">
              <a:buClr>
                <a:schemeClr val="bg1"/>
              </a:buClr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1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05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9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3E6BF4-8B5F-4781-9386-A69DD95AC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67D03CC-13B7-4D1C-BA10-5EA08EDEA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6">
            <a:extLst>
              <a:ext uri="{FF2B5EF4-FFF2-40B4-BE49-F238E27FC236}">
                <a16:creationId xmlns:a16="http://schemas.microsoft.com/office/drawing/2014/main" id="{0A862CFF-82DA-4647-9509-7C21B0672A49}"/>
              </a:ext>
            </a:extLst>
          </p:cNvPr>
          <p:cNvSpPr>
            <a:spLocks noGrp="1" noChangeAspect="1"/>
          </p:cNvSpPr>
          <p:nvPr>
            <p:ph type="pic" sz="quarter" idx="19"/>
          </p:nvPr>
        </p:nvSpPr>
        <p:spPr>
          <a:xfrm>
            <a:off x="1091536" y="2102159"/>
            <a:ext cx="1097280" cy="109728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algn="ctr">
              <a:defRPr sz="11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E60FDA56-CA7C-A948-8A68-43320602D93F}"/>
              </a:ext>
            </a:extLst>
          </p:cNvPr>
          <p:cNvSpPr>
            <a:spLocks noGrp="1" noChangeAspect="1"/>
          </p:cNvSpPr>
          <p:nvPr>
            <p:ph type="pic" sz="quarter" idx="20"/>
          </p:nvPr>
        </p:nvSpPr>
        <p:spPr>
          <a:xfrm>
            <a:off x="5547360" y="2102159"/>
            <a:ext cx="1097280" cy="109728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algn="ctr">
              <a:defRPr sz="11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Picture Placeholder 6">
            <a:extLst>
              <a:ext uri="{FF2B5EF4-FFF2-40B4-BE49-F238E27FC236}">
                <a16:creationId xmlns:a16="http://schemas.microsoft.com/office/drawing/2014/main" id="{863A63F3-E298-9749-B553-548AC7B034FD}"/>
              </a:ext>
            </a:extLst>
          </p:cNvPr>
          <p:cNvSpPr>
            <a:spLocks noGrp="1" noChangeAspect="1"/>
          </p:cNvSpPr>
          <p:nvPr>
            <p:ph type="pic" sz="quarter" idx="21"/>
          </p:nvPr>
        </p:nvSpPr>
        <p:spPr>
          <a:xfrm>
            <a:off x="9729216" y="2102159"/>
            <a:ext cx="1097280" cy="109728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algn="ctr">
              <a:defRPr sz="11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27240B-B933-41F8-A12E-A8AE439F1DF7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682004" y="4517135"/>
            <a:ext cx="2834640" cy="1394715"/>
          </a:xfr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12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1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05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9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83EA62A-FE8F-40A2-99BE-48775C63F44B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8860536" y="4517136"/>
            <a:ext cx="2834640" cy="1394715"/>
          </a:xfr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12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1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05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9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Footer Placeholder 7">
            <a:extLst>
              <a:ext uri="{FF2B5EF4-FFF2-40B4-BE49-F238E27FC236}">
                <a16:creationId xmlns:a16="http://schemas.microsoft.com/office/drawing/2014/main" id="{A90BA012-9360-A046-8086-536006A7DE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976940" y="6211418"/>
            <a:ext cx="5137481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/>
              <a:t>© SUNY Downstate Health Sciences University 2021 – Privileged &amp; Confidential</a:t>
            </a:r>
            <a:endParaRPr lang="en-US" dirty="0"/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CBC0C8EC-26D4-2B49-88F6-A70EC3C5BD5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" y="1373251"/>
            <a:ext cx="11201400" cy="548640"/>
          </a:xfrm>
        </p:spPr>
        <p:txBody>
          <a:bodyPr/>
          <a:lstStyle>
            <a:lvl1pPr>
              <a:lnSpc>
                <a:spcPts val="2600"/>
              </a:lnSpc>
              <a:spcBef>
                <a:spcPts val="0"/>
              </a:spcBef>
              <a:defRPr sz="1800" b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9D5F6FF5-12F7-C148-A8CB-70EB7280AA64}"/>
              </a:ext>
            </a:extLst>
          </p:cNvPr>
          <p:cNvSpPr>
            <a:spLocks noGrp="1"/>
          </p:cNvSpPr>
          <p:nvPr>
            <p:ph type="body" idx="24"/>
          </p:nvPr>
        </p:nvSpPr>
        <p:spPr>
          <a:xfrm>
            <a:off x="495299" y="3630168"/>
            <a:ext cx="2834640" cy="640080"/>
          </a:xfrm>
        </p:spPr>
        <p:txBody>
          <a:bodyPr anchor="t" anchorCtr="0"/>
          <a:lstStyle>
            <a:lvl1pPr marL="0" indent="0">
              <a:lnSpc>
                <a:spcPts val="2150"/>
              </a:lnSpc>
              <a:spcBef>
                <a:spcPts val="0"/>
              </a:spcBef>
              <a:buNone/>
              <a:defRPr sz="1800" b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843A3C02-9407-DD40-9C02-46FCDB6C0928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682004" y="3630168"/>
            <a:ext cx="2834640" cy="640080"/>
          </a:xfrm>
        </p:spPr>
        <p:txBody>
          <a:bodyPr anchor="t" anchorCtr="0"/>
          <a:lstStyle>
            <a:lvl1pPr marL="0" indent="0">
              <a:lnSpc>
                <a:spcPts val="2150"/>
              </a:lnSpc>
              <a:spcBef>
                <a:spcPts val="0"/>
              </a:spcBef>
              <a:buNone/>
              <a:defRPr sz="1800" b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BC44BD76-F679-6A4F-A01A-8604DBEAA02A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8860536" y="3630168"/>
            <a:ext cx="2834640" cy="640080"/>
          </a:xfrm>
        </p:spPr>
        <p:txBody>
          <a:bodyPr anchor="t" anchorCtr="0"/>
          <a:lstStyle>
            <a:lvl1pPr marL="0" indent="0">
              <a:lnSpc>
                <a:spcPts val="2150"/>
              </a:lnSpc>
              <a:spcBef>
                <a:spcPts val="0"/>
              </a:spcBef>
              <a:buNone/>
              <a:defRPr sz="1800" b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FA61EFFF-3697-6E49-9F3A-758E9A845302}"/>
              </a:ext>
            </a:extLst>
          </p:cNvPr>
          <p:cNvSpPr>
            <a:spLocks noChangeAspect="1"/>
          </p:cNvSpPr>
          <p:nvPr userDrawn="1"/>
        </p:nvSpPr>
        <p:spPr>
          <a:xfrm>
            <a:off x="510067" y="6236276"/>
            <a:ext cx="1591056" cy="344226"/>
          </a:xfrm>
          <a:custGeom>
            <a:avLst/>
            <a:gdLst>
              <a:gd name="connsiteX0" fmla="*/ 2059931 w 5710521"/>
              <a:gd name="connsiteY0" fmla="*/ 924335 h 1236446"/>
              <a:gd name="connsiteX1" fmla="*/ 2038171 w 5710521"/>
              <a:gd name="connsiteY1" fmla="*/ 981014 h 1236446"/>
              <a:gd name="connsiteX2" fmla="*/ 2081447 w 5710521"/>
              <a:gd name="connsiteY2" fmla="*/ 981014 h 1236446"/>
              <a:gd name="connsiteX3" fmla="*/ 5049518 w 5710521"/>
              <a:gd name="connsiteY3" fmla="*/ 908304 h 1236446"/>
              <a:gd name="connsiteX4" fmla="*/ 5049518 w 5710521"/>
              <a:gd name="connsiteY4" fmla="*/ 959096 h 1236446"/>
              <a:gd name="connsiteX5" fmla="*/ 5076343 w 5710521"/>
              <a:gd name="connsiteY5" fmla="*/ 959096 h 1236446"/>
              <a:gd name="connsiteX6" fmla="*/ 5106610 w 5710521"/>
              <a:gd name="connsiteY6" fmla="*/ 933502 h 1236446"/>
              <a:gd name="connsiteX7" fmla="*/ 5080389 w 5710521"/>
              <a:gd name="connsiteY7" fmla="*/ 908304 h 1236446"/>
              <a:gd name="connsiteX8" fmla="*/ 5588001 w 5710521"/>
              <a:gd name="connsiteY8" fmla="*/ 889000 h 1236446"/>
              <a:gd name="connsiteX9" fmla="*/ 5610571 w 5710521"/>
              <a:gd name="connsiteY9" fmla="*/ 889000 h 1236446"/>
              <a:gd name="connsiteX10" fmla="*/ 5648955 w 5710521"/>
              <a:gd name="connsiteY10" fmla="*/ 964973 h 1236446"/>
              <a:gd name="connsiteX11" fmla="*/ 5687980 w 5710521"/>
              <a:gd name="connsiteY11" fmla="*/ 889000 h 1236446"/>
              <a:gd name="connsiteX12" fmla="*/ 5710521 w 5710521"/>
              <a:gd name="connsiteY12" fmla="*/ 889000 h 1236446"/>
              <a:gd name="connsiteX13" fmla="*/ 5659119 w 5710521"/>
              <a:gd name="connsiteY13" fmla="*/ 985086 h 1236446"/>
              <a:gd name="connsiteX14" fmla="*/ 5659119 w 5710521"/>
              <a:gd name="connsiteY14" fmla="*/ 1039124 h 1236446"/>
              <a:gd name="connsiteX15" fmla="*/ 5638801 w 5710521"/>
              <a:gd name="connsiteY15" fmla="*/ 1039124 h 1236446"/>
              <a:gd name="connsiteX16" fmla="*/ 5638801 w 5710521"/>
              <a:gd name="connsiteY16" fmla="*/ 985086 h 1236446"/>
              <a:gd name="connsiteX17" fmla="*/ 5435601 w 5710521"/>
              <a:gd name="connsiteY17" fmla="*/ 889000 h 1236446"/>
              <a:gd name="connsiteX18" fmla="*/ 5544903 w 5710521"/>
              <a:gd name="connsiteY18" fmla="*/ 889000 h 1236446"/>
              <a:gd name="connsiteX19" fmla="*/ 5544903 w 5710521"/>
              <a:gd name="connsiteY19" fmla="*/ 908697 h 1236446"/>
              <a:gd name="connsiteX20" fmla="*/ 5500398 w 5710521"/>
              <a:gd name="connsiteY20" fmla="*/ 908697 h 1236446"/>
              <a:gd name="connsiteX21" fmla="*/ 5500398 w 5710521"/>
              <a:gd name="connsiteY21" fmla="*/ 1039124 h 1236446"/>
              <a:gd name="connsiteX22" fmla="*/ 5480106 w 5710521"/>
              <a:gd name="connsiteY22" fmla="*/ 1039124 h 1236446"/>
              <a:gd name="connsiteX23" fmla="*/ 5480106 w 5710521"/>
              <a:gd name="connsiteY23" fmla="*/ 908697 h 1236446"/>
              <a:gd name="connsiteX24" fmla="*/ 5435601 w 5710521"/>
              <a:gd name="connsiteY24" fmla="*/ 908697 h 1236446"/>
              <a:gd name="connsiteX25" fmla="*/ 5435601 w 5710521"/>
              <a:gd name="connsiteY25" fmla="*/ 889000 h 1236446"/>
              <a:gd name="connsiteX26" fmla="*/ 5346700 w 5710521"/>
              <a:gd name="connsiteY26" fmla="*/ 889000 h 1236446"/>
              <a:gd name="connsiteX27" fmla="*/ 5367018 w 5710521"/>
              <a:gd name="connsiteY27" fmla="*/ 889000 h 1236446"/>
              <a:gd name="connsiteX28" fmla="*/ 5367018 w 5710521"/>
              <a:gd name="connsiteY28" fmla="*/ 1039124 h 1236446"/>
              <a:gd name="connsiteX29" fmla="*/ 5346700 w 5710521"/>
              <a:gd name="connsiteY29" fmla="*/ 1039124 h 1236446"/>
              <a:gd name="connsiteX30" fmla="*/ 5346700 w 5710521"/>
              <a:gd name="connsiteY30" fmla="*/ 889000 h 1236446"/>
              <a:gd name="connsiteX31" fmla="*/ 5029201 w 5710521"/>
              <a:gd name="connsiteY31" fmla="*/ 889000 h 1236446"/>
              <a:gd name="connsiteX32" fmla="*/ 5080204 w 5710521"/>
              <a:gd name="connsiteY32" fmla="*/ 889000 h 1236446"/>
              <a:gd name="connsiteX33" fmla="*/ 5127345 w 5710521"/>
              <a:gd name="connsiteY33" fmla="*/ 933710 h 1236446"/>
              <a:gd name="connsiteX34" fmla="*/ 5092400 w 5710521"/>
              <a:gd name="connsiteY34" fmla="*/ 976571 h 1236446"/>
              <a:gd name="connsiteX35" fmla="*/ 5134241 w 5710521"/>
              <a:gd name="connsiteY35" fmla="*/ 1039146 h 1236446"/>
              <a:gd name="connsiteX36" fmla="*/ 5109250 w 5710521"/>
              <a:gd name="connsiteY36" fmla="*/ 1039146 h 1236446"/>
              <a:gd name="connsiteX37" fmla="*/ 5070254 w 5710521"/>
              <a:gd name="connsiteY37" fmla="*/ 978191 h 1236446"/>
              <a:gd name="connsiteX38" fmla="*/ 5049518 w 5710521"/>
              <a:gd name="connsiteY38" fmla="*/ 978191 h 1236446"/>
              <a:gd name="connsiteX39" fmla="*/ 5049518 w 5710521"/>
              <a:gd name="connsiteY39" fmla="*/ 1039146 h 1236446"/>
              <a:gd name="connsiteX40" fmla="*/ 5029201 w 5710521"/>
              <a:gd name="connsiteY40" fmla="*/ 1039146 h 1236446"/>
              <a:gd name="connsiteX41" fmla="*/ 4864100 w 5710521"/>
              <a:gd name="connsiteY41" fmla="*/ 889000 h 1236446"/>
              <a:gd name="connsiteX42" fmla="*/ 4957547 w 5710521"/>
              <a:gd name="connsiteY42" fmla="*/ 889000 h 1236446"/>
              <a:gd name="connsiteX43" fmla="*/ 4957547 w 5710521"/>
              <a:gd name="connsiteY43" fmla="*/ 908301 h 1236446"/>
              <a:gd name="connsiteX44" fmla="*/ 4884416 w 5710521"/>
              <a:gd name="connsiteY44" fmla="*/ 908301 h 1236446"/>
              <a:gd name="connsiteX45" fmla="*/ 4884416 w 5710521"/>
              <a:gd name="connsiteY45" fmla="*/ 953200 h 1236446"/>
              <a:gd name="connsiteX46" fmla="*/ 4952092 w 5710521"/>
              <a:gd name="connsiteY46" fmla="*/ 953200 h 1236446"/>
              <a:gd name="connsiteX47" fmla="*/ 4952092 w 5710521"/>
              <a:gd name="connsiteY47" fmla="*/ 972494 h 1236446"/>
              <a:gd name="connsiteX48" fmla="*/ 4884416 w 5710521"/>
              <a:gd name="connsiteY48" fmla="*/ 972494 h 1236446"/>
              <a:gd name="connsiteX49" fmla="*/ 4884416 w 5710521"/>
              <a:gd name="connsiteY49" fmla="*/ 1019818 h 1236446"/>
              <a:gd name="connsiteX50" fmla="*/ 4957547 w 5710521"/>
              <a:gd name="connsiteY50" fmla="*/ 1019818 h 1236446"/>
              <a:gd name="connsiteX51" fmla="*/ 4957547 w 5710521"/>
              <a:gd name="connsiteY51" fmla="*/ 1039126 h 1236446"/>
              <a:gd name="connsiteX52" fmla="*/ 4864100 w 5710521"/>
              <a:gd name="connsiteY52" fmla="*/ 1039126 h 1236446"/>
              <a:gd name="connsiteX53" fmla="*/ 4864100 w 5710521"/>
              <a:gd name="connsiteY53" fmla="*/ 889000 h 1236446"/>
              <a:gd name="connsiteX54" fmla="*/ 4660901 w 5710521"/>
              <a:gd name="connsiteY54" fmla="*/ 889000 h 1236446"/>
              <a:gd name="connsiteX55" fmla="*/ 4684069 w 5710521"/>
              <a:gd name="connsiteY55" fmla="*/ 889000 h 1236446"/>
              <a:gd name="connsiteX56" fmla="*/ 4731598 w 5710521"/>
              <a:gd name="connsiteY56" fmla="*/ 1004180 h 1236446"/>
              <a:gd name="connsiteX57" fmla="*/ 4778926 w 5710521"/>
              <a:gd name="connsiteY57" fmla="*/ 889000 h 1236446"/>
              <a:gd name="connsiteX58" fmla="*/ 4801074 w 5710521"/>
              <a:gd name="connsiteY58" fmla="*/ 889000 h 1236446"/>
              <a:gd name="connsiteX59" fmla="*/ 4737276 w 5710521"/>
              <a:gd name="connsiteY59" fmla="*/ 1039126 h 1236446"/>
              <a:gd name="connsiteX60" fmla="*/ 4725699 w 5710521"/>
              <a:gd name="connsiteY60" fmla="*/ 1039126 h 1236446"/>
              <a:gd name="connsiteX61" fmla="*/ 4572000 w 5710521"/>
              <a:gd name="connsiteY61" fmla="*/ 889000 h 1236446"/>
              <a:gd name="connsiteX62" fmla="*/ 4592318 w 5710521"/>
              <a:gd name="connsiteY62" fmla="*/ 889000 h 1236446"/>
              <a:gd name="connsiteX63" fmla="*/ 4592318 w 5710521"/>
              <a:gd name="connsiteY63" fmla="*/ 1039124 h 1236446"/>
              <a:gd name="connsiteX64" fmla="*/ 4572000 w 5710521"/>
              <a:gd name="connsiteY64" fmla="*/ 1039124 h 1236446"/>
              <a:gd name="connsiteX65" fmla="*/ 4572000 w 5710521"/>
              <a:gd name="connsiteY65" fmla="*/ 889000 h 1236446"/>
              <a:gd name="connsiteX66" fmla="*/ 4381501 w 5710521"/>
              <a:gd name="connsiteY66" fmla="*/ 889000 h 1236446"/>
              <a:gd name="connsiteX67" fmla="*/ 4390642 w 5710521"/>
              <a:gd name="connsiteY67" fmla="*/ 889000 h 1236446"/>
              <a:gd name="connsiteX68" fmla="*/ 4482074 w 5710521"/>
              <a:gd name="connsiteY68" fmla="*/ 996055 h 1236446"/>
              <a:gd name="connsiteX69" fmla="*/ 4482074 w 5710521"/>
              <a:gd name="connsiteY69" fmla="*/ 889000 h 1236446"/>
              <a:gd name="connsiteX70" fmla="*/ 4502188 w 5710521"/>
              <a:gd name="connsiteY70" fmla="*/ 889000 h 1236446"/>
              <a:gd name="connsiteX71" fmla="*/ 4502188 w 5710521"/>
              <a:gd name="connsiteY71" fmla="*/ 1039126 h 1236446"/>
              <a:gd name="connsiteX72" fmla="*/ 4491611 w 5710521"/>
              <a:gd name="connsiteY72" fmla="*/ 1039126 h 1236446"/>
              <a:gd name="connsiteX73" fmla="*/ 4401616 w 5710521"/>
              <a:gd name="connsiteY73" fmla="*/ 932696 h 1236446"/>
              <a:gd name="connsiteX74" fmla="*/ 4401616 w 5710521"/>
              <a:gd name="connsiteY74" fmla="*/ 1039126 h 1236446"/>
              <a:gd name="connsiteX75" fmla="*/ 4381501 w 5710521"/>
              <a:gd name="connsiteY75" fmla="*/ 1039126 h 1236446"/>
              <a:gd name="connsiteX76" fmla="*/ 4191001 w 5710521"/>
              <a:gd name="connsiteY76" fmla="*/ 889000 h 1236446"/>
              <a:gd name="connsiteX77" fmla="*/ 4211316 w 5710521"/>
              <a:gd name="connsiteY77" fmla="*/ 889000 h 1236446"/>
              <a:gd name="connsiteX78" fmla="*/ 4211316 w 5710521"/>
              <a:gd name="connsiteY78" fmla="*/ 984898 h 1236446"/>
              <a:gd name="connsiteX79" fmla="*/ 4245458 w 5710521"/>
              <a:gd name="connsiteY79" fmla="*/ 1021856 h 1236446"/>
              <a:gd name="connsiteX80" fmla="*/ 4279383 w 5710521"/>
              <a:gd name="connsiteY80" fmla="*/ 984898 h 1236446"/>
              <a:gd name="connsiteX81" fmla="*/ 4279383 w 5710521"/>
              <a:gd name="connsiteY81" fmla="*/ 889000 h 1236446"/>
              <a:gd name="connsiteX82" fmla="*/ 4299884 w 5710521"/>
              <a:gd name="connsiteY82" fmla="*/ 889000 h 1236446"/>
              <a:gd name="connsiteX83" fmla="*/ 4299884 w 5710521"/>
              <a:gd name="connsiteY83" fmla="*/ 988555 h 1236446"/>
              <a:gd name="connsiteX84" fmla="*/ 4245458 w 5710521"/>
              <a:gd name="connsiteY84" fmla="*/ 1041781 h 1236446"/>
              <a:gd name="connsiteX85" fmla="*/ 4191001 w 5710521"/>
              <a:gd name="connsiteY85" fmla="*/ 988555 h 1236446"/>
              <a:gd name="connsiteX86" fmla="*/ 3784600 w 5710521"/>
              <a:gd name="connsiteY86" fmla="*/ 889000 h 1236446"/>
              <a:gd name="connsiteX87" fmla="*/ 3878047 w 5710521"/>
              <a:gd name="connsiteY87" fmla="*/ 889000 h 1236446"/>
              <a:gd name="connsiteX88" fmla="*/ 3878047 w 5710521"/>
              <a:gd name="connsiteY88" fmla="*/ 908301 h 1236446"/>
              <a:gd name="connsiteX89" fmla="*/ 3804916 w 5710521"/>
              <a:gd name="connsiteY89" fmla="*/ 908301 h 1236446"/>
              <a:gd name="connsiteX90" fmla="*/ 3804916 w 5710521"/>
              <a:gd name="connsiteY90" fmla="*/ 953200 h 1236446"/>
              <a:gd name="connsiteX91" fmla="*/ 3872565 w 5710521"/>
              <a:gd name="connsiteY91" fmla="*/ 953200 h 1236446"/>
              <a:gd name="connsiteX92" fmla="*/ 3872565 w 5710521"/>
              <a:gd name="connsiteY92" fmla="*/ 972494 h 1236446"/>
              <a:gd name="connsiteX93" fmla="*/ 3804916 w 5710521"/>
              <a:gd name="connsiteY93" fmla="*/ 972494 h 1236446"/>
              <a:gd name="connsiteX94" fmla="*/ 3804916 w 5710521"/>
              <a:gd name="connsiteY94" fmla="*/ 1019818 h 1236446"/>
              <a:gd name="connsiteX95" fmla="*/ 3878047 w 5710521"/>
              <a:gd name="connsiteY95" fmla="*/ 1019818 h 1236446"/>
              <a:gd name="connsiteX96" fmla="*/ 3878047 w 5710521"/>
              <a:gd name="connsiteY96" fmla="*/ 1039126 h 1236446"/>
              <a:gd name="connsiteX97" fmla="*/ 3784600 w 5710521"/>
              <a:gd name="connsiteY97" fmla="*/ 1039126 h 1236446"/>
              <a:gd name="connsiteX98" fmla="*/ 3784600 w 5710521"/>
              <a:gd name="connsiteY98" fmla="*/ 889000 h 1236446"/>
              <a:gd name="connsiteX99" fmla="*/ 3390901 w 5710521"/>
              <a:gd name="connsiteY99" fmla="*/ 889000 h 1236446"/>
              <a:gd name="connsiteX100" fmla="*/ 3400075 w 5710521"/>
              <a:gd name="connsiteY100" fmla="*/ 889000 h 1236446"/>
              <a:gd name="connsiteX101" fmla="*/ 3491476 w 5710521"/>
              <a:gd name="connsiteY101" fmla="*/ 996055 h 1236446"/>
              <a:gd name="connsiteX102" fmla="*/ 3491476 w 5710521"/>
              <a:gd name="connsiteY102" fmla="*/ 889000 h 1236446"/>
              <a:gd name="connsiteX103" fmla="*/ 3511591 w 5710521"/>
              <a:gd name="connsiteY103" fmla="*/ 889000 h 1236446"/>
              <a:gd name="connsiteX104" fmla="*/ 3511591 w 5710521"/>
              <a:gd name="connsiteY104" fmla="*/ 1039126 h 1236446"/>
              <a:gd name="connsiteX105" fmla="*/ 3501014 w 5710521"/>
              <a:gd name="connsiteY105" fmla="*/ 1039126 h 1236446"/>
              <a:gd name="connsiteX106" fmla="*/ 3411016 w 5710521"/>
              <a:gd name="connsiteY106" fmla="*/ 932696 h 1236446"/>
              <a:gd name="connsiteX107" fmla="*/ 3411016 w 5710521"/>
              <a:gd name="connsiteY107" fmla="*/ 1039126 h 1236446"/>
              <a:gd name="connsiteX108" fmla="*/ 3390901 w 5710521"/>
              <a:gd name="connsiteY108" fmla="*/ 1039126 h 1236446"/>
              <a:gd name="connsiteX109" fmla="*/ 3225801 w 5710521"/>
              <a:gd name="connsiteY109" fmla="*/ 889000 h 1236446"/>
              <a:gd name="connsiteX110" fmla="*/ 3319246 w 5710521"/>
              <a:gd name="connsiteY110" fmla="*/ 889000 h 1236446"/>
              <a:gd name="connsiteX111" fmla="*/ 3319246 w 5710521"/>
              <a:gd name="connsiteY111" fmla="*/ 908301 h 1236446"/>
              <a:gd name="connsiteX112" fmla="*/ 3246116 w 5710521"/>
              <a:gd name="connsiteY112" fmla="*/ 908301 h 1236446"/>
              <a:gd name="connsiteX113" fmla="*/ 3246116 w 5710521"/>
              <a:gd name="connsiteY113" fmla="*/ 953200 h 1236446"/>
              <a:gd name="connsiteX114" fmla="*/ 3313769 w 5710521"/>
              <a:gd name="connsiteY114" fmla="*/ 953200 h 1236446"/>
              <a:gd name="connsiteX115" fmla="*/ 3313769 w 5710521"/>
              <a:gd name="connsiteY115" fmla="*/ 972494 h 1236446"/>
              <a:gd name="connsiteX116" fmla="*/ 3246116 w 5710521"/>
              <a:gd name="connsiteY116" fmla="*/ 972494 h 1236446"/>
              <a:gd name="connsiteX117" fmla="*/ 3246116 w 5710521"/>
              <a:gd name="connsiteY117" fmla="*/ 1019818 h 1236446"/>
              <a:gd name="connsiteX118" fmla="*/ 3319246 w 5710521"/>
              <a:gd name="connsiteY118" fmla="*/ 1019818 h 1236446"/>
              <a:gd name="connsiteX119" fmla="*/ 3319246 w 5710521"/>
              <a:gd name="connsiteY119" fmla="*/ 1039126 h 1236446"/>
              <a:gd name="connsiteX120" fmla="*/ 3225801 w 5710521"/>
              <a:gd name="connsiteY120" fmla="*/ 1039126 h 1236446"/>
              <a:gd name="connsiteX121" fmla="*/ 3225801 w 5710521"/>
              <a:gd name="connsiteY121" fmla="*/ 889000 h 1236446"/>
              <a:gd name="connsiteX122" fmla="*/ 3124200 w 5710521"/>
              <a:gd name="connsiteY122" fmla="*/ 889000 h 1236446"/>
              <a:gd name="connsiteX123" fmla="*/ 3144518 w 5710521"/>
              <a:gd name="connsiteY123" fmla="*/ 889000 h 1236446"/>
              <a:gd name="connsiteX124" fmla="*/ 3144518 w 5710521"/>
              <a:gd name="connsiteY124" fmla="*/ 1039124 h 1236446"/>
              <a:gd name="connsiteX125" fmla="*/ 3124200 w 5710521"/>
              <a:gd name="connsiteY125" fmla="*/ 1039124 h 1236446"/>
              <a:gd name="connsiteX126" fmla="*/ 3124200 w 5710521"/>
              <a:gd name="connsiteY126" fmla="*/ 889000 h 1236446"/>
              <a:gd name="connsiteX127" fmla="*/ 2489201 w 5710521"/>
              <a:gd name="connsiteY127" fmla="*/ 889000 h 1236446"/>
              <a:gd name="connsiteX128" fmla="*/ 2509728 w 5710521"/>
              <a:gd name="connsiteY128" fmla="*/ 889000 h 1236446"/>
              <a:gd name="connsiteX129" fmla="*/ 2509728 w 5710521"/>
              <a:gd name="connsiteY129" fmla="*/ 952387 h 1236446"/>
              <a:gd name="connsiteX130" fmla="*/ 2585076 w 5710521"/>
              <a:gd name="connsiteY130" fmla="*/ 952387 h 1236446"/>
              <a:gd name="connsiteX131" fmla="*/ 2585076 w 5710521"/>
              <a:gd name="connsiteY131" fmla="*/ 889000 h 1236446"/>
              <a:gd name="connsiteX132" fmla="*/ 2605394 w 5710521"/>
              <a:gd name="connsiteY132" fmla="*/ 889000 h 1236446"/>
              <a:gd name="connsiteX133" fmla="*/ 2605394 w 5710521"/>
              <a:gd name="connsiteY133" fmla="*/ 1039126 h 1236446"/>
              <a:gd name="connsiteX134" fmla="*/ 2585076 w 5710521"/>
              <a:gd name="connsiteY134" fmla="*/ 1039126 h 1236446"/>
              <a:gd name="connsiteX135" fmla="*/ 2585076 w 5710521"/>
              <a:gd name="connsiteY135" fmla="*/ 971875 h 1236446"/>
              <a:gd name="connsiteX136" fmla="*/ 2509728 w 5710521"/>
              <a:gd name="connsiteY136" fmla="*/ 971875 h 1236446"/>
              <a:gd name="connsiteX137" fmla="*/ 2509728 w 5710521"/>
              <a:gd name="connsiteY137" fmla="*/ 1039126 h 1236446"/>
              <a:gd name="connsiteX138" fmla="*/ 2489201 w 5710521"/>
              <a:gd name="connsiteY138" fmla="*/ 1039126 h 1236446"/>
              <a:gd name="connsiteX139" fmla="*/ 2311400 w 5710521"/>
              <a:gd name="connsiteY139" fmla="*/ 889000 h 1236446"/>
              <a:gd name="connsiteX140" fmla="*/ 2420705 w 5710521"/>
              <a:gd name="connsiteY140" fmla="*/ 889000 h 1236446"/>
              <a:gd name="connsiteX141" fmla="*/ 2420705 w 5710521"/>
              <a:gd name="connsiteY141" fmla="*/ 908697 h 1236446"/>
              <a:gd name="connsiteX142" fmla="*/ 2376203 w 5710521"/>
              <a:gd name="connsiteY142" fmla="*/ 908697 h 1236446"/>
              <a:gd name="connsiteX143" fmla="*/ 2376203 w 5710521"/>
              <a:gd name="connsiteY143" fmla="*/ 1039124 h 1236446"/>
              <a:gd name="connsiteX144" fmla="*/ 2355906 w 5710521"/>
              <a:gd name="connsiteY144" fmla="*/ 1039124 h 1236446"/>
              <a:gd name="connsiteX145" fmla="*/ 2355906 w 5710521"/>
              <a:gd name="connsiteY145" fmla="*/ 908697 h 1236446"/>
              <a:gd name="connsiteX146" fmla="*/ 2311400 w 5710521"/>
              <a:gd name="connsiteY146" fmla="*/ 908697 h 1236446"/>
              <a:gd name="connsiteX147" fmla="*/ 2311400 w 5710521"/>
              <a:gd name="connsiteY147" fmla="*/ 889000 h 1236446"/>
              <a:gd name="connsiteX148" fmla="*/ 2184401 w 5710521"/>
              <a:gd name="connsiteY148" fmla="*/ 889000 h 1236446"/>
              <a:gd name="connsiteX149" fmla="*/ 2204716 w 5710521"/>
              <a:gd name="connsiteY149" fmla="*/ 889000 h 1236446"/>
              <a:gd name="connsiteX150" fmla="*/ 2204716 w 5710521"/>
              <a:gd name="connsiteY150" fmla="*/ 1019429 h 1236446"/>
              <a:gd name="connsiteX151" fmla="*/ 2285368 w 5710521"/>
              <a:gd name="connsiteY151" fmla="*/ 1019429 h 1236446"/>
              <a:gd name="connsiteX152" fmla="*/ 2285368 w 5710521"/>
              <a:gd name="connsiteY152" fmla="*/ 1039126 h 1236446"/>
              <a:gd name="connsiteX153" fmla="*/ 2184401 w 5710521"/>
              <a:gd name="connsiteY153" fmla="*/ 1039126 h 1236446"/>
              <a:gd name="connsiteX154" fmla="*/ 2054627 w 5710521"/>
              <a:gd name="connsiteY154" fmla="*/ 889000 h 1236446"/>
              <a:gd name="connsiteX155" fmla="*/ 2065595 w 5710521"/>
              <a:gd name="connsiteY155" fmla="*/ 889000 h 1236446"/>
              <a:gd name="connsiteX156" fmla="*/ 2125743 w 5710521"/>
              <a:gd name="connsiteY156" fmla="*/ 1039124 h 1236446"/>
              <a:gd name="connsiteX157" fmla="*/ 2103592 w 5710521"/>
              <a:gd name="connsiteY157" fmla="*/ 1039124 h 1236446"/>
              <a:gd name="connsiteX158" fmla="*/ 2088345 w 5710521"/>
              <a:gd name="connsiteY158" fmla="*/ 1000106 h 1236446"/>
              <a:gd name="connsiteX159" fmla="*/ 2031274 w 5710521"/>
              <a:gd name="connsiteY159" fmla="*/ 1000106 h 1236446"/>
              <a:gd name="connsiteX160" fmla="*/ 2016044 w 5710521"/>
              <a:gd name="connsiteY160" fmla="*/ 1039124 h 1236446"/>
              <a:gd name="connsiteX161" fmla="*/ 1993900 w 5710521"/>
              <a:gd name="connsiteY161" fmla="*/ 1039124 h 1236446"/>
              <a:gd name="connsiteX162" fmla="*/ 1841501 w 5710521"/>
              <a:gd name="connsiteY162" fmla="*/ 889000 h 1236446"/>
              <a:gd name="connsiteX163" fmla="*/ 1934946 w 5710521"/>
              <a:gd name="connsiteY163" fmla="*/ 889000 h 1236446"/>
              <a:gd name="connsiteX164" fmla="*/ 1934946 w 5710521"/>
              <a:gd name="connsiteY164" fmla="*/ 908301 h 1236446"/>
              <a:gd name="connsiteX165" fmla="*/ 1861816 w 5710521"/>
              <a:gd name="connsiteY165" fmla="*/ 908301 h 1236446"/>
              <a:gd name="connsiteX166" fmla="*/ 1861816 w 5710521"/>
              <a:gd name="connsiteY166" fmla="*/ 953200 h 1236446"/>
              <a:gd name="connsiteX167" fmla="*/ 1929469 w 5710521"/>
              <a:gd name="connsiteY167" fmla="*/ 953200 h 1236446"/>
              <a:gd name="connsiteX168" fmla="*/ 1929469 w 5710521"/>
              <a:gd name="connsiteY168" fmla="*/ 972494 h 1236446"/>
              <a:gd name="connsiteX169" fmla="*/ 1861816 w 5710521"/>
              <a:gd name="connsiteY169" fmla="*/ 972494 h 1236446"/>
              <a:gd name="connsiteX170" fmla="*/ 1861816 w 5710521"/>
              <a:gd name="connsiteY170" fmla="*/ 1019818 h 1236446"/>
              <a:gd name="connsiteX171" fmla="*/ 1934946 w 5710521"/>
              <a:gd name="connsiteY171" fmla="*/ 1019818 h 1236446"/>
              <a:gd name="connsiteX172" fmla="*/ 1934946 w 5710521"/>
              <a:gd name="connsiteY172" fmla="*/ 1039126 h 1236446"/>
              <a:gd name="connsiteX173" fmla="*/ 1841501 w 5710521"/>
              <a:gd name="connsiteY173" fmla="*/ 1039126 h 1236446"/>
              <a:gd name="connsiteX174" fmla="*/ 1841501 w 5710521"/>
              <a:gd name="connsiteY174" fmla="*/ 889000 h 1236446"/>
              <a:gd name="connsiteX175" fmla="*/ 1651001 w 5710521"/>
              <a:gd name="connsiteY175" fmla="*/ 889000 h 1236446"/>
              <a:gd name="connsiteX176" fmla="*/ 1671528 w 5710521"/>
              <a:gd name="connsiteY176" fmla="*/ 889000 h 1236446"/>
              <a:gd name="connsiteX177" fmla="*/ 1671528 w 5710521"/>
              <a:gd name="connsiteY177" fmla="*/ 952387 h 1236446"/>
              <a:gd name="connsiteX178" fmla="*/ 1746898 w 5710521"/>
              <a:gd name="connsiteY178" fmla="*/ 952387 h 1236446"/>
              <a:gd name="connsiteX179" fmla="*/ 1746898 w 5710521"/>
              <a:gd name="connsiteY179" fmla="*/ 889000 h 1236446"/>
              <a:gd name="connsiteX180" fmla="*/ 1767194 w 5710521"/>
              <a:gd name="connsiteY180" fmla="*/ 889000 h 1236446"/>
              <a:gd name="connsiteX181" fmla="*/ 1767194 w 5710521"/>
              <a:gd name="connsiteY181" fmla="*/ 1039126 h 1236446"/>
              <a:gd name="connsiteX182" fmla="*/ 1746898 w 5710521"/>
              <a:gd name="connsiteY182" fmla="*/ 1039126 h 1236446"/>
              <a:gd name="connsiteX183" fmla="*/ 1746898 w 5710521"/>
              <a:gd name="connsiteY183" fmla="*/ 971875 h 1236446"/>
              <a:gd name="connsiteX184" fmla="*/ 1671528 w 5710521"/>
              <a:gd name="connsiteY184" fmla="*/ 971875 h 1236446"/>
              <a:gd name="connsiteX185" fmla="*/ 1671528 w 5710521"/>
              <a:gd name="connsiteY185" fmla="*/ 1039126 h 1236446"/>
              <a:gd name="connsiteX186" fmla="*/ 1651001 w 5710521"/>
              <a:gd name="connsiteY186" fmla="*/ 1039126 h 1236446"/>
              <a:gd name="connsiteX187" fmla="*/ 5235039 w 5710521"/>
              <a:gd name="connsiteY187" fmla="*/ 876301 h 1236446"/>
              <a:gd name="connsiteX188" fmla="*/ 5279119 w 5710521"/>
              <a:gd name="connsiteY188" fmla="*/ 898449 h 1236446"/>
              <a:gd name="connsiteX189" fmla="*/ 5265493 w 5710521"/>
              <a:gd name="connsiteY189" fmla="*/ 911455 h 1236446"/>
              <a:gd name="connsiteX190" fmla="*/ 5235249 w 5710521"/>
              <a:gd name="connsiteY190" fmla="*/ 895394 h 1236446"/>
              <a:gd name="connsiteX191" fmla="*/ 5211457 w 5710521"/>
              <a:gd name="connsiteY191" fmla="*/ 915717 h 1236446"/>
              <a:gd name="connsiteX192" fmla="*/ 5224254 w 5710521"/>
              <a:gd name="connsiteY192" fmla="*/ 935011 h 1236446"/>
              <a:gd name="connsiteX193" fmla="*/ 5260632 w 5710521"/>
              <a:gd name="connsiteY193" fmla="*/ 953508 h 1236446"/>
              <a:gd name="connsiteX194" fmla="*/ 5282366 w 5710521"/>
              <a:gd name="connsiteY194" fmla="*/ 988425 h 1236446"/>
              <a:gd name="connsiteX195" fmla="*/ 5232795 w 5710521"/>
              <a:gd name="connsiteY195" fmla="*/ 1031520 h 1236446"/>
              <a:gd name="connsiteX196" fmla="*/ 5181601 w 5710521"/>
              <a:gd name="connsiteY196" fmla="*/ 1000620 h 1236446"/>
              <a:gd name="connsiteX197" fmla="*/ 5196622 w 5710521"/>
              <a:gd name="connsiteY197" fmla="*/ 988238 h 1236446"/>
              <a:gd name="connsiteX198" fmla="*/ 5232585 w 5710521"/>
              <a:gd name="connsiteY198" fmla="*/ 1012218 h 1236446"/>
              <a:gd name="connsiteX199" fmla="*/ 5260216 w 5710521"/>
              <a:gd name="connsiteY199" fmla="*/ 989446 h 1236446"/>
              <a:gd name="connsiteX200" fmla="*/ 5244593 w 5710521"/>
              <a:gd name="connsiteY200" fmla="*/ 968527 h 1236446"/>
              <a:gd name="connsiteX201" fmla="*/ 5212269 w 5710521"/>
              <a:gd name="connsiteY201" fmla="*/ 952675 h 1236446"/>
              <a:gd name="connsiteX202" fmla="*/ 5189723 w 5710521"/>
              <a:gd name="connsiteY202" fmla="*/ 916917 h 1236446"/>
              <a:gd name="connsiteX203" fmla="*/ 5235039 w 5710521"/>
              <a:gd name="connsiteY203" fmla="*/ 876301 h 1236446"/>
              <a:gd name="connsiteX204" fmla="*/ 3990438 w 5710521"/>
              <a:gd name="connsiteY204" fmla="*/ 876301 h 1236446"/>
              <a:gd name="connsiteX205" fmla="*/ 4034521 w 5710521"/>
              <a:gd name="connsiteY205" fmla="*/ 898449 h 1236446"/>
              <a:gd name="connsiteX206" fmla="*/ 4020890 w 5710521"/>
              <a:gd name="connsiteY206" fmla="*/ 911455 h 1236446"/>
              <a:gd name="connsiteX207" fmla="*/ 3990624 w 5710521"/>
              <a:gd name="connsiteY207" fmla="*/ 895394 h 1236446"/>
              <a:gd name="connsiteX208" fmla="*/ 3966857 w 5710521"/>
              <a:gd name="connsiteY208" fmla="*/ 915717 h 1236446"/>
              <a:gd name="connsiteX209" fmla="*/ 3979652 w 5710521"/>
              <a:gd name="connsiteY209" fmla="*/ 935011 h 1236446"/>
              <a:gd name="connsiteX210" fmla="*/ 4016029 w 5710521"/>
              <a:gd name="connsiteY210" fmla="*/ 953508 h 1236446"/>
              <a:gd name="connsiteX211" fmla="*/ 4037763 w 5710521"/>
              <a:gd name="connsiteY211" fmla="*/ 988425 h 1236446"/>
              <a:gd name="connsiteX212" fmla="*/ 3988194 w 5710521"/>
              <a:gd name="connsiteY212" fmla="*/ 1031520 h 1236446"/>
              <a:gd name="connsiteX213" fmla="*/ 3937001 w 5710521"/>
              <a:gd name="connsiteY213" fmla="*/ 1000620 h 1236446"/>
              <a:gd name="connsiteX214" fmla="*/ 3952022 w 5710521"/>
              <a:gd name="connsiteY214" fmla="*/ 988238 h 1236446"/>
              <a:gd name="connsiteX215" fmla="*/ 3987984 w 5710521"/>
              <a:gd name="connsiteY215" fmla="*/ 1012218 h 1236446"/>
              <a:gd name="connsiteX216" fmla="*/ 4015614 w 5710521"/>
              <a:gd name="connsiteY216" fmla="*/ 989446 h 1236446"/>
              <a:gd name="connsiteX217" fmla="*/ 3999968 w 5710521"/>
              <a:gd name="connsiteY217" fmla="*/ 968527 h 1236446"/>
              <a:gd name="connsiteX218" fmla="*/ 3967668 w 5710521"/>
              <a:gd name="connsiteY218" fmla="*/ 952675 h 1236446"/>
              <a:gd name="connsiteX219" fmla="*/ 3945123 w 5710521"/>
              <a:gd name="connsiteY219" fmla="*/ 916917 h 1236446"/>
              <a:gd name="connsiteX220" fmla="*/ 3990438 w 5710521"/>
              <a:gd name="connsiteY220" fmla="*/ 876301 h 1236446"/>
              <a:gd name="connsiteX221" fmla="*/ 3659206 w 5710521"/>
              <a:gd name="connsiteY221" fmla="*/ 876301 h 1236446"/>
              <a:gd name="connsiteX222" fmla="*/ 3724028 w 5710521"/>
              <a:gd name="connsiteY222" fmla="*/ 909203 h 1236446"/>
              <a:gd name="connsiteX223" fmla="*/ 3708985 w 5710521"/>
              <a:gd name="connsiteY223" fmla="*/ 921819 h 1236446"/>
              <a:gd name="connsiteX224" fmla="*/ 3659617 w 5710521"/>
              <a:gd name="connsiteY224" fmla="*/ 896014 h 1236446"/>
              <a:gd name="connsiteX225" fmla="*/ 3602343 w 5710521"/>
              <a:gd name="connsiteY225" fmla="*/ 954728 h 1236446"/>
              <a:gd name="connsiteX226" fmla="*/ 3659418 w 5710521"/>
              <a:gd name="connsiteY226" fmla="*/ 1011800 h 1236446"/>
              <a:gd name="connsiteX227" fmla="*/ 3709792 w 5710521"/>
              <a:gd name="connsiteY227" fmla="*/ 986411 h 1236446"/>
              <a:gd name="connsiteX228" fmla="*/ 3724419 w 5710521"/>
              <a:gd name="connsiteY228" fmla="*/ 998811 h 1236446"/>
              <a:gd name="connsiteX229" fmla="*/ 3658604 w 5710521"/>
              <a:gd name="connsiteY229" fmla="*/ 1031304 h 1236446"/>
              <a:gd name="connsiteX230" fmla="*/ 3581400 w 5710521"/>
              <a:gd name="connsiteY230" fmla="*/ 954520 h 1236446"/>
              <a:gd name="connsiteX231" fmla="*/ 3659206 w 5710521"/>
              <a:gd name="connsiteY231" fmla="*/ 876301 h 1236446"/>
              <a:gd name="connsiteX232" fmla="*/ 2998805 w 5710521"/>
              <a:gd name="connsiteY232" fmla="*/ 876301 h 1236446"/>
              <a:gd name="connsiteX233" fmla="*/ 3063626 w 5710521"/>
              <a:gd name="connsiteY233" fmla="*/ 909203 h 1236446"/>
              <a:gd name="connsiteX234" fmla="*/ 3048589 w 5710521"/>
              <a:gd name="connsiteY234" fmla="*/ 921819 h 1236446"/>
              <a:gd name="connsiteX235" fmla="*/ 2999215 w 5710521"/>
              <a:gd name="connsiteY235" fmla="*/ 896014 h 1236446"/>
              <a:gd name="connsiteX236" fmla="*/ 2941923 w 5710521"/>
              <a:gd name="connsiteY236" fmla="*/ 954728 h 1236446"/>
              <a:gd name="connsiteX237" fmla="*/ 2999017 w 5710521"/>
              <a:gd name="connsiteY237" fmla="*/ 1011800 h 1236446"/>
              <a:gd name="connsiteX238" fmla="*/ 3049397 w 5710521"/>
              <a:gd name="connsiteY238" fmla="*/ 986411 h 1236446"/>
              <a:gd name="connsiteX239" fmla="*/ 3064017 w 5710521"/>
              <a:gd name="connsiteY239" fmla="*/ 998811 h 1236446"/>
              <a:gd name="connsiteX240" fmla="*/ 2998183 w 5710521"/>
              <a:gd name="connsiteY240" fmla="*/ 1031304 h 1236446"/>
              <a:gd name="connsiteX241" fmla="*/ 2921000 w 5710521"/>
              <a:gd name="connsiteY241" fmla="*/ 954520 h 1236446"/>
              <a:gd name="connsiteX242" fmla="*/ 2998805 w 5710521"/>
              <a:gd name="connsiteY242" fmla="*/ 876301 h 1236446"/>
              <a:gd name="connsiteX243" fmla="*/ 2809338 w 5710521"/>
              <a:gd name="connsiteY243" fmla="*/ 876301 h 1236446"/>
              <a:gd name="connsiteX244" fmla="*/ 2853423 w 5710521"/>
              <a:gd name="connsiteY244" fmla="*/ 898449 h 1236446"/>
              <a:gd name="connsiteX245" fmla="*/ 2839791 w 5710521"/>
              <a:gd name="connsiteY245" fmla="*/ 911455 h 1236446"/>
              <a:gd name="connsiteX246" fmla="*/ 2809515 w 5710521"/>
              <a:gd name="connsiteY246" fmla="*/ 895394 h 1236446"/>
              <a:gd name="connsiteX247" fmla="*/ 2785756 w 5710521"/>
              <a:gd name="connsiteY247" fmla="*/ 915717 h 1236446"/>
              <a:gd name="connsiteX248" fmla="*/ 2798576 w 5710521"/>
              <a:gd name="connsiteY248" fmla="*/ 935011 h 1236446"/>
              <a:gd name="connsiteX249" fmla="*/ 2834930 w 5710521"/>
              <a:gd name="connsiteY249" fmla="*/ 953508 h 1236446"/>
              <a:gd name="connsiteX250" fmla="*/ 2856665 w 5710521"/>
              <a:gd name="connsiteY250" fmla="*/ 988425 h 1236446"/>
              <a:gd name="connsiteX251" fmla="*/ 2807094 w 5710521"/>
              <a:gd name="connsiteY251" fmla="*/ 1031520 h 1236446"/>
              <a:gd name="connsiteX252" fmla="*/ 2755900 w 5710521"/>
              <a:gd name="connsiteY252" fmla="*/ 1000620 h 1236446"/>
              <a:gd name="connsiteX253" fmla="*/ 2770917 w 5710521"/>
              <a:gd name="connsiteY253" fmla="*/ 988238 h 1236446"/>
              <a:gd name="connsiteX254" fmla="*/ 2806884 w 5710521"/>
              <a:gd name="connsiteY254" fmla="*/ 1012218 h 1236446"/>
              <a:gd name="connsiteX255" fmla="*/ 2834515 w 5710521"/>
              <a:gd name="connsiteY255" fmla="*/ 989446 h 1236446"/>
              <a:gd name="connsiteX256" fmla="*/ 2818892 w 5710521"/>
              <a:gd name="connsiteY256" fmla="*/ 968527 h 1236446"/>
              <a:gd name="connsiteX257" fmla="*/ 2786568 w 5710521"/>
              <a:gd name="connsiteY257" fmla="*/ 952675 h 1236446"/>
              <a:gd name="connsiteX258" fmla="*/ 2764022 w 5710521"/>
              <a:gd name="connsiteY258" fmla="*/ 916917 h 1236446"/>
              <a:gd name="connsiteX259" fmla="*/ 2809338 w 5710521"/>
              <a:gd name="connsiteY259" fmla="*/ 876301 h 1236446"/>
              <a:gd name="connsiteX260" fmla="*/ 833442 w 5710521"/>
              <a:gd name="connsiteY260" fmla="*/ 685801 h 1236446"/>
              <a:gd name="connsiteX261" fmla="*/ 930283 w 5710521"/>
              <a:gd name="connsiteY261" fmla="*/ 782645 h 1236446"/>
              <a:gd name="connsiteX262" fmla="*/ 833442 w 5710521"/>
              <a:gd name="connsiteY262" fmla="*/ 879489 h 1236446"/>
              <a:gd name="connsiteX263" fmla="*/ 736601 w 5710521"/>
              <a:gd name="connsiteY263" fmla="*/ 782645 h 1236446"/>
              <a:gd name="connsiteX264" fmla="*/ 833442 w 5710521"/>
              <a:gd name="connsiteY264" fmla="*/ 685801 h 1236446"/>
              <a:gd name="connsiteX265" fmla="*/ 902864 w 5710521"/>
              <a:gd name="connsiteY265" fmla="*/ 558801 h 1236446"/>
              <a:gd name="connsiteX266" fmla="*/ 980228 w 5710521"/>
              <a:gd name="connsiteY266" fmla="*/ 636164 h 1236446"/>
              <a:gd name="connsiteX267" fmla="*/ 932549 w 5710521"/>
              <a:gd name="connsiteY267" fmla="*/ 707615 h 1236446"/>
              <a:gd name="connsiteX268" fmla="*/ 833316 w 5710521"/>
              <a:gd name="connsiteY268" fmla="*/ 658313 h 1236446"/>
              <a:gd name="connsiteX269" fmla="*/ 828767 w 5710521"/>
              <a:gd name="connsiteY269" fmla="*/ 658403 h 1236446"/>
              <a:gd name="connsiteX270" fmla="*/ 825501 w 5710521"/>
              <a:gd name="connsiteY270" fmla="*/ 636164 h 1236446"/>
              <a:gd name="connsiteX271" fmla="*/ 902864 w 5710521"/>
              <a:gd name="connsiteY271" fmla="*/ 558801 h 1236446"/>
              <a:gd name="connsiteX272" fmla="*/ 641407 w 5710521"/>
              <a:gd name="connsiteY272" fmla="*/ 471338 h 1236446"/>
              <a:gd name="connsiteX273" fmla="*/ 641407 w 5710521"/>
              <a:gd name="connsiteY273" fmla="*/ 1168270 h 1236446"/>
              <a:gd name="connsiteX274" fmla="*/ 894478 w 5710521"/>
              <a:gd name="connsiteY274" fmla="*/ 938840 h 1236446"/>
              <a:gd name="connsiteX275" fmla="*/ 1097747 w 5710521"/>
              <a:gd name="connsiteY275" fmla="*/ 597444 h 1236446"/>
              <a:gd name="connsiteX276" fmla="*/ 1139992 w 5710521"/>
              <a:gd name="connsiteY276" fmla="*/ 471338 h 1236446"/>
              <a:gd name="connsiteX277" fmla="*/ 4741431 w 5710521"/>
              <a:gd name="connsiteY277" fmla="*/ 250706 h 1236446"/>
              <a:gd name="connsiteX278" fmla="*/ 4678665 w 5710521"/>
              <a:gd name="connsiteY278" fmla="*/ 414134 h 1236446"/>
              <a:gd name="connsiteX279" fmla="*/ 4804820 w 5710521"/>
              <a:gd name="connsiteY279" fmla="*/ 414134 h 1236446"/>
              <a:gd name="connsiteX280" fmla="*/ 1737990 w 5710521"/>
              <a:gd name="connsiteY280" fmla="*/ 240756 h 1236446"/>
              <a:gd name="connsiteX281" fmla="*/ 1737990 w 5710521"/>
              <a:gd name="connsiteY281" fmla="*/ 601183 h 1236446"/>
              <a:gd name="connsiteX282" fmla="*/ 1803878 w 5710521"/>
              <a:gd name="connsiteY282" fmla="*/ 601183 h 1236446"/>
              <a:gd name="connsiteX283" fmla="*/ 1919750 w 5710521"/>
              <a:gd name="connsiteY283" fmla="*/ 558308 h 1236446"/>
              <a:gd name="connsiteX284" fmla="*/ 1962921 w 5710521"/>
              <a:gd name="connsiteY284" fmla="*/ 420988 h 1236446"/>
              <a:gd name="connsiteX285" fmla="*/ 1919750 w 5710521"/>
              <a:gd name="connsiteY285" fmla="*/ 283631 h 1236446"/>
              <a:gd name="connsiteX286" fmla="*/ 1803878 w 5710521"/>
              <a:gd name="connsiteY286" fmla="*/ 240756 h 1236446"/>
              <a:gd name="connsiteX287" fmla="*/ 2308556 w 5710521"/>
              <a:gd name="connsiteY287" fmla="*/ 229295 h 1236446"/>
              <a:gd name="connsiteX288" fmla="*/ 2287442 w 5710521"/>
              <a:gd name="connsiteY288" fmla="*/ 230528 h 1236446"/>
              <a:gd name="connsiteX289" fmla="*/ 2204488 w 5710521"/>
              <a:gd name="connsiteY289" fmla="*/ 279315 h 1236446"/>
              <a:gd name="connsiteX290" fmla="*/ 2174964 w 5710521"/>
              <a:gd name="connsiteY290" fmla="*/ 388998 h 1236446"/>
              <a:gd name="connsiteX291" fmla="*/ 2178082 w 5710521"/>
              <a:gd name="connsiteY291" fmla="*/ 431252 h 1236446"/>
              <a:gd name="connsiteX292" fmla="*/ 2225295 w 5710521"/>
              <a:gd name="connsiteY292" fmla="*/ 554902 h 1236446"/>
              <a:gd name="connsiteX293" fmla="*/ 2324723 w 5710521"/>
              <a:gd name="connsiteY293" fmla="*/ 599660 h 1236446"/>
              <a:gd name="connsiteX294" fmla="*/ 2345855 w 5710521"/>
              <a:gd name="connsiteY294" fmla="*/ 598388 h 1236446"/>
              <a:gd name="connsiteX295" fmla="*/ 2428808 w 5710521"/>
              <a:gd name="connsiteY295" fmla="*/ 549621 h 1236446"/>
              <a:gd name="connsiteX296" fmla="*/ 2458314 w 5710521"/>
              <a:gd name="connsiteY296" fmla="*/ 439937 h 1236446"/>
              <a:gd name="connsiteX297" fmla="*/ 2455197 w 5710521"/>
              <a:gd name="connsiteY297" fmla="*/ 397684 h 1236446"/>
              <a:gd name="connsiteX298" fmla="*/ 2407966 w 5710521"/>
              <a:gd name="connsiteY298" fmla="*/ 274033 h 1236446"/>
              <a:gd name="connsiteX299" fmla="*/ 2308556 w 5710521"/>
              <a:gd name="connsiteY299" fmla="*/ 229295 h 1236446"/>
              <a:gd name="connsiteX300" fmla="*/ 5410201 w 5710521"/>
              <a:gd name="connsiteY300" fmla="*/ 215901 h 1236446"/>
              <a:gd name="connsiteX301" fmla="*/ 5692961 w 5710521"/>
              <a:gd name="connsiteY301" fmla="*/ 215901 h 1236446"/>
              <a:gd name="connsiteX302" fmla="*/ 5694805 w 5710521"/>
              <a:gd name="connsiteY302" fmla="*/ 228357 h 1236446"/>
              <a:gd name="connsiteX303" fmla="*/ 5703500 w 5710521"/>
              <a:gd name="connsiteY303" fmla="*/ 302294 h 1236446"/>
              <a:gd name="connsiteX304" fmla="*/ 5691685 w 5710521"/>
              <a:gd name="connsiteY304" fmla="*/ 304155 h 1236446"/>
              <a:gd name="connsiteX305" fmla="*/ 5673672 w 5710521"/>
              <a:gd name="connsiteY305" fmla="*/ 254142 h 1236446"/>
              <a:gd name="connsiteX306" fmla="*/ 5636384 w 5710521"/>
              <a:gd name="connsiteY306" fmla="*/ 240756 h 1236446"/>
              <a:gd name="connsiteX307" fmla="*/ 5497188 w 5710521"/>
              <a:gd name="connsiteY307" fmla="*/ 240756 h 1236446"/>
              <a:gd name="connsiteX308" fmla="*/ 5497188 w 5710521"/>
              <a:gd name="connsiteY308" fmla="*/ 405453 h 1236446"/>
              <a:gd name="connsiteX309" fmla="*/ 5582969 w 5710521"/>
              <a:gd name="connsiteY309" fmla="*/ 405453 h 1236446"/>
              <a:gd name="connsiteX310" fmla="*/ 5618690 w 5710521"/>
              <a:gd name="connsiteY310" fmla="*/ 399225 h 1236446"/>
              <a:gd name="connsiteX311" fmla="*/ 5630172 w 5710521"/>
              <a:gd name="connsiteY311" fmla="*/ 374389 h 1236446"/>
              <a:gd name="connsiteX312" fmla="*/ 5642624 w 5710521"/>
              <a:gd name="connsiteY312" fmla="*/ 374389 h 1236446"/>
              <a:gd name="connsiteX313" fmla="*/ 5642624 w 5710521"/>
              <a:gd name="connsiteY313" fmla="*/ 461371 h 1236446"/>
              <a:gd name="connsiteX314" fmla="*/ 5630172 w 5710521"/>
              <a:gd name="connsiteY314" fmla="*/ 461371 h 1236446"/>
              <a:gd name="connsiteX315" fmla="*/ 5618690 w 5710521"/>
              <a:gd name="connsiteY315" fmla="*/ 436497 h 1236446"/>
              <a:gd name="connsiteX316" fmla="*/ 5582969 w 5710521"/>
              <a:gd name="connsiteY316" fmla="*/ 430307 h 1236446"/>
              <a:gd name="connsiteX317" fmla="*/ 5497188 w 5710521"/>
              <a:gd name="connsiteY317" fmla="*/ 430307 h 1236446"/>
              <a:gd name="connsiteX318" fmla="*/ 5497188 w 5710521"/>
              <a:gd name="connsiteY318" fmla="*/ 601175 h 1236446"/>
              <a:gd name="connsiteX319" fmla="*/ 5642624 w 5710521"/>
              <a:gd name="connsiteY319" fmla="*/ 601175 h 1236446"/>
              <a:gd name="connsiteX320" fmla="*/ 5679884 w 5710521"/>
              <a:gd name="connsiteY320" fmla="*/ 587827 h 1236446"/>
              <a:gd name="connsiteX321" fmla="*/ 5697911 w 5710521"/>
              <a:gd name="connsiteY321" fmla="*/ 537795 h 1236446"/>
              <a:gd name="connsiteX322" fmla="*/ 5709726 w 5710521"/>
              <a:gd name="connsiteY322" fmla="*/ 539656 h 1236446"/>
              <a:gd name="connsiteX323" fmla="*/ 5701004 w 5710521"/>
              <a:gd name="connsiteY323" fmla="*/ 613612 h 1236446"/>
              <a:gd name="connsiteX324" fmla="*/ 5699146 w 5710521"/>
              <a:gd name="connsiteY324" fmla="*/ 626030 h 1236446"/>
              <a:gd name="connsiteX325" fmla="*/ 5410201 w 5710521"/>
              <a:gd name="connsiteY325" fmla="*/ 626030 h 1236446"/>
              <a:gd name="connsiteX326" fmla="*/ 5410201 w 5710521"/>
              <a:gd name="connsiteY326" fmla="*/ 613612 h 1236446"/>
              <a:gd name="connsiteX327" fmla="*/ 5435064 w 5710521"/>
              <a:gd name="connsiteY327" fmla="*/ 602125 h 1236446"/>
              <a:gd name="connsiteX328" fmla="*/ 5441291 w 5710521"/>
              <a:gd name="connsiteY328" fmla="*/ 566371 h 1236446"/>
              <a:gd name="connsiteX329" fmla="*/ 5441291 w 5710521"/>
              <a:gd name="connsiteY329" fmla="*/ 275579 h 1236446"/>
              <a:gd name="connsiteX330" fmla="*/ 5435064 w 5710521"/>
              <a:gd name="connsiteY330" fmla="*/ 239844 h 1236446"/>
              <a:gd name="connsiteX331" fmla="*/ 5410201 w 5710521"/>
              <a:gd name="connsiteY331" fmla="*/ 228357 h 1236446"/>
              <a:gd name="connsiteX332" fmla="*/ 4681801 w 5710521"/>
              <a:gd name="connsiteY332" fmla="*/ 215901 h 1236446"/>
              <a:gd name="connsiteX333" fmla="*/ 4788059 w 5710521"/>
              <a:gd name="connsiteY333" fmla="*/ 215901 h 1236446"/>
              <a:gd name="connsiteX334" fmla="*/ 4924122 w 5710521"/>
              <a:gd name="connsiteY334" fmla="*/ 570081 h 1236446"/>
              <a:gd name="connsiteX335" fmla="*/ 4946179 w 5710521"/>
              <a:gd name="connsiteY335" fmla="*/ 602721 h 1236446"/>
              <a:gd name="connsiteX336" fmla="*/ 4982526 w 5710521"/>
              <a:gd name="connsiteY336" fmla="*/ 613620 h 1236446"/>
              <a:gd name="connsiteX337" fmla="*/ 4982526 w 5710521"/>
              <a:gd name="connsiteY337" fmla="*/ 626038 h 1236446"/>
              <a:gd name="connsiteX338" fmla="*/ 4823451 w 5710521"/>
              <a:gd name="connsiteY338" fmla="*/ 626038 h 1236446"/>
              <a:gd name="connsiteX339" fmla="*/ 4823451 w 5710521"/>
              <a:gd name="connsiteY339" fmla="*/ 613620 h 1236446"/>
              <a:gd name="connsiteX340" fmla="*/ 4859486 w 5710521"/>
              <a:gd name="connsiteY340" fmla="*/ 608645 h 1236446"/>
              <a:gd name="connsiteX341" fmla="*/ 4870058 w 5710521"/>
              <a:gd name="connsiteY341" fmla="*/ 593113 h 1236446"/>
              <a:gd name="connsiteX342" fmla="*/ 4864471 w 5710521"/>
              <a:gd name="connsiteY342" fmla="*/ 570081 h 1236446"/>
              <a:gd name="connsiteX343" fmla="*/ 4814146 w 5710521"/>
              <a:gd name="connsiteY343" fmla="*/ 439008 h 1236446"/>
              <a:gd name="connsiteX344" fmla="*/ 4668737 w 5710521"/>
              <a:gd name="connsiteY344" fmla="*/ 439008 h 1236446"/>
              <a:gd name="connsiteX345" fmla="*/ 4618391 w 5710521"/>
              <a:gd name="connsiteY345" fmla="*/ 570081 h 1236446"/>
              <a:gd name="connsiteX346" fmla="*/ 4612804 w 5710521"/>
              <a:gd name="connsiteY346" fmla="*/ 593113 h 1236446"/>
              <a:gd name="connsiteX347" fmla="*/ 4623376 w 5710521"/>
              <a:gd name="connsiteY347" fmla="*/ 608645 h 1236446"/>
              <a:gd name="connsiteX348" fmla="*/ 4659391 w 5710521"/>
              <a:gd name="connsiteY348" fmla="*/ 613620 h 1236446"/>
              <a:gd name="connsiteX349" fmla="*/ 4659391 w 5710521"/>
              <a:gd name="connsiteY349" fmla="*/ 626038 h 1236446"/>
              <a:gd name="connsiteX350" fmla="*/ 4533900 w 5710521"/>
              <a:gd name="connsiteY350" fmla="*/ 626038 h 1236446"/>
              <a:gd name="connsiteX351" fmla="*/ 4533900 w 5710521"/>
              <a:gd name="connsiteY351" fmla="*/ 613620 h 1236446"/>
              <a:gd name="connsiteX352" fmla="*/ 4570247 w 5710521"/>
              <a:gd name="connsiteY352" fmla="*/ 602721 h 1236446"/>
              <a:gd name="connsiteX353" fmla="*/ 4592305 w 5710521"/>
              <a:gd name="connsiteY353" fmla="*/ 570081 h 1236446"/>
              <a:gd name="connsiteX354" fmla="*/ 4711606 w 5710521"/>
              <a:gd name="connsiteY354" fmla="*/ 260029 h 1236446"/>
              <a:gd name="connsiteX355" fmla="*/ 4714098 w 5710521"/>
              <a:gd name="connsiteY355" fmla="*/ 245731 h 1236446"/>
              <a:gd name="connsiteX356" fmla="*/ 4706954 w 5710521"/>
              <a:gd name="connsiteY356" fmla="*/ 232686 h 1236446"/>
              <a:gd name="connsiteX357" fmla="*/ 4681801 w 5710521"/>
              <a:gd name="connsiteY357" fmla="*/ 228338 h 1236446"/>
              <a:gd name="connsiteX358" fmla="*/ 3289300 w 5710521"/>
              <a:gd name="connsiteY358" fmla="*/ 215901 h 1236446"/>
              <a:gd name="connsiteX359" fmla="*/ 3366896 w 5710521"/>
              <a:gd name="connsiteY359" fmla="*/ 215901 h 1236446"/>
              <a:gd name="connsiteX360" fmla="*/ 3636651 w 5710521"/>
              <a:gd name="connsiteY360" fmla="*/ 563257 h 1236446"/>
              <a:gd name="connsiteX361" fmla="*/ 3636651 w 5710521"/>
              <a:gd name="connsiteY361" fmla="*/ 275560 h 1236446"/>
              <a:gd name="connsiteX362" fmla="*/ 3630415 w 5710521"/>
              <a:gd name="connsiteY362" fmla="*/ 239844 h 1236446"/>
              <a:gd name="connsiteX363" fmla="*/ 3605602 w 5710521"/>
              <a:gd name="connsiteY363" fmla="*/ 228357 h 1236446"/>
              <a:gd name="connsiteX364" fmla="*/ 3605602 w 5710521"/>
              <a:gd name="connsiteY364" fmla="*/ 215901 h 1236446"/>
              <a:gd name="connsiteX365" fmla="*/ 3692589 w 5710521"/>
              <a:gd name="connsiteY365" fmla="*/ 215901 h 1236446"/>
              <a:gd name="connsiteX366" fmla="*/ 3692589 w 5710521"/>
              <a:gd name="connsiteY366" fmla="*/ 228357 h 1236446"/>
              <a:gd name="connsiteX367" fmla="*/ 3667719 w 5710521"/>
              <a:gd name="connsiteY367" fmla="*/ 239844 h 1236446"/>
              <a:gd name="connsiteX368" fmla="*/ 3661502 w 5710521"/>
              <a:gd name="connsiteY368" fmla="*/ 275560 h 1236446"/>
              <a:gd name="connsiteX369" fmla="*/ 3661502 w 5710521"/>
              <a:gd name="connsiteY369" fmla="*/ 626030 h 1236446"/>
              <a:gd name="connsiteX370" fmla="*/ 3614974 w 5710521"/>
              <a:gd name="connsiteY370" fmla="*/ 626030 h 1236446"/>
              <a:gd name="connsiteX371" fmla="*/ 3345219 w 5710521"/>
              <a:gd name="connsiteY371" fmla="*/ 278673 h 1236446"/>
              <a:gd name="connsiteX372" fmla="*/ 3345219 w 5710521"/>
              <a:gd name="connsiteY372" fmla="*/ 566371 h 1236446"/>
              <a:gd name="connsiteX373" fmla="*/ 3351455 w 5710521"/>
              <a:gd name="connsiteY373" fmla="*/ 602087 h 1236446"/>
              <a:gd name="connsiteX374" fmla="*/ 3376306 w 5710521"/>
              <a:gd name="connsiteY374" fmla="*/ 613612 h 1236446"/>
              <a:gd name="connsiteX375" fmla="*/ 3376306 w 5710521"/>
              <a:gd name="connsiteY375" fmla="*/ 626030 h 1236446"/>
              <a:gd name="connsiteX376" fmla="*/ 3289300 w 5710521"/>
              <a:gd name="connsiteY376" fmla="*/ 626030 h 1236446"/>
              <a:gd name="connsiteX377" fmla="*/ 3289300 w 5710521"/>
              <a:gd name="connsiteY377" fmla="*/ 613612 h 1236446"/>
              <a:gd name="connsiteX378" fmla="*/ 3314151 w 5710521"/>
              <a:gd name="connsiteY378" fmla="*/ 602087 h 1236446"/>
              <a:gd name="connsiteX379" fmla="*/ 3320368 w 5710521"/>
              <a:gd name="connsiteY379" fmla="*/ 566371 h 1236446"/>
              <a:gd name="connsiteX380" fmla="*/ 3320368 w 5710521"/>
              <a:gd name="connsiteY380" fmla="*/ 275560 h 1236446"/>
              <a:gd name="connsiteX381" fmla="*/ 3314151 w 5710521"/>
              <a:gd name="connsiteY381" fmla="*/ 239844 h 1236446"/>
              <a:gd name="connsiteX382" fmla="*/ 3289300 w 5710521"/>
              <a:gd name="connsiteY382" fmla="*/ 228357 h 1236446"/>
              <a:gd name="connsiteX383" fmla="*/ 1651001 w 5710521"/>
              <a:gd name="connsiteY383" fmla="*/ 215901 h 1236446"/>
              <a:gd name="connsiteX384" fmla="*/ 1816276 w 5710521"/>
              <a:gd name="connsiteY384" fmla="*/ 215901 h 1236446"/>
              <a:gd name="connsiteX385" fmla="*/ 1906705 w 5710521"/>
              <a:gd name="connsiteY385" fmla="*/ 231452 h 1236446"/>
              <a:gd name="connsiteX386" fmla="*/ 1985298 w 5710521"/>
              <a:gd name="connsiteY386" fmla="*/ 292669 h 1236446"/>
              <a:gd name="connsiteX387" fmla="*/ 2018847 w 5710521"/>
              <a:gd name="connsiteY387" fmla="*/ 420988 h 1236446"/>
              <a:gd name="connsiteX388" fmla="*/ 1955802 w 5710521"/>
              <a:gd name="connsiteY388" fmla="*/ 582841 h 1236446"/>
              <a:gd name="connsiteX389" fmla="*/ 1816276 w 5710521"/>
              <a:gd name="connsiteY389" fmla="*/ 626038 h 1236446"/>
              <a:gd name="connsiteX390" fmla="*/ 1651001 w 5710521"/>
              <a:gd name="connsiteY390" fmla="*/ 626038 h 1236446"/>
              <a:gd name="connsiteX391" fmla="*/ 1651001 w 5710521"/>
              <a:gd name="connsiteY391" fmla="*/ 613601 h 1236446"/>
              <a:gd name="connsiteX392" fmla="*/ 1675864 w 5710521"/>
              <a:gd name="connsiteY392" fmla="*/ 602132 h 1236446"/>
              <a:gd name="connsiteX393" fmla="*/ 1682063 w 5710521"/>
              <a:gd name="connsiteY393" fmla="*/ 566378 h 1236446"/>
              <a:gd name="connsiteX394" fmla="*/ 1682063 w 5710521"/>
              <a:gd name="connsiteY394" fmla="*/ 275561 h 1236446"/>
              <a:gd name="connsiteX395" fmla="*/ 1675864 w 5710521"/>
              <a:gd name="connsiteY395" fmla="*/ 239845 h 1236446"/>
              <a:gd name="connsiteX396" fmla="*/ 1651001 w 5710521"/>
              <a:gd name="connsiteY396" fmla="*/ 228357 h 1236446"/>
              <a:gd name="connsiteX397" fmla="*/ 4976253 w 5710521"/>
              <a:gd name="connsiteY397" fmla="*/ 215900 h 1236446"/>
              <a:gd name="connsiteX398" fmla="*/ 5311787 w 5710521"/>
              <a:gd name="connsiteY398" fmla="*/ 215900 h 1236446"/>
              <a:gd name="connsiteX399" fmla="*/ 5313686 w 5710521"/>
              <a:gd name="connsiteY399" fmla="*/ 228336 h 1236446"/>
              <a:gd name="connsiteX400" fmla="*/ 5322372 w 5710521"/>
              <a:gd name="connsiteY400" fmla="*/ 302270 h 1236446"/>
              <a:gd name="connsiteX401" fmla="*/ 5310566 w 5710521"/>
              <a:gd name="connsiteY401" fmla="*/ 304130 h 1236446"/>
              <a:gd name="connsiteX402" fmla="*/ 5292534 w 5710521"/>
              <a:gd name="connsiteY402" fmla="*/ 254101 h 1236446"/>
              <a:gd name="connsiteX403" fmla="*/ 5255282 w 5710521"/>
              <a:gd name="connsiteY403" fmla="*/ 240753 h 1236446"/>
              <a:gd name="connsiteX404" fmla="*/ 5171976 w 5710521"/>
              <a:gd name="connsiteY404" fmla="*/ 240753 h 1236446"/>
              <a:gd name="connsiteX405" fmla="*/ 5171976 w 5710521"/>
              <a:gd name="connsiteY405" fmla="*/ 566353 h 1236446"/>
              <a:gd name="connsiteX406" fmla="*/ 5178217 w 5710521"/>
              <a:gd name="connsiteY406" fmla="*/ 602086 h 1236446"/>
              <a:gd name="connsiteX407" fmla="*/ 5203069 w 5710521"/>
              <a:gd name="connsiteY407" fmla="*/ 613573 h 1236446"/>
              <a:gd name="connsiteX408" fmla="*/ 5203069 w 5710521"/>
              <a:gd name="connsiteY408" fmla="*/ 626009 h 1236446"/>
              <a:gd name="connsiteX409" fmla="*/ 5085004 w 5710521"/>
              <a:gd name="connsiteY409" fmla="*/ 626009 h 1236446"/>
              <a:gd name="connsiteX410" fmla="*/ 5085004 w 5710521"/>
              <a:gd name="connsiteY410" fmla="*/ 613573 h 1236446"/>
              <a:gd name="connsiteX411" fmla="*/ 5109839 w 5710521"/>
              <a:gd name="connsiteY411" fmla="*/ 602086 h 1236446"/>
              <a:gd name="connsiteX412" fmla="*/ 5116081 w 5710521"/>
              <a:gd name="connsiteY412" fmla="*/ 566353 h 1236446"/>
              <a:gd name="connsiteX413" fmla="*/ 5116081 w 5710521"/>
              <a:gd name="connsiteY413" fmla="*/ 240753 h 1236446"/>
              <a:gd name="connsiteX414" fmla="*/ 5032791 w 5710521"/>
              <a:gd name="connsiteY414" fmla="*/ 240753 h 1236446"/>
              <a:gd name="connsiteX415" fmla="*/ 4995523 w 5710521"/>
              <a:gd name="connsiteY415" fmla="*/ 254101 h 1236446"/>
              <a:gd name="connsiteX416" fmla="*/ 4977491 w 5710521"/>
              <a:gd name="connsiteY416" fmla="*/ 304130 h 1236446"/>
              <a:gd name="connsiteX417" fmla="*/ 4965701 w 5710521"/>
              <a:gd name="connsiteY417" fmla="*/ 302270 h 1236446"/>
              <a:gd name="connsiteX418" fmla="*/ 4974387 w 5710521"/>
              <a:gd name="connsiteY418" fmla="*/ 228336 h 1236446"/>
              <a:gd name="connsiteX419" fmla="*/ 4176169 w 5710521"/>
              <a:gd name="connsiteY419" fmla="*/ 215900 h 1236446"/>
              <a:gd name="connsiteX420" fmla="*/ 4511688 w 5710521"/>
              <a:gd name="connsiteY420" fmla="*/ 215900 h 1236446"/>
              <a:gd name="connsiteX421" fmla="*/ 4513587 w 5710521"/>
              <a:gd name="connsiteY421" fmla="*/ 228336 h 1236446"/>
              <a:gd name="connsiteX422" fmla="*/ 4522272 w 5710521"/>
              <a:gd name="connsiteY422" fmla="*/ 302270 h 1236446"/>
              <a:gd name="connsiteX423" fmla="*/ 4510466 w 5710521"/>
              <a:gd name="connsiteY423" fmla="*/ 304130 h 1236446"/>
              <a:gd name="connsiteX424" fmla="*/ 4492434 w 5710521"/>
              <a:gd name="connsiteY424" fmla="*/ 254101 h 1236446"/>
              <a:gd name="connsiteX425" fmla="*/ 4455182 w 5710521"/>
              <a:gd name="connsiteY425" fmla="*/ 240753 h 1236446"/>
              <a:gd name="connsiteX426" fmla="*/ 4371876 w 5710521"/>
              <a:gd name="connsiteY426" fmla="*/ 240753 h 1236446"/>
              <a:gd name="connsiteX427" fmla="*/ 4371876 w 5710521"/>
              <a:gd name="connsiteY427" fmla="*/ 566353 h 1236446"/>
              <a:gd name="connsiteX428" fmla="*/ 4378118 w 5710521"/>
              <a:gd name="connsiteY428" fmla="*/ 602086 h 1236446"/>
              <a:gd name="connsiteX429" fmla="*/ 4402969 w 5710521"/>
              <a:gd name="connsiteY429" fmla="*/ 613573 h 1236446"/>
              <a:gd name="connsiteX430" fmla="*/ 4402969 w 5710521"/>
              <a:gd name="connsiteY430" fmla="*/ 626009 h 1236446"/>
              <a:gd name="connsiteX431" fmla="*/ 4284904 w 5710521"/>
              <a:gd name="connsiteY431" fmla="*/ 626009 h 1236446"/>
              <a:gd name="connsiteX432" fmla="*/ 4284904 w 5710521"/>
              <a:gd name="connsiteY432" fmla="*/ 613573 h 1236446"/>
              <a:gd name="connsiteX433" fmla="*/ 4309739 w 5710521"/>
              <a:gd name="connsiteY433" fmla="*/ 602086 h 1236446"/>
              <a:gd name="connsiteX434" fmla="*/ 4315981 w 5710521"/>
              <a:gd name="connsiteY434" fmla="*/ 566353 h 1236446"/>
              <a:gd name="connsiteX435" fmla="*/ 4315981 w 5710521"/>
              <a:gd name="connsiteY435" fmla="*/ 240753 h 1236446"/>
              <a:gd name="connsiteX436" fmla="*/ 4232692 w 5710521"/>
              <a:gd name="connsiteY436" fmla="*/ 240753 h 1236446"/>
              <a:gd name="connsiteX437" fmla="*/ 4195439 w 5710521"/>
              <a:gd name="connsiteY437" fmla="*/ 254101 h 1236446"/>
              <a:gd name="connsiteX438" fmla="*/ 4177391 w 5710521"/>
              <a:gd name="connsiteY438" fmla="*/ 304130 h 1236446"/>
              <a:gd name="connsiteX439" fmla="*/ 4165601 w 5710521"/>
              <a:gd name="connsiteY439" fmla="*/ 302270 h 1236446"/>
              <a:gd name="connsiteX440" fmla="*/ 4174287 w 5710521"/>
              <a:gd name="connsiteY440" fmla="*/ 228336 h 1236446"/>
              <a:gd name="connsiteX441" fmla="*/ 2540000 w 5710521"/>
              <a:gd name="connsiteY441" fmla="*/ 215900 h 1236446"/>
              <a:gd name="connsiteX442" fmla="*/ 2698445 w 5710521"/>
              <a:gd name="connsiteY442" fmla="*/ 215900 h 1236446"/>
              <a:gd name="connsiteX443" fmla="*/ 2698445 w 5710521"/>
              <a:gd name="connsiteY443" fmla="*/ 228336 h 1236446"/>
              <a:gd name="connsiteX444" fmla="*/ 2661167 w 5710521"/>
              <a:gd name="connsiteY444" fmla="*/ 233918 h 1236446"/>
              <a:gd name="connsiteX445" fmla="*/ 2650609 w 5710521"/>
              <a:gd name="connsiteY445" fmla="*/ 251310 h 1236446"/>
              <a:gd name="connsiteX446" fmla="*/ 2654954 w 5710521"/>
              <a:gd name="connsiteY446" fmla="*/ 272461 h 1236446"/>
              <a:gd name="connsiteX447" fmla="*/ 2758739 w 5710521"/>
              <a:gd name="connsiteY447" fmla="*/ 585623 h 1236446"/>
              <a:gd name="connsiteX448" fmla="*/ 2874305 w 5710521"/>
              <a:gd name="connsiteY448" fmla="*/ 215900 h 1236446"/>
              <a:gd name="connsiteX449" fmla="*/ 2932732 w 5710521"/>
              <a:gd name="connsiteY449" fmla="*/ 215900 h 1236446"/>
              <a:gd name="connsiteX450" fmla="*/ 3047687 w 5710521"/>
              <a:gd name="connsiteY450" fmla="*/ 585623 h 1236446"/>
              <a:gd name="connsiteX451" fmla="*/ 3152662 w 5710521"/>
              <a:gd name="connsiteY451" fmla="*/ 272461 h 1236446"/>
              <a:gd name="connsiteX452" fmla="*/ 3157652 w 5710521"/>
              <a:gd name="connsiteY452" fmla="*/ 250702 h 1236446"/>
              <a:gd name="connsiteX453" fmla="*/ 3146771 w 5710521"/>
              <a:gd name="connsiteY453" fmla="*/ 233918 h 1236446"/>
              <a:gd name="connsiteX454" fmla="*/ 3109783 w 5710521"/>
              <a:gd name="connsiteY454" fmla="*/ 228336 h 1236446"/>
              <a:gd name="connsiteX455" fmla="*/ 3109783 w 5710521"/>
              <a:gd name="connsiteY455" fmla="*/ 215900 h 1236446"/>
              <a:gd name="connsiteX456" fmla="*/ 3235329 w 5710521"/>
              <a:gd name="connsiteY456" fmla="*/ 215900 h 1236446"/>
              <a:gd name="connsiteX457" fmla="*/ 3235329 w 5710521"/>
              <a:gd name="connsiteY457" fmla="*/ 228336 h 1236446"/>
              <a:gd name="connsiteX458" fmla="*/ 3199951 w 5710521"/>
              <a:gd name="connsiteY458" fmla="*/ 239215 h 1236446"/>
              <a:gd name="connsiteX459" fmla="*/ 3178769 w 5710521"/>
              <a:gd name="connsiteY459" fmla="*/ 272461 h 1236446"/>
              <a:gd name="connsiteX460" fmla="*/ 3060080 w 5710521"/>
              <a:gd name="connsiteY460" fmla="*/ 626007 h 1236446"/>
              <a:gd name="connsiteX461" fmla="*/ 3001685 w 5710521"/>
              <a:gd name="connsiteY461" fmla="*/ 626007 h 1236446"/>
              <a:gd name="connsiteX462" fmla="*/ 2887375 w 5710521"/>
              <a:gd name="connsiteY462" fmla="*/ 256892 h 1236446"/>
              <a:gd name="connsiteX463" fmla="*/ 2772388 w 5710521"/>
              <a:gd name="connsiteY463" fmla="*/ 626007 h 1236446"/>
              <a:gd name="connsiteX464" fmla="*/ 2713993 w 5710521"/>
              <a:gd name="connsiteY464" fmla="*/ 626007 h 1236446"/>
              <a:gd name="connsiteX465" fmla="*/ 2595916 w 5710521"/>
              <a:gd name="connsiteY465" fmla="*/ 272461 h 1236446"/>
              <a:gd name="connsiteX466" fmla="*/ 2575410 w 5710521"/>
              <a:gd name="connsiteY466" fmla="*/ 239500 h 1236446"/>
              <a:gd name="connsiteX467" fmla="*/ 2540000 w 5710521"/>
              <a:gd name="connsiteY467" fmla="*/ 228336 h 1236446"/>
              <a:gd name="connsiteX468" fmla="*/ 3936664 w 5710521"/>
              <a:gd name="connsiteY468" fmla="*/ 203201 h 1236446"/>
              <a:gd name="connsiteX469" fmla="*/ 4080172 w 5710521"/>
              <a:gd name="connsiteY469" fmla="*/ 229786 h 1236446"/>
              <a:gd name="connsiteX470" fmla="*/ 4070159 w 5710521"/>
              <a:gd name="connsiteY470" fmla="*/ 300366 h 1236446"/>
              <a:gd name="connsiteX471" fmla="*/ 4057882 w 5710521"/>
              <a:gd name="connsiteY471" fmla="*/ 302244 h 1236446"/>
              <a:gd name="connsiteX472" fmla="*/ 3936041 w 5710521"/>
              <a:gd name="connsiteY472" fmla="*/ 228045 h 1236446"/>
              <a:gd name="connsiteX473" fmla="*/ 3860239 w 5710521"/>
              <a:gd name="connsiteY473" fmla="*/ 246394 h 1236446"/>
              <a:gd name="connsiteX474" fmla="*/ 3834743 w 5710521"/>
              <a:gd name="connsiteY474" fmla="*/ 298899 h 1236446"/>
              <a:gd name="connsiteX475" fmla="*/ 3848418 w 5710521"/>
              <a:gd name="connsiteY475" fmla="*/ 335245 h 1236446"/>
              <a:gd name="connsiteX476" fmla="*/ 3882923 w 5710521"/>
              <a:gd name="connsiteY476" fmla="*/ 358857 h 1236446"/>
              <a:gd name="connsiteX477" fmla="*/ 3937895 w 5710521"/>
              <a:gd name="connsiteY477" fmla="*/ 378419 h 1236446"/>
              <a:gd name="connsiteX478" fmla="*/ 4029257 w 5710521"/>
              <a:gd name="connsiteY478" fmla="*/ 410736 h 1236446"/>
              <a:gd name="connsiteX479" fmla="*/ 4079898 w 5710521"/>
              <a:gd name="connsiteY479" fmla="*/ 447395 h 1236446"/>
              <a:gd name="connsiteX480" fmla="*/ 4100091 w 5710521"/>
              <a:gd name="connsiteY480" fmla="*/ 510150 h 1236446"/>
              <a:gd name="connsiteX481" fmla="*/ 4056302 w 5710521"/>
              <a:gd name="connsiteY481" fmla="*/ 599334 h 1236446"/>
              <a:gd name="connsiteX482" fmla="*/ 3935996 w 5710521"/>
              <a:gd name="connsiteY482" fmla="*/ 625743 h 1236446"/>
              <a:gd name="connsiteX483" fmla="*/ 3771901 w 5710521"/>
              <a:gd name="connsiteY483" fmla="*/ 592174 h 1236446"/>
              <a:gd name="connsiteX484" fmla="*/ 3787778 w 5710521"/>
              <a:gd name="connsiteY484" fmla="*/ 521222 h 1236446"/>
              <a:gd name="connsiteX485" fmla="*/ 3800070 w 5710521"/>
              <a:gd name="connsiteY485" fmla="*/ 519364 h 1236446"/>
              <a:gd name="connsiteX486" fmla="*/ 3926363 w 5710521"/>
              <a:gd name="connsiteY486" fmla="*/ 600879 h 1236446"/>
              <a:gd name="connsiteX487" fmla="*/ 4044147 w 5710521"/>
              <a:gd name="connsiteY487" fmla="*/ 521966 h 1236446"/>
              <a:gd name="connsiteX488" fmla="*/ 4031430 w 5710521"/>
              <a:gd name="connsiteY488" fmla="*/ 482822 h 1236446"/>
              <a:gd name="connsiteX489" fmla="*/ 3997243 w 5710521"/>
              <a:gd name="connsiteY489" fmla="*/ 457333 h 1236446"/>
              <a:gd name="connsiteX490" fmla="*/ 3937895 w 5710521"/>
              <a:gd name="connsiteY490" fmla="*/ 435579 h 1236446"/>
              <a:gd name="connsiteX491" fmla="*/ 3919890 w 5710521"/>
              <a:gd name="connsiteY491" fmla="*/ 429985 h 1236446"/>
              <a:gd name="connsiteX492" fmla="*/ 3842841 w 5710521"/>
              <a:gd name="connsiteY492" fmla="*/ 402363 h 1236446"/>
              <a:gd name="connsiteX493" fmla="*/ 3797168 w 5710521"/>
              <a:gd name="connsiteY493" fmla="*/ 368481 h 1236446"/>
              <a:gd name="connsiteX494" fmla="*/ 3778844 w 5710521"/>
              <a:gd name="connsiteY494" fmla="*/ 311947 h 1236446"/>
              <a:gd name="connsiteX495" fmla="*/ 3823864 w 5710521"/>
              <a:gd name="connsiteY495" fmla="*/ 230236 h 1236446"/>
              <a:gd name="connsiteX496" fmla="*/ 3936664 w 5710521"/>
              <a:gd name="connsiteY496" fmla="*/ 203201 h 1236446"/>
              <a:gd name="connsiteX497" fmla="*/ 2316621 w 5710521"/>
              <a:gd name="connsiteY497" fmla="*/ 203200 h 1236446"/>
              <a:gd name="connsiteX498" fmla="*/ 2420109 w 5710521"/>
              <a:gd name="connsiteY498" fmla="*/ 230528 h 1236446"/>
              <a:gd name="connsiteX499" fmla="*/ 2488436 w 5710521"/>
              <a:gd name="connsiteY499" fmla="*/ 305724 h 1236446"/>
              <a:gd name="connsiteX500" fmla="*/ 2512378 w 5710521"/>
              <a:gd name="connsiteY500" fmla="*/ 414448 h 1236446"/>
              <a:gd name="connsiteX501" fmla="*/ 2488436 w 5710521"/>
              <a:gd name="connsiteY501" fmla="*/ 523193 h 1236446"/>
              <a:gd name="connsiteX502" fmla="*/ 2420109 w 5710521"/>
              <a:gd name="connsiteY502" fmla="*/ 598388 h 1236446"/>
              <a:gd name="connsiteX503" fmla="*/ 2316621 w 5710521"/>
              <a:gd name="connsiteY503" fmla="*/ 625736 h 1236446"/>
              <a:gd name="connsiteX504" fmla="*/ 2213188 w 5710521"/>
              <a:gd name="connsiteY504" fmla="*/ 598388 h 1236446"/>
              <a:gd name="connsiteX505" fmla="*/ 2144806 w 5710521"/>
              <a:gd name="connsiteY505" fmla="*/ 523193 h 1236446"/>
              <a:gd name="connsiteX506" fmla="*/ 2120901 w 5710521"/>
              <a:gd name="connsiteY506" fmla="*/ 414448 h 1236446"/>
              <a:gd name="connsiteX507" fmla="*/ 2144806 w 5710521"/>
              <a:gd name="connsiteY507" fmla="*/ 305724 h 1236446"/>
              <a:gd name="connsiteX508" fmla="*/ 2213188 w 5710521"/>
              <a:gd name="connsiteY508" fmla="*/ 230528 h 1236446"/>
              <a:gd name="connsiteX509" fmla="*/ 2316621 w 5710521"/>
              <a:gd name="connsiteY509" fmla="*/ 203200 h 1236446"/>
              <a:gd name="connsiteX510" fmla="*/ 1094024 w 5710521"/>
              <a:gd name="connsiteY510" fmla="*/ 165101 h 1236446"/>
              <a:gd name="connsiteX511" fmla="*/ 1094024 w 5710521"/>
              <a:gd name="connsiteY511" fmla="*/ 341715 h 1236446"/>
              <a:gd name="connsiteX512" fmla="*/ 927100 w 5710521"/>
              <a:gd name="connsiteY512" fmla="*/ 341715 h 1236446"/>
              <a:gd name="connsiteX513" fmla="*/ 1052293 w 5710521"/>
              <a:gd name="connsiteY513" fmla="*/ 304307 h 1236446"/>
              <a:gd name="connsiteX514" fmla="*/ 1052293 w 5710521"/>
              <a:gd name="connsiteY514" fmla="*/ 189165 h 1236446"/>
              <a:gd name="connsiteX515" fmla="*/ 736600 w 5710521"/>
              <a:gd name="connsiteY515" fmla="*/ 165101 h 1236446"/>
              <a:gd name="connsiteX516" fmla="*/ 778331 w 5710521"/>
              <a:gd name="connsiteY516" fmla="*/ 189165 h 1236446"/>
              <a:gd name="connsiteX517" fmla="*/ 778331 w 5710521"/>
              <a:gd name="connsiteY517" fmla="*/ 304307 h 1236446"/>
              <a:gd name="connsiteX518" fmla="*/ 903524 w 5710521"/>
              <a:gd name="connsiteY518" fmla="*/ 341715 h 1236446"/>
              <a:gd name="connsiteX519" fmla="*/ 736600 w 5710521"/>
              <a:gd name="connsiteY519" fmla="*/ 341715 h 1236446"/>
              <a:gd name="connsiteX520" fmla="*/ 1024469 w 5710521"/>
              <a:gd name="connsiteY520" fmla="*/ 139701 h 1236446"/>
              <a:gd name="connsiteX521" fmla="*/ 1024469 w 5710521"/>
              <a:gd name="connsiteY521" fmla="*/ 283742 h 1236446"/>
              <a:gd name="connsiteX522" fmla="*/ 927101 w 5710521"/>
              <a:gd name="connsiteY522" fmla="*/ 338150 h 1236446"/>
              <a:gd name="connsiteX523" fmla="*/ 927101 w 5710521"/>
              <a:gd name="connsiteY523" fmla="*/ 214707 h 1236446"/>
              <a:gd name="connsiteX524" fmla="*/ 943919 w 5710521"/>
              <a:gd name="connsiteY524" fmla="*/ 185721 h 1236446"/>
              <a:gd name="connsiteX525" fmla="*/ 812800 w 5710521"/>
              <a:gd name="connsiteY525" fmla="*/ 139701 h 1236446"/>
              <a:gd name="connsiteX526" fmla="*/ 893351 w 5710521"/>
              <a:gd name="connsiteY526" fmla="*/ 185721 h 1236446"/>
              <a:gd name="connsiteX527" fmla="*/ 910170 w 5710521"/>
              <a:gd name="connsiteY527" fmla="*/ 214707 h 1236446"/>
              <a:gd name="connsiteX528" fmla="*/ 910170 w 5710521"/>
              <a:gd name="connsiteY528" fmla="*/ 338150 h 1236446"/>
              <a:gd name="connsiteX529" fmla="*/ 812800 w 5710521"/>
              <a:gd name="connsiteY529" fmla="*/ 283742 h 1236446"/>
              <a:gd name="connsiteX530" fmla="*/ 345298 w 5710521"/>
              <a:gd name="connsiteY530" fmla="*/ 114299 h 1236446"/>
              <a:gd name="connsiteX531" fmla="*/ 378546 w 5710521"/>
              <a:gd name="connsiteY531" fmla="*/ 118252 h 1236446"/>
              <a:gd name="connsiteX532" fmla="*/ 437833 w 5710521"/>
              <a:gd name="connsiteY532" fmla="*/ 139833 h 1236446"/>
              <a:gd name="connsiteX533" fmla="*/ 468198 w 5710521"/>
              <a:gd name="connsiteY533" fmla="*/ 149484 h 1236446"/>
              <a:gd name="connsiteX534" fmla="*/ 478160 w 5710521"/>
              <a:gd name="connsiteY534" fmla="*/ 170496 h 1236446"/>
              <a:gd name="connsiteX535" fmla="*/ 447519 w 5710521"/>
              <a:gd name="connsiteY535" fmla="*/ 198765 h 1236446"/>
              <a:gd name="connsiteX536" fmla="*/ 381893 w 5710521"/>
              <a:gd name="connsiteY536" fmla="*/ 202640 h 1236446"/>
              <a:gd name="connsiteX537" fmla="*/ 337634 w 5710521"/>
              <a:gd name="connsiteY537" fmla="*/ 190101 h 1236446"/>
              <a:gd name="connsiteX538" fmla="*/ 340179 w 5710521"/>
              <a:gd name="connsiteY538" fmla="*/ 225020 h 1236446"/>
              <a:gd name="connsiteX539" fmla="*/ 422323 w 5710521"/>
              <a:gd name="connsiteY539" fmla="*/ 309180 h 1236446"/>
              <a:gd name="connsiteX540" fmla="*/ 459750 w 5710521"/>
              <a:gd name="connsiteY540" fmla="*/ 446877 h 1236446"/>
              <a:gd name="connsiteX541" fmla="*/ 393104 w 5710521"/>
              <a:gd name="connsiteY541" fmla="*/ 496309 h 1236446"/>
              <a:gd name="connsiteX542" fmla="*/ 393104 w 5710521"/>
              <a:gd name="connsiteY542" fmla="*/ 422104 h 1236446"/>
              <a:gd name="connsiteX543" fmla="*/ 384816 w 5710521"/>
              <a:gd name="connsiteY543" fmla="*/ 364692 h 1236446"/>
              <a:gd name="connsiteX544" fmla="*/ 382237 w 5710521"/>
              <a:gd name="connsiteY544" fmla="*/ 361804 h 1236446"/>
              <a:gd name="connsiteX545" fmla="*/ 380953 w 5710521"/>
              <a:gd name="connsiteY545" fmla="*/ 360550 h 1236446"/>
              <a:gd name="connsiteX546" fmla="*/ 377789 w 5710521"/>
              <a:gd name="connsiteY546" fmla="*/ 357321 h 1236446"/>
              <a:gd name="connsiteX547" fmla="*/ 377801 w 5710521"/>
              <a:gd name="connsiteY547" fmla="*/ 357397 h 1236446"/>
              <a:gd name="connsiteX548" fmla="*/ 331284 w 5710521"/>
              <a:gd name="connsiteY548" fmla="*/ 310852 h 1236446"/>
              <a:gd name="connsiteX549" fmla="*/ 331284 w 5710521"/>
              <a:gd name="connsiteY549" fmla="*/ 385020 h 1236446"/>
              <a:gd name="connsiteX550" fmla="*/ 339377 w 5710521"/>
              <a:gd name="connsiteY550" fmla="*/ 442241 h 1236446"/>
              <a:gd name="connsiteX551" fmla="*/ 342139 w 5710521"/>
              <a:gd name="connsiteY551" fmla="*/ 445357 h 1236446"/>
              <a:gd name="connsiteX552" fmla="*/ 393092 w 5710521"/>
              <a:gd name="connsiteY552" fmla="*/ 496309 h 1236446"/>
              <a:gd name="connsiteX553" fmla="*/ 393104 w 5710521"/>
              <a:gd name="connsiteY553" fmla="*/ 496309 h 1236446"/>
              <a:gd name="connsiteX554" fmla="*/ 422323 w 5710521"/>
              <a:gd name="connsiteY554" fmla="*/ 525566 h 1236446"/>
              <a:gd name="connsiteX555" fmla="*/ 459761 w 5710521"/>
              <a:gd name="connsiteY555" fmla="*/ 663263 h 1236446"/>
              <a:gd name="connsiteX556" fmla="*/ 393104 w 5710521"/>
              <a:gd name="connsiteY556" fmla="*/ 712695 h 1236446"/>
              <a:gd name="connsiteX557" fmla="*/ 422323 w 5710521"/>
              <a:gd name="connsiteY557" fmla="*/ 741914 h 1236446"/>
              <a:gd name="connsiteX558" fmla="*/ 454924 w 5710521"/>
              <a:gd name="connsiteY558" fmla="*/ 820603 h 1236446"/>
              <a:gd name="connsiteX559" fmla="*/ 393092 w 5710521"/>
              <a:gd name="connsiteY559" fmla="*/ 929081 h 1236446"/>
              <a:gd name="connsiteX560" fmla="*/ 383383 w 5710521"/>
              <a:gd name="connsiteY560" fmla="*/ 795716 h 1236446"/>
              <a:gd name="connsiteX561" fmla="*/ 302041 w 5710521"/>
              <a:gd name="connsiteY561" fmla="*/ 714367 h 1236446"/>
              <a:gd name="connsiteX562" fmla="*/ 264615 w 5710521"/>
              <a:gd name="connsiteY562" fmla="*/ 576670 h 1236446"/>
              <a:gd name="connsiteX563" fmla="*/ 331272 w 5710521"/>
              <a:gd name="connsiteY563" fmla="*/ 527238 h 1236446"/>
              <a:gd name="connsiteX564" fmla="*/ 331272 w 5710521"/>
              <a:gd name="connsiteY564" fmla="*/ 601444 h 1236446"/>
              <a:gd name="connsiteX565" fmla="*/ 339560 w 5710521"/>
              <a:gd name="connsiteY565" fmla="*/ 658855 h 1236446"/>
              <a:gd name="connsiteX566" fmla="*/ 342139 w 5710521"/>
              <a:gd name="connsiteY566" fmla="*/ 661743 h 1236446"/>
              <a:gd name="connsiteX567" fmla="*/ 343434 w 5710521"/>
              <a:gd name="connsiteY567" fmla="*/ 663035 h 1236446"/>
              <a:gd name="connsiteX568" fmla="*/ 346587 w 5710521"/>
              <a:gd name="connsiteY568" fmla="*/ 666226 h 1236446"/>
              <a:gd name="connsiteX569" fmla="*/ 346575 w 5710521"/>
              <a:gd name="connsiteY569" fmla="*/ 666188 h 1236446"/>
              <a:gd name="connsiteX570" fmla="*/ 393092 w 5710521"/>
              <a:gd name="connsiteY570" fmla="*/ 712695 h 1236446"/>
              <a:gd name="connsiteX571" fmla="*/ 393092 w 5710521"/>
              <a:gd name="connsiteY571" fmla="*/ 638527 h 1236446"/>
              <a:gd name="connsiteX572" fmla="*/ 384999 w 5710521"/>
              <a:gd name="connsiteY572" fmla="*/ 581306 h 1236446"/>
              <a:gd name="connsiteX573" fmla="*/ 382237 w 5710521"/>
              <a:gd name="connsiteY573" fmla="*/ 578190 h 1236446"/>
              <a:gd name="connsiteX574" fmla="*/ 331284 w 5710521"/>
              <a:gd name="connsiteY574" fmla="*/ 527238 h 1236446"/>
              <a:gd name="connsiteX575" fmla="*/ 302041 w 5710521"/>
              <a:gd name="connsiteY575" fmla="*/ 498019 h 1236446"/>
              <a:gd name="connsiteX576" fmla="*/ 264615 w 5710521"/>
              <a:gd name="connsiteY576" fmla="*/ 360322 h 1236446"/>
              <a:gd name="connsiteX577" fmla="*/ 331272 w 5710521"/>
              <a:gd name="connsiteY577" fmla="*/ 310852 h 1236446"/>
              <a:gd name="connsiteX578" fmla="*/ 302053 w 5710521"/>
              <a:gd name="connsiteY578" fmla="*/ 281633 h 1236446"/>
              <a:gd name="connsiteX579" fmla="*/ 254000 w 5710521"/>
              <a:gd name="connsiteY579" fmla="*/ 191203 h 1236446"/>
              <a:gd name="connsiteX580" fmla="*/ 345298 w 5710521"/>
              <a:gd name="connsiteY580" fmla="*/ 114299 h 1236446"/>
              <a:gd name="connsiteX581" fmla="*/ 641407 w 5710521"/>
              <a:gd name="connsiteY581" fmla="*/ 46367 h 1236446"/>
              <a:gd name="connsiteX582" fmla="*/ 641407 w 5710521"/>
              <a:gd name="connsiteY582" fmla="*/ 424971 h 1236446"/>
              <a:gd name="connsiteX583" fmla="*/ 1151956 w 5710521"/>
              <a:gd name="connsiteY583" fmla="*/ 424971 h 1236446"/>
              <a:gd name="connsiteX584" fmla="*/ 1190080 w 5710521"/>
              <a:gd name="connsiteY584" fmla="*/ 92733 h 1236446"/>
              <a:gd name="connsiteX585" fmla="*/ 1190080 w 5710521"/>
              <a:gd name="connsiteY585" fmla="*/ 46367 h 1236446"/>
              <a:gd name="connsiteX586" fmla="*/ 46367 w 5710521"/>
              <a:gd name="connsiteY586" fmla="*/ 46367 h 1236446"/>
              <a:gd name="connsiteX587" fmla="*/ 46367 w 5710521"/>
              <a:gd name="connsiteY587" fmla="*/ 92733 h 1236446"/>
              <a:gd name="connsiteX588" fmla="*/ 138699 w 5710521"/>
              <a:gd name="connsiteY588" fmla="*/ 597444 h 1236446"/>
              <a:gd name="connsiteX589" fmla="*/ 341969 w 5710521"/>
              <a:gd name="connsiteY589" fmla="*/ 938840 h 1236446"/>
              <a:gd name="connsiteX590" fmla="*/ 595040 w 5710521"/>
              <a:gd name="connsiteY590" fmla="*/ 1168270 h 1236446"/>
              <a:gd name="connsiteX591" fmla="*/ 595040 w 5710521"/>
              <a:gd name="connsiteY591" fmla="*/ 46367 h 1236446"/>
              <a:gd name="connsiteX592" fmla="*/ 0 w 5710521"/>
              <a:gd name="connsiteY592" fmla="*/ 0 h 1236446"/>
              <a:gd name="connsiteX593" fmla="*/ 1236447 w 5710521"/>
              <a:gd name="connsiteY593" fmla="*/ 0 h 1236446"/>
              <a:gd name="connsiteX594" fmla="*/ 1236447 w 5710521"/>
              <a:gd name="connsiteY594" fmla="*/ 92733 h 1236446"/>
              <a:gd name="connsiteX595" fmla="*/ 618223 w 5710521"/>
              <a:gd name="connsiteY595" fmla="*/ 1236446 h 1236446"/>
              <a:gd name="connsiteX596" fmla="*/ 0 w 5710521"/>
              <a:gd name="connsiteY596" fmla="*/ 92733 h 1236446"/>
              <a:gd name="connsiteX597" fmla="*/ 0 w 5710521"/>
              <a:gd name="connsiteY597" fmla="*/ 0 h 1236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</a:cxnLst>
            <a:rect l="l" t="t" r="r" b="b"/>
            <a:pathLst>
              <a:path w="5710521" h="1236446">
                <a:moveTo>
                  <a:pt x="2059931" y="924335"/>
                </a:moveTo>
                <a:lnTo>
                  <a:pt x="2038171" y="981014"/>
                </a:lnTo>
                <a:cubicBezTo>
                  <a:pt x="2038171" y="981014"/>
                  <a:pt x="2081447" y="981014"/>
                  <a:pt x="2081447" y="981014"/>
                </a:cubicBezTo>
                <a:close/>
                <a:moveTo>
                  <a:pt x="5049518" y="908304"/>
                </a:moveTo>
                <a:lnTo>
                  <a:pt x="5049518" y="959096"/>
                </a:lnTo>
                <a:cubicBezTo>
                  <a:pt x="5049518" y="959096"/>
                  <a:pt x="5076343" y="959096"/>
                  <a:pt x="5076343" y="959096"/>
                </a:cubicBezTo>
                <a:cubicBezTo>
                  <a:pt x="5098275" y="959096"/>
                  <a:pt x="5106610" y="946299"/>
                  <a:pt x="5106610" y="933502"/>
                </a:cubicBezTo>
                <a:cubicBezTo>
                  <a:pt x="5106610" y="920100"/>
                  <a:pt x="5097890" y="908304"/>
                  <a:pt x="5080389" y="908304"/>
                </a:cubicBezTo>
                <a:close/>
                <a:moveTo>
                  <a:pt x="5588001" y="889000"/>
                </a:moveTo>
                <a:lnTo>
                  <a:pt x="5610571" y="889000"/>
                </a:lnTo>
                <a:lnTo>
                  <a:pt x="5648955" y="964973"/>
                </a:lnTo>
                <a:lnTo>
                  <a:pt x="5687980" y="889000"/>
                </a:lnTo>
                <a:cubicBezTo>
                  <a:pt x="5687980" y="889000"/>
                  <a:pt x="5710521" y="889000"/>
                  <a:pt x="5710521" y="889000"/>
                </a:cubicBezTo>
                <a:lnTo>
                  <a:pt x="5659119" y="985086"/>
                </a:lnTo>
                <a:lnTo>
                  <a:pt x="5659119" y="1039124"/>
                </a:lnTo>
                <a:lnTo>
                  <a:pt x="5638801" y="1039124"/>
                </a:lnTo>
                <a:lnTo>
                  <a:pt x="5638801" y="985086"/>
                </a:lnTo>
                <a:close/>
                <a:moveTo>
                  <a:pt x="5435601" y="889000"/>
                </a:moveTo>
                <a:lnTo>
                  <a:pt x="5544903" y="889000"/>
                </a:lnTo>
                <a:lnTo>
                  <a:pt x="5544903" y="908697"/>
                </a:lnTo>
                <a:lnTo>
                  <a:pt x="5500398" y="908697"/>
                </a:lnTo>
                <a:lnTo>
                  <a:pt x="5500398" y="1039124"/>
                </a:lnTo>
                <a:lnTo>
                  <a:pt x="5480106" y="1039124"/>
                </a:lnTo>
                <a:lnTo>
                  <a:pt x="5480106" y="908697"/>
                </a:lnTo>
                <a:lnTo>
                  <a:pt x="5435601" y="908697"/>
                </a:lnTo>
                <a:cubicBezTo>
                  <a:pt x="5435601" y="908697"/>
                  <a:pt x="5435601" y="889000"/>
                  <a:pt x="5435601" y="889000"/>
                </a:cubicBezTo>
                <a:close/>
                <a:moveTo>
                  <a:pt x="5346700" y="889000"/>
                </a:moveTo>
                <a:lnTo>
                  <a:pt x="5367018" y="889000"/>
                </a:lnTo>
                <a:lnTo>
                  <a:pt x="5367018" y="1039124"/>
                </a:lnTo>
                <a:lnTo>
                  <a:pt x="5346700" y="1039124"/>
                </a:lnTo>
                <a:cubicBezTo>
                  <a:pt x="5346700" y="1039124"/>
                  <a:pt x="5346700" y="889000"/>
                  <a:pt x="5346700" y="889000"/>
                </a:cubicBezTo>
                <a:close/>
                <a:moveTo>
                  <a:pt x="5029201" y="889000"/>
                </a:moveTo>
                <a:lnTo>
                  <a:pt x="5080204" y="889000"/>
                </a:lnTo>
                <a:cubicBezTo>
                  <a:pt x="5112095" y="889000"/>
                  <a:pt x="5127345" y="911557"/>
                  <a:pt x="5127345" y="933710"/>
                </a:cubicBezTo>
                <a:cubicBezTo>
                  <a:pt x="5127345" y="952200"/>
                  <a:pt x="5115937" y="971295"/>
                  <a:pt x="5092400" y="976571"/>
                </a:cubicBezTo>
                <a:lnTo>
                  <a:pt x="5134241" y="1039146"/>
                </a:lnTo>
                <a:lnTo>
                  <a:pt x="5109250" y="1039146"/>
                </a:lnTo>
                <a:lnTo>
                  <a:pt x="5070254" y="978191"/>
                </a:lnTo>
                <a:lnTo>
                  <a:pt x="5049518" y="978191"/>
                </a:lnTo>
                <a:lnTo>
                  <a:pt x="5049518" y="1039146"/>
                </a:lnTo>
                <a:lnTo>
                  <a:pt x="5029201" y="1039146"/>
                </a:lnTo>
                <a:close/>
                <a:moveTo>
                  <a:pt x="4864100" y="889000"/>
                </a:moveTo>
                <a:lnTo>
                  <a:pt x="4957547" y="889000"/>
                </a:lnTo>
                <a:lnTo>
                  <a:pt x="4957547" y="908301"/>
                </a:lnTo>
                <a:lnTo>
                  <a:pt x="4884416" y="908301"/>
                </a:lnTo>
                <a:lnTo>
                  <a:pt x="4884416" y="953200"/>
                </a:lnTo>
                <a:lnTo>
                  <a:pt x="4952092" y="953200"/>
                </a:lnTo>
                <a:lnTo>
                  <a:pt x="4952092" y="972494"/>
                </a:lnTo>
                <a:lnTo>
                  <a:pt x="4884416" y="972494"/>
                </a:lnTo>
                <a:lnTo>
                  <a:pt x="4884416" y="1019818"/>
                </a:lnTo>
                <a:lnTo>
                  <a:pt x="4957547" y="1019818"/>
                </a:lnTo>
                <a:lnTo>
                  <a:pt x="4957547" y="1039126"/>
                </a:lnTo>
                <a:lnTo>
                  <a:pt x="4864100" y="1039126"/>
                </a:lnTo>
                <a:cubicBezTo>
                  <a:pt x="4864100" y="1039126"/>
                  <a:pt x="4864100" y="889000"/>
                  <a:pt x="4864100" y="889000"/>
                </a:cubicBezTo>
                <a:close/>
                <a:moveTo>
                  <a:pt x="4660901" y="889000"/>
                </a:moveTo>
                <a:lnTo>
                  <a:pt x="4684069" y="889000"/>
                </a:lnTo>
                <a:lnTo>
                  <a:pt x="4731598" y="1004180"/>
                </a:lnTo>
                <a:cubicBezTo>
                  <a:pt x="4731598" y="1004180"/>
                  <a:pt x="4778926" y="889000"/>
                  <a:pt x="4778926" y="889000"/>
                </a:cubicBezTo>
                <a:lnTo>
                  <a:pt x="4801074" y="889000"/>
                </a:lnTo>
                <a:lnTo>
                  <a:pt x="4737276" y="1039126"/>
                </a:lnTo>
                <a:lnTo>
                  <a:pt x="4725699" y="1039126"/>
                </a:lnTo>
                <a:close/>
                <a:moveTo>
                  <a:pt x="4572000" y="889000"/>
                </a:moveTo>
                <a:lnTo>
                  <a:pt x="4592318" y="889000"/>
                </a:lnTo>
                <a:lnTo>
                  <a:pt x="4592318" y="1039124"/>
                </a:lnTo>
                <a:lnTo>
                  <a:pt x="4572000" y="1039124"/>
                </a:lnTo>
                <a:cubicBezTo>
                  <a:pt x="4572000" y="1039124"/>
                  <a:pt x="4572000" y="889000"/>
                  <a:pt x="4572000" y="889000"/>
                </a:cubicBezTo>
                <a:close/>
                <a:moveTo>
                  <a:pt x="4381501" y="889000"/>
                </a:moveTo>
                <a:lnTo>
                  <a:pt x="4390642" y="889000"/>
                </a:lnTo>
                <a:lnTo>
                  <a:pt x="4482074" y="996055"/>
                </a:lnTo>
                <a:cubicBezTo>
                  <a:pt x="4482074" y="996055"/>
                  <a:pt x="4482074" y="889000"/>
                  <a:pt x="4482074" y="889000"/>
                </a:cubicBezTo>
                <a:lnTo>
                  <a:pt x="4502188" y="889000"/>
                </a:lnTo>
                <a:lnTo>
                  <a:pt x="4502188" y="1039126"/>
                </a:lnTo>
                <a:lnTo>
                  <a:pt x="4491611" y="1039126"/>
                </a:lnTo>
                <a:lnTo>
                  <a:pt x="4401616" y="932696"/>
                </a:lnTo>
                <a:lnTo>
                  <a:pt x="4401616" y="1039126"/>
                </a:lnTo>
                <a:lnTo>
                  <a:pt x="4381501" y="1039126"/>
                </a:lnTo>
                <a:close/>
                <a:moveTo>
                  <a:pt x="4191001" y="889000"/>
                </a:moveTo>
                <a:lnTo>
                  <a:pt x="4211316" y="889000"/>
                </a:lnTo>
                <a:lnTo>
                  <a:pt x="4211316" y="984898"/>
                </a:lnTo>
                <a:cubicBezTo>
                  <a:pt x="4211316" y="1009082"/>
                  <a:pt x="4223913" y="1021856"/>
                  <a:pt x="4245458" y="1021856"/>
                </a:cubicBezTo>
                <a:cubicBezTo>
                  <a:pt x="4266977" y="1021856"/>
                  <a:pt x="4279383" y="1008247"/>
                  <a:pt x="4279383" y="984898"/>
                </a:cubicBezTo>
                <a:cubicBezTo>
                  <a:pt x="4279383" y="984898"/>
                  <a:pt x="4279383" y="889000"/>
                  <a:pt x="4279383" y="889000"/>
                </a:cubicBezTo>
                <a:lnTo>
                  <a:pt x="4299884" y="889000"/>
                </a:lnTo>
                <a:lnTo>
                  <a:pt x="4299884" y="988555"/>
                </a:lnTo>
                <a:cubicBezTo>
                  <a:pt x="4299884" y="1022068"/>
                  <a:pt x="4277553" y="1041781"/>
                  <a:pt x="4245458" y="1041781"/>
                </a:cubicBezTo>
                <a:cubicBezTo>
                  <a:pt x="4213539" y="1041781"/>
                  <a:pt x="4191001" y="1022068"/>
                  <a:pt x="4191001" y="988555"/>
                </a:cubicBezTo>
                <a:close/>
                <a:moveTo>
                  <a:pt x="3784600" y="889000"/>
                </a:moveTo>
                <a:lnTo>
                  <a:pt x="3878047" y="889000"/>
                </a:lnTo>
                <a:lnTo>
                  <a:pt x="3878047" y="908301"/>
                </a:lnTo>
                <a:lnTo>
                  <a:pt x="3804916" y="908301"/>
                </a:lnTo>
                <a:lnTo>
                  <a:pt x="3804916" y="953200"/>
                </a:lnTo>
                <a:lnTo>
                  <a:pt x="3872565" y="953200"/>
                </a:lnTo>
                <a:lnTo>
                  <a:pt x="3872565" y="972494"/>
                </a:lnTo>
                <a:lnTo>
                  <a:pt x="3804916" y="972494"/>
                </a:lnTo>
                <a:lnTo>
                  <a:pt x="3804916" y="1019818"/>
                </a:lnTo>
                <a:lnTo>
                  <a:pt x="3878047" y="1019818"/>
                </a:lnTo>
                <a:lnTo>
                  <a:pt x="3878047" y="1039126"/>
                </a:lnTo>
                <a:lnTo>
                  <a:pt x="3784600" y="1039126"/>
                </a:lnTo>
                <a:cubicBezTo>
                  <a:pt x="3784600" y="1039126"/>
                  <a:pt x="3784600" y="889000"/>
                  <a:pt x="3784600" y="889000"/>
                </a:cubicBezTo>
                <a:close/>
                <a:moveTo>
                  <a:pt x="3390901" y="889000"/>
                </a:moveTo>
                <a:lnTo>
                  <a:pt x="3400075" y="889000"/>
                </a:lnTo>
                <a:lnTo>
                  <a:pt x="3491476" y="996055"/>
                </a:lnTo>
                <a:cubicBezTo>
                  <a:pt x="3491476" y="996055"/>
                  <a:pt x="3491476" y="889000"/>
                  <a:pt x="3491476" y="889000"/>
                </a:cubicBezTo>
                <a:lnTo>
                  <a:pt x="3511591" y="889000"/>
                </a:lnTo>
                <a:lnTo>
                  <a:pt x="3511591" y="1039126"/>
                </a:lnTo>
                <a:lnTo>
                  <a:pt x="3501014" y="1039126"/>
                </a:lnTo>
                <a:lnTo>
                  <a:pt x="3411016" y="932696"/>
                </a:lnTo>
                <a:lnTo>
                  <a:pt x="3411016" y="1039126"/>
                </a:lnTo>
                <a:lnTo>
                  <a:pt x="3390901" y="1039126"/>
                </a:lnTo>
                <a:close/>
                <a:moveTo>
                  <a:pt x="3225801" y="889000"/>
                </a:moveTo>
                <a:lnTo>
                  <a:pt x="3319246" y="889000"/>
                </a:lnTo>
                <a:lnTo>
                  <a:pt x="3319246" y="908301"/>
                </a:lnTo>
                <a:lnTo>
                  <a:pt x="3246116" y="908301"/>
                </a:lnTo>
                <a:lnTo>
                  <a:pt x="3246116" y="953200"/>
                </a:lnTo>
                <a:lnTo>
                  <a:pt x="3313769" y="953200"/>
                </a:lnTo>
                <a:lnTo>
                  <a:pt x="3313769" y="972494"/>
                </a:lnTo>
                <a:lnTo>
                  <a:pt x="3246116" y="972494"/>
                </a:lnTo>
                <a:lnTo>
                  <a:pt x="3246116" y="1019818"/>
                </a:lnTo>
                <a:lnTo>
                  <a:pt x="3319246" y="1019818"/>
                </a:lnTo>
                <a:lnTo>
                  <a:pt x="3319246" y="1039126"/>
                </a:lnTo>
                <a:lnTo>
                  <a:pt x="3225801" y="1039126"/>
                </a:lnTo>
                <a:cubicBezTo>
                  <a:pt x="3225801" y="1039126"/>
                  <a:pt x="3225801" y="889000"/>
                  <a:pt x="3225801" y="889000"/>
                </a:cubicBezTo>
                <a:close/>
                <a:moveTo>
                  <a:pt x="3124200" y="889000"/>
                </a:moveTo>
                <a:lnTo>
                  <a:pt x="3144518" y="889000"/>
                </a:lnTo>
                <a:lnTo>
                  <a:pt x="3144518" y="1039124"/>
                </a:lnTo>
                <a:lnTo>
                  <a:pt x="3124200" y="1039124"/>
                </a:lnTo>
                <a:cubicBezTo>
                  <a:pt x="3124200" y="1039124"/>
                  <a:pt x="3124200" y="889000"/>
                  <a:pt x="3124200" y="889000"/>
                </a:cubicBezTo>
                <a:close/>
                <a:moveTo>
                  <a:pt x="2489201" y="889000"/>
                </a:moveTo>
                <a:lnTo>
                  <a:pt x="2509728" y="889000"/>
                </a:lnTo>
                <a:lnTo>
                  <a:pt x="2509728" y="952387"/>
                </a:lnTo>
                <a:lnTo>
                  <a:pt x="2585076" y="952387"/>
                </a:lnTo>
                <a:cubicBezTo>
                  <a:pt x="2585076" y="952387"/>
                  <a:pt x="2585076" y="889000"/>
                  <a:pt x="2585076" y="889000"/>
                </a:cubicBezTo>
                <a:lnTo>
                  <a:pt x="2605394" y="889000"/>
                </a:lnTo>
                <a:lnTo>
                  <a:pt x="2605394" y="1039126"/>
                </a:lnTo>
                <a:lnTo>
                  <a:pt x="2585076" y="1039126"/>
                </a:lnTo>
                <a:lnTo>
                  <a:pt x="2585076" y="971875"/>
                </a:lnTo>
                <a:lnTo>
                  <a:pt x="2509728" y="971875"/>
                </a:lnTo>
                <a:lnTo>
                  <a:pt x="2509728" y="1039126"/>
                </a:lnTo>
                <a:lnTo>
                  <a:pt x="2489201" y="1039126"/>
                </a:lnTo>
                <a:close/>
                <a:moveTo>
                  <a:pt x="2311400" y="889000"/>
                </a:moveTo>
                <a:lnTo>
                  <a:pt x="2420705" y="889000"/>
                </a:lnTo>
                <a:lnTo>
                  <a:pt x="2420705" y="908697"/>
                </a:lnTo>
                <a:lnTo>
                  <a:pt x="2376203" y="908697"/>
                </a:lnTo>
                <a:lnTo>
                  <a:pt x="2376203" y="1039124"/>
                </a:lnTo>
                <a:lnTo>
                  <a:pt x="2355906" y="1039124"/>
                </a:lnTo>
                <a:lnTo>
                  <a:pt x="2355906" y="908697"/>
                </a:lnTo>
                <a:lnTo>
                  <a:pt x="2311400" y="908697"/>
                </a:lnTo>
                <a:cubicBezTo>
                  <a:pt x="2311400" y="908697"/>
                  <a:pt x="2311400" y="889000"/>
                  <a:pt x="2311400" y="889000"/>
                </a:cubicBezTo>
                <a:close/>
                <a:moveTo>
                  <a:pt x="2184401" y="889000"/>
                </a:moveTo>
                <a:lnTo>
                  <a:pt x="2204716" y="889000"/>
                </a:lnTo>
                <a:cubicBezTo>
                  <a:pt x="2204716" y="889000"/>
                  <a:pt x="2204716" y="1019429"/>
                  <a:pt x="2204716" y="1019429"/>
                </a:cubicBezTo>
                <a:lnTo>
                  <a:pt x="2285368" y="1019429"/>
                </a:lnTo>
                <a:lnTo>
                  <a:pt x="2285368" y="1039126"/>
                </a:lnTo>
                <a:lnTo>
                  <a:pt x="2184401" y="1039126"/>
                </a:lnTo>
                <a:close/>
                <a:moveTo>
                  <a:pt x="2054627" y="889000"/>
                </a:moveTo>
                <a:cubicBezTo>
                  <a:pt x="2054627" y="889000"/>
                  <a:pt x="2065595" y="889000"/>
                  <a:pt x="2065595" y="889000"/>
                </a:cubicBezTo>
                <a:lnTo>
                  <a:pt x="2125743" y="1039124"/>
                </a:lnTo>
                <a:lnTo>
                  <a:pt x="2103592" y="1039124"/>
                </a:lnTo>
                <a:lnTo>
                  <a:pt x="2088345" y="1000106"/>
                </a:lnTo>
                <a:lnTo>
                  <a:pt x="2031274" y="1000106"/>
                </a:lnTo>
                <a:lnTo>
                  <a:pt x="2016044" y="1039124"/>
                </a:lnTo>
                <a:lnTo>
                  <a:pt x="1993900" y="1039124"/>
                </a:lnTo>
                <a:close/>
                <a:moveTo>
                  <a:pt x="1841501" y="889000"/>
                </a:moveTo>
                <a:lnTo>
                  <a:pt x="1934946" y="889000"/>
                </a:lnTo>
                <a:lnTo>
                  <a:pt x="1934946" y="908301"/>
                </a:lnTo>
                <a:lnTo>
                  <a:pt x="1861816" y="908301"/>
                </a:lnTo>
                <a:lnTo>
                  <a:pt x="1861816" y="953200"/>
                </a:lnTo>
                <a:lnTo>
                  <a:pt x="1929469" y="953200"/>
                </a:lnTo>
                <a:lnTo>
                  <a:pt x="1929469" y="972494"/>
                </a:lnTo>
                <a:lnTo>
                  <a:pt x="1861816" y="972494"/>
                </a:lnTo>
                <a:lnTo>
                  <a:pt x="1861816" y="1019818"/>
                </a:lnTo>
                <a:lnTo>
                  <a:pt x="1934946" y="1019818"/>
                </a:lnTo>
                <a:lnTo>
                  <a:pt x="1934946" y="1039126"/>
                </a:lnTo>
                <a:lnTo>
                  <a:pt x="1841501" y="1039126"/>
                </a:lnTo>
                <a:cubicBezTo>
                  <a:pt x="1841501" y="1039126"/>
                  <a:pt x="1841501" y="889000"/>
                  <a:pt x="1841501" y="889000"/>
                </a:cubicBezTo>
                <a:close/>
                <a:moveTo>
                  <a:pt x="1651001" y="889000"/>
                </a:moveTo>
                <a:lnTo>
                  <a:pt x="1671528" y="889000"/>
                </a:lnTo>
                <a:lnTo>
                  <a:pt x="1671528" y="952387"/>
                </a:lnTo>
                <a:lnTo>
                  <a:pt x="1746898" y="952387"/>
                </a:lnTo>
                <a:cubicBezTo>
                  <a:pt x="1746898" y="952387"/>
                  <a:pt x="1746898" y="889000"/>
                  <a:pt x="1746898" y="889000"/>
                </a:cubicBezTo>
                <a:lnTo>
                  <a:pt x="1767194" y="889000"/>
                </a:lnTo>
                <a:lnTo>
                  <a:pt x="1767194" y="1039126"/>
                </a:lnTo>
                <a:lnTo>
                  <a:pt x="1746898" y="1039126"/>
                </a:lnTo>
                <a:lnTo>
                  <a:pt x="1746898" y="971875"/>
                </a:lnTo>
                <a:lnTo>
                  <a:pt x="1671528" y="971875"/>
                </a:lnTo>
                <a:lnTo>
                  <a:pt x="1671528" y="1039126"/>
                </a:lnTo>
                <a:lnTo>
                  <a:pt x="1651001" y="1039126"/>
                </a:lnTo>
                <a:close/>
                <a:moveTo>
                  <a:pt x="5235039" y="876301"/>
                </a:moveTo>
                <a:cubicBezTo>
                  <a:pt x="5251278" y="876301"/>
                  <a:pt x="5267526" y="882596"/>
                  <a:pt x="5279119" y="898449"/>
                </a:cubicBezTo>
                <a:lnTo>
                  <a:pt x="5265493" y="911455"/>
                </a:lnTo>
                <a:cubicBezTo>
                  <a:pt x="5256764" y="899857"/>
                  <a:pt x="5244990" y="895394"/>
                  <a:pt x="5235249" y="895394"/>
                </a:cubicBezTo>
                <a:cubicBezTo>
                  <a:pt x="5222033" y="895394"/>
                  <a:pt x="5211457" y="903335"/>
                  <a:pt x="5211457" y="915717"/>
                </a:cubicBezTo>
                <a:cubicBezTo>
                  <a:pt x="5211457" y="924857"/>
                  <a:pt x="5217359" y="930937"/>
                  <a:pt x="5224254" y="935011"/>
                </a:cubicBezTo>
                <a:cubicBezTo>
                  <a:pt x="5232394" y="939898"/>
                  <a:pt x="5250266" y="947393"/>
                  <a:pt x="5260632" y="953508"/>
                </a:cubicBezTo>
                <a:cubicBezTo>
                  <a:pt x="5273614" y="961212"/>
                  <a:pt x="5282366" y="972178"/>
                  <a:pt x="5282366" y="988425"/>
                </a:cubicBezTo>
                <a:cubicBezTo>
                  <a:pt x="5282366" y="1014022"/>
                  <a:pt x="5261028" y="1031520"/>
                  <a:pt x="5232795" y="1031520"/>
                </a:cubicBezTo>
                <a:cubicBezTo>
                  <a:pt x="5212078" y="1031520"/>
                  <a:pt x="5191766" y="1021359"/>
                  <a:pt x="5181601" y="1000620"/>
                </a:cubicBezTo>
                <a:lnTo>
                  <a:pt x="5196622" y="988238"/>
                </a:lnTo>
                <a:cubicBezTo>
                  <a:pt x="5204973" y="1004910"/>
                  <a:pt x="5218557" y="1012218"/>
                  <a:pt x="5232585" y="1012218"/>
                </a:cubicBezTo>
                <a:cubicBezTo>
                  <a:pt x="5250266" y="1012218"/>
                  <a:pt x="5260216" y="1001432"/>
                  <a:pt x="5260216" y="989446"/>
                </a:cubicBezTo>
                <a:cubicBezTo>
                  <a:pt x="5260216" y="979285"/>
                  <a:pt x="5252902" y="973198"/>
                  <a:pt x="5244593" y="968527"/>
                </a:cubicBezTo>
                <a:cubicBezTo>
                  <a:pt x="5234619" y="963037"/>
                  <a:pt x="5222425" y="958991"/>
                  <a:pt x="5212269" y="952675"/>
                </a:cubicBezTo>
                <a:cubicBezTo>
                  <a:pt x="5199282" y="944367"/>
                  <a:pt x="5189723" y="933193"/>
                  <a:pt x="5189723" y="916917"/>
                </a:cubicBezTo>
                <a:cubicBezTo>
                  <a:pt x="5189723" y="894381"/>
                  <a:pt x="5207403" y="876301"/>
                  <a:pt x="5235039" y="876301"/>
                </a:cubicBezTo>
                <a:close/>
                <a:moveTo>
                  <a:pt x="3990438" y="876301"/>
                </a:moveTo>
                <a:cubicBezTo>
                  <a:pt x="4006686" y="876301"/>
                  <a:pt x="4022929" y="882596"/>
                  <a:pt x="4034521" y="898449"/>
                </a:cubicBezTo>
                <a:lnTo>
                  <a:pt x="4020890" y="911455"/>
                </a:lnTo>
                <a:cubicBezTo>
                  <a:pt x="4012167" y="899857"/>
                  <a:pt x="4000388" y="895394"/>
                  <a:pt x="3990624" y="895394"/>
                </a:cubicBezTo>
                <a:cubicBezTo>
                  <a:pt x="3977432" y="895394"/>
                  <a:pt x="3966857" y="903335"/>
                  <a:pt x="3966857" y="915717"/>
                </a:cubicBezTo>
                <a:cubicBezTo>
                  <a:pt x="3966857" y="924857"/>
                  <a:pt x="3972753" y="930937"/>
                  <a:pt x="3979652" y="935011"/>
                </a:cubicBezTo>
                <a:cubicBezTo>
                  <a:pt x="3987774" y="939898"/>
                  <a:pt x="4005664" y="947393"/>
                  <a:pt x="4016029" y="953508"/>
                </a:cubicBezTo>
                <a:cubicBezTo>
                  <a:pt x="4029012" y="961212"/>
                  <a:pt x="4037763" y="972178"/>
                  <a:pt x="4037763" y="988425"/>
                </a:cubicBezTo>
                <a:cubicBezTo>
                  <a:pt x="4037763" y="1014022"/>
                  <a:pt x="4016426" y="1031520"/>
                  <a:pt x="3988194" y="1031520"/>
                </a:cubicBezTo>
                <a:cubicBezTo>
                  <a:pt x="3967477" y="1031520"/>
                  <a:pt x="3947161" y="1021359"/>
                  <a:pt x="3937001" y="1000620"/>
                </a:cubicBezTo>
                <a:lnTo>
                  <a:pt x="3952022" y="988238"/>
                </a:lnTo>
                <a:cubicBezTo>
                  <a:pt x="3960354" y="1004910"/>
                  <a:pt x="3973957" y="1012218"/>
                  <a:pt x="3987984" y="1012218"/>
                </a:cubicBezTo>
                <a:cubicBezTo>
                  <a:pt x="4005664" y="1012218"/>
                  <a:pt x="4015614" y="1001432"/>
                  <a:pt x="4015614" y="989446"/>
                </a:cubicBezTo>
                <a:cubicBezTo>
                  <a:pt x="4015614" y="979285"/>
                  <a:pt x="4008300" y="973198"/>
                  <a:pt x="3999968" y="968527"/>
                </a:cubicBezTo>
                <a:cubicBezTo>
                  <a:pt x="3990018" y="963037"/>
                  <a:pt x="3977819" y="958991"/>
                  <a:pt x="3967668" y="952675"/>
                </a:cubicBezTo>
                <a:cubicBezTo>
                  <a:pt x="3954681" y="944367"/>
                  <a:pt x="3945123" y="933193"/>
                  <a:pt x="3945123" y="916917"/>
                </a:cubicBezTo>
                <a:cubicBezTo>
                  <a:pt x="3945123" y="894381"/>
                  <a:pt x="3962803" y="876301"/>
                  <a:pt x="3990438" y="876301"/>
                </a:cubicBezTo>
                <a:close/>
                <a:moveTo>
                  <a:pt x="3659206" y="876301"/>
                </a:moveTo>
                <a:cubicBezTo>
                  <a:pt x="3687254" y="876301"/>
                  <a:pt x="3711434" y="889928"/>
                  <a:pt x="3724028" y="909203"/>
                </a:cubicBezTo>
                <a:lnTo>
                  <a:pt x="3708985" y="921819"/>
                </a:lnTo>
                <a:cubicBezTo>
                  <a:pt x="3697596" y="906383"/>
                  <a:pt x="3680334" y="896014"/>
                  <a:pt x="3659617" y="896014"/>
                </a:cubicBezTo>
                <a:cubicBezTo>
                  <a:pt x="3627941" y="896014"/>
                  <a:pt x="3602343" y="920599"/>
                  <a:pt x="3602343" y="954728"/>
                </a:cubicBezTo>
                <a:cubicBezTo>
                  <a:pt x="3602343" y="988241"/>
                  <a:pt x="3627106" y="1011800"/>
                  <a:pt x="3659418" y="1011800"/>
                </a:cubicBezTo>
                <a:cubicBezTo>
                  <a:pt x="3680123" y="1011800"/>
                  <a:pt x="3698013" y="1001846"/>
                  <a:pt x="3709792" y="986411"/>
                </a:cubicBezTo>
                <a:lnTo>
                  <a:pt x="3724419" y="998811"/>
                </a:lnTo>
                <a:cubicBezTo>
                  <a:pt x="3711024" y="1017512"/>
                  <a:pt x="3687042" y="1031304"/>
                  <a:pt x="3658604" y="1031304"/>
                </a:cubicBezTo>
                <a:cubicBezTo>
                  <a:pt x="3616347" y="1031304"/>
                  <a:pt x="3581400" y="1000433"/>
                  <a:pt x="3581400" y="954520"/>
                </a:cubicBezTo>
                <a:cubicBezTo>
                  <a:pt x="3581400" y="908191"/>
                  <a:pt x="3617155" y="876301"/>
                  <a:pt x="3659206" y="876301"/>
                </a:cubicBezTo>
                <a:close/>
                <a:moveTo>
                  <a:pt x="2998805" y="876301"/>
                </a:moveTo>
                <a:cubicBezTo>
                  <a:pt x="3026852" y="876301"/>
                  <a:pt x="3051039" y="889928"/>
                  <a:pt x="3063626" y="909203"/>
                </a:cubicBezTo>
                <a:lnTo>
                  <a:pt x="3048589" y="921819"/>
                </a:lnTo>
                <a:cubicBezTo>
                  <a:pt x="3037194" y="906383"/>
                  <a:pt x="3019933" y="896014"/>
                  <a:pt x="2999215" y="896014"/>
                </a:cubicBezTo>
                <a:cubicBezTo>
                  <a:pt x="2967520" y="896014"/>
                  <a:pt x="2941923" y="920599"/>
                  <a:pt x="2941923" y="954728"/>
                </a:cubicBezTo>
                <a:cubicBezTo>
                  <a:pt x="2941923" y="988241"/>
                  <a:pt x="2966706" y="1011800"/>
                  <a:pt x="2999017" y="1011800"/>
                </a:cubicBezTo>
                <a:cubicBezTo>
                  <a:pt x="3019721" y="1011800"/>
                  <a:pt x="3037592" y="1001846"/>
                  <a:pt x="3049397" y="986411"/>
                </a:cubicBezTo>
                <a:lnTo>
                  <a:pt x="3064017" y="998811"/>
                </a:lnTo>
                <a:cubicBezTo>
                  <a:pt x="3050622" y="1017512"/>
                  <a:pt x="3026640" y="1031304"/>
                  <a:pt x="2998183" y="1031304"/>
                </a:cubicBezTo>
                <a:cubicBezTo>
                  <a:pt x="2955946" y="1031304"/>
                  <a:pt x="2921000" y="1000433"/>
                  <a:pt x="2921000" y="954520"/>
                </a:cubicBezTo>
                <a:cubicBezTo>
                  <a:pt x="2921000" y="908191"/>
                  <a:pt x="2956754" y="876301"/>
                  <a:pt x="2998805" y="876301"/>
                </a:cubicBezTo>
                <a:close/>
                <a:moveTo>
                  <a:pt x="2809338" y="876301"/>
                </a:moveTo>
                <a:cubicBezTo>
                  <a:pt x="2825582" y="876301"/>
                  <a:pt x="2841825" y="882596"/>
                  <a:pt x="2853423" y="898449"/>
                </a:cubicBezTo>
                <a:lnTo>
                  <a:pt x="2839791" y="911455"/>
                </a:lnTo>
                <a:cubicBezTo>
                  <a:pt x="2831063" y="899857"/>
                  <a:pt x="2819288" y="895394"/>
                  <a:pt x="2809515" y="895394"/>
                </a:cubicBezTo>
                <a:cubicBezTo>
                  <a:pt x="2796332" y="895394"/>
                  <a:pt x="2785756" y="903335"/>
                  <a:pt x="2785756" y="915717"/>
                </a:cubicBezTo>
                <a:cubicBezTo>
                  <a:pt x="2785756" y="924857"/>
                  <a:pt x="2791657" y="930937"/>
                  <a:pt x="2798576" y="935011"/>
                </a:cubicBezTo>
                <a:cubicBezTo>
                  <a:pt x="2806697" y="939898"/>
                  <a:pt x="2824565" y="947393"/>
                  <a:pt x="2834930" y="953508"/>
                </a:cubicBezTo>
                <a:cubicBezTo>
                  <a:pt x="2847913" y="961212"/>
                  <a:pt x="2856665" y="972178"/>
                  <a:pt x="2856665" y="988425"/>
                </a:cubicBezTo>
                <a:cubicBezTo>
                  <a:pt x="2856665" y="1014022"/>
                  <a:pt x="2835327" y="1031520"/>
                  <a:pt x="2807094" y="1031520"/>
                </a:cubicBezTo>
                <a:cubicBezTo>
                  <a:pt x="2786381" y="1031520"/>
                  <a:pt x="2766060" y="1021359"/>
                  <a:pt x="2755900" y="1000620"/>
                </a:cubicBezTo>
                <a:lnTo>
                  <a:pt x="2770917" y="988238"/>
                </a:lnTo>
                <a:cubicBezTo>
                  <a:pt x="2779272" y="1004910"/>
                  <a:pt x="2792856" y="1012218"/>
                  <a:pt x="2806884" y="1012218"/>
                </a:cubicBezTo>
                <a:cubicBezTo>
                  <a:pt x="2824565" y="1012218"/>
                  <a:pt x="2834515" y="1001432"/>
                  <a:pt x="2834515" y="989446"/>
                </a:cubicBezTo>
                <a:cubicBezTo>
                  <a:pt x="2834515" y="979285"/>
                  <a:pt x="2827200" y="973198"/>
                  <a:pt x="2818892" y="968527"/>
                </a:cubicBezTo>
                <a:cubicBezTo>
                  <a:pt x="2808918" y="963037"/>
                  <a:pt x="2796724" y="958991"/>
                  <a:pt x="2786568" y="952675"/>
                </a:cubicBezTo>
                <a:cubicBezTo>
                  <a:pt x="2773580" y="944367"/>
                  <a:pt x="2764022" y="933193"/>
                  <a:pt x="2764022" y="916917"/>
                </a:cubicBezTo>
                <a:cubicBezTo>
                  <a:pt x="2764022" y="894381"/>
                  <a:pt x="2781702" y="876301"/>
                  <a:pt x="2809338" y="876301"/>
                </a:cubicBezTo>
                <a:close/>
                <a:moveTo>
                  <a:pt x="833442" y="685801"/>
                </a:moveTo>
                <a:cubicBezTo>
                  <a:pt x="886926" y="685801"/>
                  <a:pt x="930283" y="729160"/>
                  <a:pt x="930283" y="782645"/>
                </a:cubicBezTo>
                <a:cubicBezTo>
                  <a:pt x="930283" y="836130"/>
                  <a:pt x="886926" y="879489"/>
                  <a:pt x="833442" y="879489"/>
                </a:cubicBezTo>
                <a:cubicBezTo>
                  <a:pt x="779958" y="879489"/>
                  <a:pt x="736601" y="836130"/>
                  <a:pt x="736601" y="782645"/>
                </a:cubicBezTo>
                <a:cubicBezTo>
                  <a:pt x="736601" y="729160"/>
                  <a:pt x="779958" y="685801"/>
                  <a:pt x="833442" y="685801"/>
                </a:cubicBezTo>
                <a:close/>
                <a:moveTo>
                  <a:pt x="902864" y="558801"/>
                </a:moveTo>
                <a:cubicBezTo>
                  <a:pt x="945586" y="558801"/>
                  <a:pt x="980228" y="593435"/>
                  <a:pt x="980228" y="636164"/>
                </a:cubicBezTo>
                <a:cubicBezTo>
                  <a:pt x="980228" y="668372"/>
                  <a:pt x="960543" y="695972"/>
                  <a:pt x="932549" y="707615"/>
                </a:cubicBezTo>
                <a:cubicBezTo>
                  <a:pt x="909755" y="677673"/>
                  <a:pt x="873753" y="658313"/>
                  <a:pt x="833316" y="658313"/>
                </a:cubicBezTo>
                <a:cubicBezTo>
                  <a:pt x="831790" y="658313"/>
                  <a:pt x="830279" y="658348"/>
                  <a:pt x="828767" y="658403"/>
                </a:cubicBezTo>
                <a:cubicBezTo>
                  <a:pt x="826654" y="651355"/>
                  <a:pt x="825501" y="643894"/>
                  <a:pt x="825501" y="636164"/>
                </a:cubicBezTo>
                <a:cubicBezTo>
                  <a:pt x="825501" y="593435"/>
                  <a:pt x="860142" y="558801"/>
                  <a:pt x="902864" y="558801"/>
                </a:cubicBezTo>
                <a:close/>
                <a:moveTo>
                  <a:pt x="641407" y="471338"/>
                </a:moveTo>
                <a:cubicBezTo>
                  <a:pt x="641407" y="471338"/>
                  <a:pt x="641407" y="1168270"/>
                  <a:pt x="641407" y="1168270"/>
                </a:cubicBezTo>
                <a:cubicBezTo>
                  <a:pt x="704775" y="1126196"/>
                  <a:pt x="802946" y="1048232"/>
                  <a:pt x="894478" y="938840"/>
                </a:cubicBezTo>
                <a:cubicBezTo>
                  <a:pt x="980342" y="836147"/>
                  <a:pt x="1048747" y="721317"/>
                  <a:pt x="1097747" y="597444"/>
                </a:cubicBezTo>
                <a:cubicBezTo>
                  <a:pt x="1113947" y="556401"/>
                  <a:pt x="1128029" y="514327"/>
                  <a:pt x="1139992" y="471338"/>
                </a:cubicBezTo>
                <a:close/>
                <a:moveTo>
                  <a:pt x="4741431" y="250706"/>
                </a:moveTo>
                <a:lnTo>
                  <a:pt x="4678665" y="414134"/>
                </a:lnTo>
                <a:cubicBezTo>
                  <a:pt x="4678665" y="414134"/>
                  <a:pt x="4804820" y="414134"/>
                  <a:pt x="4804820" y="414134"/>
                </a:cubicBezTo>
                <a:close/>
                <a:moveTo>
                  <a:pt x="1737990" y="240756"/>
                </a:moveTo>
                <a:lnTo>
                  <a:pt x="1737990" y="601183"/>
                </a:lnTo>
                <a:lnTo>
                  <a:pt x="1803878" y="601183"/>
                </a:lnTo>
                <a:cubicBezTo>
                  <a:pt x="1852345" y="601183"/>
                  <a:pt x="1890952" y="586904"/>
                  <a:pt x="1919750" y="558308"/>
                </a:cubicBezTo>
                <a:cubicBezTo>
                  <a:pt x="1948530" y="529732"/>
                  <a:pt x="1962921" y="483971"/>
                  <a:pt x="1962921" y="420988"/>
                </a:cubicBezTo>
                <a:cubicBezTo>
                  <a:pt x="1962921" y="358025"/>
                  <a:pt x="1948530" y="312245"/>
                  <a:pt x="1919750" y="283631"/>
                </a:cubicBezTo>
                <a:cubicBezTo>
                  <a:pt x="1890952" y="255073"/>
                  <a:pt x="1852345" y="240756"/>
                  <a:pt x="1803878" y="240756"/>
                </a:cubicBezTo>
                <a:close/>
                <a:moveTo>
                  <a:pt x="2308556" y="229295"/>
                </a:moveTo>
                <a:cubicBezTo>
                  <a:pt x="2304406" y="229295"/>
                  <a:pt x="2297392" y="229687"/>
                  <a:pt x="2287442" y="230528"/>
                </a:cubicBezTo>
                <a:cubicBezTo>
                  <a:pt x="2251774" y="234655"/>
                  <a:pt x="2224153" y="250931"/>
                  <a:pt x="2204488" y="279315"/>
                </a:cubicBezTo>
                <a:cubicBezTo>
                  <a:pt x="2184806" y="307699"/>
                  <a:pt x="2174964" y="344241"/>
                  <a:pt x="2174964" y="388998"/>
                </a:cubicBezTo>
                <a:cubicBezTo>
                  <a:pt x="2174964" y="400579"/>
                  <a:pt x="2175998" y="414664"/>
                  <a:pt x="2178082" y="431252"/>
                </a:cubicBezTo>
                <a:cubicBezTo>
                  <a:pt x="2184280" y="483854"/>
                  <a:pt x="2200030" y="525071"/>
                  <a:pt x="2225295" y="554902"/>
                </a:cubicBezTo>
                <a:cubicBezTo>
                  <a:pt x="2250559" y="584734"/>
                  <a:pt x="2283690" y="599660"/>
                  <a:pt x="2324723" y="599660"/>
                </a:cubicBezTo>
                <a:cubicBezTo>
                  <a:pt x="2328855" y="599660"/>
                  <a:pt x="2335905" y="599230"/>
                  <a:pt x="2345855" y="598388"/>
                </a:cubicBezTo>
                <a:cubicBezTo>
                  <a:pt x="2381450" y="594261"/>
                  <a:pt x="2409108" y="577985"/>
                  <a:pt x="2428808" y="549621"/>
                </a:cubicBezTo>
                <a:cubicBezTo>
                  <a:pt x="2448473" y="521256"/>
                  <a:pt x="2458314" y="484675"/>
                  <a:pt x="2458314" y="439937"/>
                </a:cubicBezTo>
                <a:cubicBezTo>
                  <a:pt x="2458314" y="428357"/>
                  <a:pt x="2457263" y="414272"/>
                  <a:pt x="2455197" y="397684"/>
                </a:cubicBezTo>
                <a:cubicBezTo>
                  <a:pt x="2448998" y="345082"/>
                  <a:pt x="2433231" y="303846"/>
                  <a:pt x="2407966" y="274033"/>
                </a:cubicBezTo>
                <a:cubicBezTo>
                  <a:pt x="2382701" y="244202"/>
                  <a:pt x="2349552" y="229295"/>
                  <a:pt x="2308556" y="229295"/>
                </a:cubicBezTo>
                <a:close/>
                <a:moveTo>
                  <a:pt x="5410201" y="215901"/>
                </a:moveTo>
                <a:lnTo>
                  <a:pt x="5692961" y="215901"/>
                </a:lnTo>
                <a:lnTo>
                  <a:pt x="5694805" y="228357"/>
                </a:lnTo>
                <a:lnTo>
                  <a:pt x="5703500" y="302294"/>
                </a:lnTo>
                <a:lnTo>
                  <a:pt x="5691685" y="304155"/>
                </a:lnTo>
                <a:cubicBezTo>
                  <a:pt x="5688371" y="279737"/>
                  <a:pt x="5682380" y="263066"/>
                  <a:pt x="5673672" y="254142"/>
                </a:cubicBezTo>
                <a:cubicBezTo>
                  <a:pt x="5664978" y="245237"/>
                  <a:pt x="5652553" y="240756"/>
                  <a:pt x="5636384" y="240756"/>
                </a:cubicBezTo>
                <a:lnTo>
                  <a:pt x="5497188" y="240756"/>
                </a:lnTo>
                <a:lnTo>
                  <a:pt x="5497188" y="405453"/>
                </a:lnTo>
                <a:lnTo>
                  <a:pt x="5582969" y="405453"/>
                </a:lnTo>
                <a:cubicBezTo>
                  <a:pt x="5599110" y="405453"/>
                  <a:pt x="5611021" y="403383"/>
                  <a:pt x="5618690" y="399225"/>
                </a:cubicBezTo>
                <a:cubicBezTo>
                  <a:pt x="5626344" y="395105"/>
                  <a:pt x="5630172" y="386788"/>
                  <a:pt x="5630172" y="374389"/>
                </a:cubicBezTo>
                <a:lnTo>
                  <a:pt x="5642624" y="374389"/>
                </a:lnTo>
                <a:lnTo>
                  <a:pt x="5642624" y="461371"/>
                </a:lnTo>
                <a:lnTo>
                  <a:pt x="5630172" y="461371"/>
                </a:lnTo>
                <a:cubicBezTo>
                  <a:pt x="5630172" y="448934"/>
                  <a:pt x="5626344" y="440655"/>
                  <a:pt x="5618690" y="436497"/>
                </a:cubicBezTo>
                <a:cubicBezTo>
                  <a:pt x="5611021" y="432358"/>
                  <a:pt x="5599110" y="430307"/>
                  <a:pt x="5582969" y="430307"/>
                </a:cubicBezTo>
                <a:lnTo>
                  <a:pt x="5497188" y="430307"/>
                </a:lnTo>
                <a:lnTo>
                  <a:pt x="5497188" y="601175"/>
                </a:lnTo>
                <a:lnTo>
                  <a:pt x="5642624" y="601175"/>
                </a:lnTo>
                <a:cubicBezTo>
                  <a:pt x="5658765" y="601175"/>
                  <a:pt x="5671176" y="596732"/>
                  <a:pt x="5679884" y="587827"/>
                </a:cubicBezTo>
                <a:cubicBezTo>
                  <a:pt x="5688579" y="578922"/>
                  <a:pt x="5694597" y="562251"/>
                  <a:pt x="5697911" y="537795"/>
                </a:cubicBezTo>
                <a:lnTo>
                  <a:pt x="5709726" y="539656"/>
                </a:lnTo>
                <a:lnTo>
                  <a:pt x="5701004" y="613612"/>
                </a:lnTo>
                <a:cubicBezTo>
                  <a:pt x="5701004" y="613612"/>
                  <a:pt x="5699146" y="626030"/>
                  <a:pt x="5699146" y="626030"/>
                </a:cubicBezTo>
                <a:lnTo>
                  <a:pt x="5410201" y="626030"/>
                </a:lnTo>
                <a:lnTo>
                  <a:pt x="5410201" y="613612"/>
                </a:lnTo>
                <a:cubicBezTo>
                  <a:pt x="5422640" y="613612"/>
                  <a:pt x="5430918" y="609758"/>
                  <a:pt x="5435064" y="602125"/>
                </a:cubicBezTo>
                <a:cubicBezTo>
                  <a:pt x="5439211" y="594454"/>
                  <a:pt x="5441291" y="582530"/>
                  <a:pt x="5441291" y="566371"/>
                </a:cubicBezTo>
                <a:lnTo>
                  <a:pt x="5441291" y="275579"/>
                </a:lnTo>
                <a:cubicBezTo>
                  <a:pt x="5441291" y="259420"/>
                  <a:pt x="5439211" y="247515"/>
                  <a:pt x="5435064" y="239844"/>
                </a:cubicBezTo>
                <a:cubicBezTo>
                  <a:pt x="5430918" y="232192"/>
                  <a:pt x="5422640" y="228357"/>
                  <a:pt x="5410201" y="228357"/>
                </a:cubicBezTo>
                <a:close/>
                <a:moveTo>
                  <a:pt x="4681801" y="215901"/>
                </a:moveTo>
                <a:lnTo>
                  <a:pt x="4788059" y="215901"/>
                </a:lnTo>
                <a:lnTo>
                  <a:pt x="4924122" y="570081"/>
                </a:lnTo>
                <a:cubicBezTo>
                  <a:pt x="4929501" y="584606"/>
                  <a:pt x="4936853" y="595487"/>
                  <a:pt x="4946179" y="602721"/>
                </a:cubicBezTo>
                <a:cubicBezTo>
                  <a:pt x="4955525" y="609993"/>
                  <a:pt x="4967613" y="613620"/>
                  <a:pt x="4982526" y="613620"/>
                </a:cubicBezTo>
                <a:lnTo>
                  <a:pt x="4982526" y="626038"/>
                </a:lnTo>
                <a:lnTo>
                  <a:pt x="4823451" y="626038"/>
                </a:lnTo>
                <a:lnTo>
                  <a:pt x="4823451" y="613620"/>
                </a:lnTo>
                <a:cubicBezTo>
                  <a:pt x="4840461" y="613620"/>
                  <a:pt x="4852445" y="611949"/>
                  <a:pt x="4859486" y="608645"/>
                </a:cubicBezTo>
                <a:cubicBezTo>
                  <a:pt x="4866548" y="605322"/>
                  <a:pt x="4870058" y="600158"/>
                  <a:pt x="4870058" y="593113"/>
                </a:cubicBezTo>
                <a:cubicBezTo>
                  <a:pt x="4870058" y="588138"/>
                  <a:pt x="4868209" y="580467"/>
                  <a:pt x="4864471" y="570081"/>
                </a:cubicBezTo>
                <a:lnTo>
                  <a:pt x="4814146" y="439008"/>
                </a:lnTo>
                <a:lnTo>
                  <a:pt x="4668737" y="439008"/>
                </a:lnTo>
                <a:lnTo>
                  <a:pt x="4618391" y="570081"/>
                </a:lnTo>
                <a:cubicBezTo>
                  <a:pt x="4614674" y="580467"/>
                  <a:pt x="4612804" y="588138"/>
                  <a:pt x="4612804" y="593113"/>
                </a:cubicBezTo>
                <a:cubicBezTo>
                  <a:pt x="4612804" y="600158"/>
                  <a:pt x="4616315" y="605322"/>
                  <a:pt x="4623376" y="608645"/>
                </a:cubicBezTo>
                <a:cubicBezTo>
                  <a:pt x="4630417" y="611949"/>
                  <a:pt x="4642422" y="613620"/>
                  <a:pt x="4659391" y="613620"/>
                </a:cubicBezTo>
                <a:lnTo>
                  <a:pt x="4659391" y="626038"/>
                </a:lnTo>
                <a:lnTo>
                  <a:pt x="4533900" y="626038"/>
                </a:lnTo>
                <a:lnTo>
                  <a:pt x="4533900" y="613620"/>
                </a:lnTo>
                <a:cubicBezTo>
                  <a:pt x="4548813" y="613620"/>
                  <a:pt x="4560901" y="609993"/>
                  <a:pt x="4570247" y="602721"/>
                </a:cubicBezTo>
                <a:cubicBezTo>
                  <a:pt x="4579573" y="595487"/>
                  <a:pt x="4586905" y="584606"/>
                  <a:pt x="4592305" y="570081"/>
                </a:cubicBezTo>
                <a:lnTo>
                  <a:pt x="4711606" y="260029"/>
                </a:lnTo>
                <a:cubicBezTo>
                  <a:pt x="4713268" y="255073"/>
                  <a:pt x="4714098" y="250307"/>
                  <a:pt x="4714098" y="245731"/>
                </a:cubicBezTo>
                <a:cubicBezTo>
                  <a:pt x="4714098" y="239959"/>
                  <a:pt x="4711710" y="235572"/>
                  <a:pt x="4706954" y="232686"/>
                </a:cubicBezTo>
                <a:cubicBezTo>
                  <a:pt x="4702156" y="229800"/>
                  <a:pt x="4693786" y="228338"/>
                  <a:pt x="4681801" y="228338"/>
                </a:cubicBezTo>
                <a:close/>
                <a:moveTo>
                  <a:pt x="3289300" y="215901"/>
                </a:moveTo>
                <a:lnTo>
                  <a:pt x="3366896" y="215901"/>
                </a:lnTo>
                <a:lnTo>
                  <a:pt x="3636651" y="563257"/>
                </a:lnTo>
                <a:lnTo>
                  <a:pt x="3636651" y="275560"/>
                </a:lnTo>
                <a:cubicBezTo>
                  <a:pt x="3636651" y="259420"/>
                  <a:pt x="3634579" y="247515"/>
                  <a:pt x="3630415" y="239844"/>
                </a:cubicBezTo>
                <a:cubicBezTo>
                  <a:pt x="3626289" y="232192"/>
                  <a:pt x="3617999" y="228357"/>
                  <a:pt x="3605602" y="228357"/>
                </a:cubicBezTo>
                <a:lnTo>
                  <a:pt x="3605602" y="215901"/>
                </a:lnTo>
                <a:lnTo>
                  <a:pt x="3692589" y="215901"/>
                </a:lnTo>
                <a:lnTo>
                  <a:pt x="3692589" y="228357"/>
                </a:lnTo>
                <a:cubicBezTo>
                  <a:pt x="3680154" y="228357"/>
                  <a:pt x="3671846" y="232192"/>
                  <a:pt x="3667719" y="239844"/>
                </a:cubicBezTo>
                <a:cubicBezTo>
                  <a:pt x="3663574" y="247515"/>
                  <a:pt x="3661502" y="259420"/>
                  <a:pt x="3661502" y="275560"/>
                </a:cubicBezTo>
                <a:lnTo>
                  <a:pt x="3661502" y="626030"/>
                </a:lnTo>
                <a:lnTo>
                  <a:pt x="3614974" y="626030"/>
                </a:lnTo>
                <a:lnTo>
                  <a:pt x="3345219" y="278673"/>
                </a:lnTo>
                <a:lnTo>
                  <a:pt x="3345219" y="566371"/>
                </a:lnTo>
                <a:cubicBezTo>
                  <a:pt x="3345219" y="582530"/>
                  <a:pt x="3347273" y="594454"/>
                  <a:pt x="3351455" y="602087"/>
                </a:cubicBezTo>
                <a:cubicBezTo>
                  <a:pt x="3355562" y="609777"/>
                  <a:pt x="3363852" y="613612"/>
                  <a:pt x="3376306" y="613612"/>
                </a:cubicBezTo>
                <a:lnTo>
                  <a:pt x="3376306" y="626030"/>
                </a:lnTo>
                <a:lnTo>
                  <a:pt x="3289300" y="626030"/>
                </a:lnTo>
                <a:lnTo>
                  <a:pt x="3289300" y="613612"/>
                </a:lnTo>
                <a:cubicBezTo>
                  <a:pt x="3301734" y="613612"/>
                  <a:pt x="3310006" y="609777"/>
                  <a:pt x="3314151" y="602087"/>
                </a:cubicBezTo>
                <a:cubicBezTo>
                  <a:pt x="3318277" y="594454"/>
                  <a:pt x="3320368" y="582530"/>
                  <a:pt x="3320368" y="566371"/>
                </a:cubicBezTo>
                <a:lnTo>
                  <a:pt x="3320368" y="275560"/>
                </a:lnTo>
                <a:cubicBezTo>
                  <a:pt x="3320368" y="259420"/>
                  <a:pt x="3318277" y="247515"/>
                  <a:pt x="3314151" y="239844"/>
                </a:cubicBezTo>
                <a:cubicBezTo>
                  <a:pt x="3310006" y="232192"/>
                  <a:pt x="3301734" y="228357"/>
                  <a:pt x="3289300" y="228357"/>
                </a:cubicBezTo>
                <a:close/>
                <a:moveTo>
                  <a:pt x="1651001" y="215901"/>
                </a:moveTo>
                <a:lnTo>
                  <a:pt x="1816276" y="215901"/>
                </a:lnTo>
                <a:cubicBezTo>
                  <a:pt x="1846504" y="215901"/>
                  <a:pt x="1876647" y="221104"/>
                  <a:pt x="1906705" y="231452"/>
                </a:cubicBezTo>
                <a:cubicBezTo>
                  <a:pt x="1936712" y="241800"/>
                  <a:pt x="1962921" y="262212"/>
                  <a:pt x="1985298" y="292669"/>
                </a:cubicBezTo>
                <a:cubicBezTo>
                  <a:pt x="2007675" y="323106"/>
                  <a:pt x="2018847" y="365886"/>
                  <a:pt x="2018847" y="420988"/>
                </a:cubicBezTo>
                <a:cubicBezTo>
                  <a:pt x="2018847" y="500111"/>
                  <a:pt x="1997815" y="554055"/>
                  <a:pt x="1955802" y="582841"/>
                </a:cubicBezTo>
                <a:cubicBezTo>
                  <a:pt x="1913755" y="611645"/>
                  <a:pt x="1867247" y="626038"/>
                  <a:pt x="1816276" y="626038"/>
                </a:cubicBezTo>
                <a:lnTo>
                  <a:pt x="1651001" y="626038"/>
                </a:lnTo>
                <a:lnTo>
                  <a:pt x="1651001" y="613601"/>
                </a:lnTo>
                <a:cubicBezTo>
                  <a:pt x="1663433" y="613601"/>
                  <a:pt x="1671692" y="609765"/>
                  <a:pt x="1675864" y="602132"/>
                </a:cubicBezTo>
                <a:cubicBezTo>
                  <a:pt x="1679986" y="594461"/>
                  <a:pt x="1682063" y="582556"/>
                  <a:pt x="1682063" y="566378"/>
                </a:cubicBezTo>
                <a:lnTo>
                  <a:pt x="1682063" y="275561"/>
                </a:lnTo>
                <a:cubicBezTo>
                  <a:pt x="1682063" y="259421"/>
                  <a:pt x="1679986" y="247516"/>
                  <a:pt x="1675864" y="239845"/>
                </a:cubicBezTo>
                <a:cubicBezTo>
                  <a:pt x="1671692" y="232193"/>
                  <a:pt x="1663433" y="228357"/>
                  <a:pt x="1651001" y="228357"/>
                </a:cubicBezTo>
                <a:close/>
                <a:moveTo>
                  <a:pt x="4976253" y="215900"/>
                </a:moveTo>
                <a:lnTo>
                  <a:pt x="5311787" y="215900"/>
                </a:lnTo>
                <a:cubicBezTo>
                  <a:pt x="5311787" y="215900"/>
                  <a:pt x="5313686" y="228336"/>
                  <a:pt x="5313686" y="228336"/>
                </a:cubicBezTo>
                <a:lnTo>
                  <a:pt x="5322372" y="302270"/>
                </a:lnTo>
                <a:lnTo>
                  <a:pt x="5310566" y="304130"/>
                </a:lnTo>
                <a:cubicBezTo>
                  <a:pt x="5307247" y="279714"/>
                  <a:pt x="5301236" y="263006"/>
                  <a:pt x="5292534" y="254101"/>
                </a:cubicBezTo>
                <a:cubicBezTo>
                  <a:pt x="5283848" y="245215"/>
                  <a:pt x="5271414" y="240753"/>
                  <a:pt x="5255282" y="240753"/>
                </a:cubicBezTo>
                <a:lnTo>
                  <a:pt x="5171976" y="240753"/>
                </a:lnTo>
                <a:lnTo>
                  <a:pt x="5171976" y="566353"/>
                </a:lnTo>
                <a:cubicBezTo>
                  <a:pt x="5171976" y="582511"/>
                  <a:pt x="5174073" y="594415"/>
                  <a:pt x="5178217" y="602086"/>
                </a:cubicBezTo>
                <a:cubicBezTo>
                  <a:pt x="5182346" y="609737"/>
                  <a:pt x="5190635" y="613573"/>
                  <a:pt x="5203069" y="613573"/>
                </a:cubicBezTo>
                <a:lnTo>
                  <a:pt x="5203069" y="626009"/>
                </a:lnTo>
                <a:lnTo>
                  <a:pt x="5085004" y="626009"/>
                </a:lnTo>
                <a:lnTo>
                  <a:pt x="5085004" y="613573"/>
                </a:lnTo>
                <a:cubicBezTo>
                  <a:pt x="5097438" y="613573"/>
                  <a:pt x="5105711" y="609737"/>
                  <a:pt x="5109839" y="602086"/>
                </a:cubicBezTo>
                <a:cubicBezTo>
                  <a:pt x="5114000" y="594415"/>
                  <a:pt x="5116081" y="582511"/>
                  <a:pt x="5116081" y="566353"/>
                </a:cubicBezTo>
                <a:lnTo>
                  <a:pt x="5116081" y="240753"/>
                </a:lnTo>
                <a:lnTo>
                  <a:pt x="5032791" y="240753"/>
                </a:lnTo>
                <a:cubicBezTo>
                  <a:pt x="5016642" y="240753"/>
                  <a:pt x="5004225" y="245215"/>
                  <a:pt x="4995523" y="254101"/>
                </a:cubicBezTo>
                <a:cubicBezTo>
                  <a:pt x="4986821" y="263006"/>
                  <a:pt x="4980810" y="279714"/>
                  <a:pt x="4977491" y="304130"/>
                </a:cubicBezTo>
                <a:lnTo>
                  <a:pt x="4965701" y="302270"/>
                </a:lnTo>
                <a:lnTo>
                  <a:pt x="4974387" y="228336"/>
                </a:lnTo>
                <a:close/>
                <a:moveTo>
                  <a:pt x="4176169" y="215900"/>
                </a:moveTo>
                <a:lnTo>
                  <a:pt x="4511688" y="215900"/>
                </a:lnTo>
                <a:cubicBezTo>
                  <a:pt x="4511688" y="215900"/>
                  <a:pt x="4513587" y="228336"/>
                  <a:pt x="4513587" y="228336"/>
                </a:cubicBezTo>
                <a:lnTo>
                  <a:pt x="4522272" y="302270"/>
                </a:lnTo>
                <a:lnTo>
                  <a:pt x="4510466" y="304130"/>
                </a:lnTo>
                <a:cubicBezTo>
                  <a:pt x="4507147" y="279714"/>
                  <a:pt x="4501136" y="263006"/>
                  <a:pt x="4492434" y="254101"/>
                </a:cubicBezTo>
                <a:cubicBezTo>
                  <a:pt x="4483748" y="245215"/>
                  <a:pt x="4471315" y="240753"/>
                  <a:pt x="4455182" y="240753"/>
                </a:cubicBezTo>
                <a:lnTo>
                  <a:pt x="4371876" y="240753"/>
                </a:lnTo>
                <a:lnTo>
                  <a:pt x="4371876" y="566353"/>
                </a:lnTo>
                <a:cubicBezTo>
                  <a:pt x="4371876" y="582511"/>
                  <a:pt x="4373973" y="594415"/>
                  <a:pt x="4378118" y="602086"/>
                </a:cubicBezTo>
                <a:cubicBezTo>
                  <a:pt x="4382246" y="609737"/>
                  <a:pt x="4390535" y="613573"/>
                  <a:pt x="4402969" y="613573"/>
                </a:cubicBezTo>
                <a:lnTo>
                  <a:pt x="4402969" y="626009"/>
                </a:lnTo>
                <a:lnTo>
                  <a:pt x="4284904" y="626009"/>
                </a:lnTo>
                <a:lnTo>
                  <a:pt x="4284904" y="613573"/>
                </a:lnTo>
                <a:cubicBezTo>
                  <a:pt x="4297338" y="613573"/>
                  <a:pt x="4305628" y="609737"/>
                  <a:pt x="4309739" y="602086"/>
                </a:cubicBezTo>
                <a:cubicBezTo>
                  <a:pt x="4313900" y="594415"/>
                  <a:pt x="4315981" y="582511"/>
                  <a:pt x="4315981" y="566353"/>
                </a:cubicBezTo>
                <a:lnTo>
                  <a:pt x="4315981" y="240753"/>
                </a:lnTo>
                <a:lnTo>
                  <a:pt x="4232692" y="240753"/>
                </a:lnTo>
                <a:cubicBezTo>
                  <a:pt x="4216542" y="240753"/>
                  <a:pt x="4204125" y="245215"/>
                  <a:pt x="4195439" y="254101"/>
                </a:cubicBezTo>
                <a:cubicBezTo>
                  <a:pt x="4186721" y="263006"/>
                  <a:pt x="4180727" y="279714"/>
                  <a:pt x="4177391" y="304130"/>
                </a:cubicBezTo>
                <a:lnTo>
                  <a:pt x="4165601" y="302270"/>
                </a:lnTo>
                <a:lnTo>
                  <a:pt x="4174287" y="228336"/>
                </a:lnTo>
                <a:close/>
                <a:moveTo>
                  <a:pt x="2540000" y="215900"/>
                </a:moveTo>
                <a:lnTo>
                  <a:pt x="2698445" y="215900"/>
                </a:lnTo>
                <a:lnTo>
                  <a:pt x="2698445" y="228336"/>
                </a:lnTo>
                <a:cubicBezTo>
                  <a:pt x="2680643" y="228336"/>
                  <a:pt x="2668185" y="230197"/>
                  <a:pt x="2661167" y="233918"/>
                </a:cubicBezTo>
                <a:cubicBezTo>
                  <a:pt x="2654117" y="237658"/>
                  <a:pt x="2650609" y="243449"/>
                  <a:pt x="2650609" y="251310"/>
                </a:cubicBezTo>
                <a:cubicBezTo>
                  <a:pt x="2650609" y="255885"/>
                  <a:pt x="2652057" y="262910"/>
                  <a:pt x="2654954" y="272461"/>
                </a:cubicBezTo>
                <a:lnTo>
                  <a:pt x="2758739" y="585623"/>
                </a:lnTo>
                <a:lnTo>
                  <a:pt x="2874305" y="215900"/>
                </a:lnTo>
                <a:lnTo>
                  <a:pt x="2932732" y="215900"/>
                </a:lnTo>
                <a:lnTo>
                  <a:pt x="3047687" y="585623"/>
                </a:lnTo>
                <a:lnTo>
                  <a:pt x="3152662" y="272461"/>
                </a:lnTo>
                <a:cubicBezTo>
                  <a:pt x="3155978" y="263746"/>
                  <a:pt x="3157652" y="256512"/>
                  <a:pt x="3157652" y="250702"/>
                </a:cubicBezTo>
                <a:cubicBezTo>
                  <a:pt x="3157652" y="243240"/>
                  <a:pt x="3154014" y="237658"/>
                  <a:pt x="3146771" y="233918"/>
                </a:cubicBezTo>
                <a:cubicBezTo>
                  <a:pt x="3139528" y="230197"/>
                  <a:pt x="3127231" y="228336"/>
                  <a:pt x="3109783" y="228336"/>
                </a:cubicBezTo>
                <a:lnTo>
                  <a:pt x="3109783" y="215900"/>
                </a:lnTo>
                <a:lnTo>
                  <a:pt x="3235329" y="215900"/>
                </a:lnTo>
                <a:cubicBezTo>
                  <a:pt x="3235329" y="215900"/>
                  <a:pt x="3235329" y="228336"/>
                  <a:pt x="3235329" y="228336"/>
                </a:cubicBezTo>
                <a:cubicBezTo>
                  <a:pt x="3220424" y="228336"/>
                  <a:pt x="3208610" y="231981"/>
                  <a:pt x="3199951" y="239215"/>
                </a:cubicBezTo>
                <a:cubicBezTo>
                  <a:pt x="3191227" y="246430"/>
                  <a:pt x="3184177" y="257537"/>
                  <a:pt x="3178769" y="272461"/>
                </a:cubicBezTo>
                <a:lnTo>
                  <a:pt x="3060080" y="626007"/>
                </a:lnTo>
                <a:lnTo>
                  <a:pt x="3001685" y="626007"/>
                </a:lnTo>
                <a:lnTo>
                  <a:pt x="2887375" y="256892"/>
                </a:lnTo>
                <a:lnTo>
                  <a:pt x="2772388" y="626007"/>
                </a:lnTo>
                <a:lnTo>
                  <a:pt x="2713993" y="626007"/>
                </a:lnTo>
                <a:lnTo>
                  <a:pt x="2595916" y="272461"/>
                </a:lnTo>
                <a:cubicBezTo>
                  <a:pt x="2590958" y="257936"/>
                  <a:pt x="2584102" y="246962"/>
                  <a:pt x="2575410" y="239500"/>
                </a:cubicBezTo>
                <a:cubicBezTo>
                  <a:pt x="2566718" y="232038"/>
                  <a:pt x="2554904" y="228336"/>
                  <a:pt x="2540000" y="228336"/>
                </a:cubicBezTo>
                <a:close/>
                <a:moveTo>
                  <a:pt x="3936664" y="203201"/>
                </a:moveTo>
                <a:cubicBezTo>
                  <a:pt x="4032493" y="203201"/>
                  <a:pt x="4080172" y="229786"/>
                  <a:pt x="4080172" y="229786"/>
                </a:cubicBezTo>
                <a:lnTo>
                  <a:pt x="4070159" y="300366"/>
                </a:lnTo>
                <a:lnTo>
                  <a:pt x="4057882" y="302244"/>
                </a:lnTo>
                <a:cubicBezTo>
                  <a:pt x="4057882" y="302244"/>
                  <a:pt x="4068290" y="227008"/>
                  <a:pt x="3936041" y="228045"/>
                </a:cubicBezTo>
                <a:cubicBezTo>
                  <a:pt x="3902493" y="228045"/>
                  <a:pt x="3877210" y="234168"/>
                  <a:pt x="3860239" y="246394"/>
                </a:cubicBezTo>
                <a:cubicBezTo>
                  <a:pt x="3843236" y="258601"/>
                  <a:pt x="3834743" y="276129"/>
                  <a:pt x="3834743" y="298899"/>
                </a:cubicBezTo>
                <a:cubicBezTo>
                  <a:pt x="3834743" y="313394"/>
                  <a:pt x="3839301" y="325503"/>
                  <a:pt x="3848418" y="335245"/>
                </a:cubicBezTo>
                <a:cubicBezTo>
                  <a:pt x="3857534" y="344987"/>
                  <a:pt x="3869021" y="352851"/>
                  <a:pt x="3882923" y="358857"/>
                </a:cubicBezTo>
                <a:cubicBezTo>
                  <a:pt x="3896795" y="364862"/>
                  <a:pt x="3915134" y="371396"/>
                  <a:pt x="3937895" y="378419"/>
                </a:cubicBezTo>
                <a:cubicBezTo>
                  <a:pt x="3978494" y="391271"/>
                  <a:pt x="4008958" y="402030"/>
                  <a:pt x="4029257" y="410736"/>
                </a:cubicBezTo>
                <a:cubicBezTo>
                  <a:pt x="4049541" y="419441"/>
                  <a:pt x="4066437" y="431667"/>
                  <a:pt x="4079898" y="447395"/>
                </a:cubicBezTo>
                <a:cubicBezTo>
                  <a:pt x="4093345" y="463143"/>
                  <a:pt x="4100091" y="484074"/>
                  <a:pt x="4100091" y="510150"/>
                </a:cubicBezTo>
                <a:cubicBezTo>
                  <a:pt x="4100091" y="552013"/>
                  <a:pt x="4085490" y="581728"/>
                  <a:pt x="4056302" y="599334"/>
                </a:cubicBezTo>
                <a:cubicBezTo>
                  <a:pt x="4027084" y="616940"/>
                  <a:pt x="3982748" y="625743"/>
                  <a:pt x="3935996" y="625743"/>
                </a:cubicBezTo>
                <a:cubicBezTo>
                  <a:pt x="3831264" y="625743"/>
                  <a:pt x="3771901" y="592174"/>
                  <a:pt x="3771901" y="592174"/>
                </a:cubicBezTo>
                <a:lnTo>
                  <a:pt x="3787778" y="521222"/>
                </a:lnTo>
                <a:lnTo>
                  <a:pt x="3800070" y="519364"/>
                </a:lnTo>
                <a:cubicBezTo>
                  <a:pt x="3792580" y="561873"/>
                  <a:pt x="3842188" y="600879"/>
                  <a:pt x="3926363" y="600879"/>
                </a:cubicBezTo>
                <a:cubicBezTo>
                  <a:pt x="3997334" y="600879"/>
                  <a:pt x="4044147" y="574588"/>
                  <a:pt x="4044147" y="521966"/>
                </a:cubicBezTo>
                <a:cubicBezTo>
                  <a:pt x="4044147" y="506218"/>
                  <a:pt x="4039908" y="493170"/>
                  <a:pt x="4031430" y="482822"/>
                </a:cubicBezTo>
                <a:cubicBezTo>
                  <a:pt x="4022936" y="472454"/>
                  <a:pt x="4011541" y="463964"/>
                  <a:pt x="3997243" y="457333"/>
                </a:cubicBezTo>
                <a:cubicBezTo>
                  <a:pt x="3982946" y="450721"/>
                  <a:pt x="3963178" y="443463"/>
                  <a:pt x="3937895" y="435579"/>
                </a:cubicBezTo>
                <a:lnTo>
                  <a:pt x="3919890" y="429985"/>
                </a:lnTo>
                <a:cubicBezTo>
                  <a:pt x="3886722" y="419636"/>
                  <a:pt x="3861074" y="410403"/>
                  <a:pt x="3842841" y="402363"/>
                </a:cubicBezTo>
                <a:cubicBezTo>
                  <a:pt x="3824609" y="394264"/>
                  <a:pt x="3809384" y="382996"/>
                  <a:pt x="3797168" y="368481"/>
                </a:cubicBezTo>
                <a:cubicBezTo>
                  <a:pt x="3784952" y="353986"/>
                  <a:pt x="3778844" y="335147"/>
                  <a:pt x="3778844" y="311947"/>
                </a:cubicBezTo>
                <a:cubicBezTo>
                  <a:pt x="3778844" y="275483"/>
                  <a:pt x="3793856" y="248253"/>
                  <a:pt x="3823864" y="230236"/>
                </a:cubicBezTo>
                <a:cubicBezTo>
                  <a:pt x="3853918" y="212219"/>
                  <a:pt x="3891508" y="203201"/>
                  <a:pt x="3936664" y="203201"/>
                </a:cubicBezTo>
                <a:close/>
                <a:moveTo>
                  <a:pt x="2316621" y="203200"/>
                </a:moveTo>
                <a:cubicBezTo>
                  <a:pt x="2355986" y="203200"/>
                  <a:pt x="2390476" y="212316"/>
                  <a:pt x="2420109" y="230528"/>
                </a:cubicBezTo>
                <a:cubicBezTo>
                  <a:pt x="2449705" y="248779"/>
                  <a:pt x="2472487" y="273818"/>
                  <a:pt x="2488436" y="305724"/>
                </a:cubicBezTo>
                <a:cubicBezTo>
                  <a:pt x="2504403" y="337629"/>
                  <a:pt x="2512378" y="373877"/>
                  <a:pt x="2512378" y="414448"/>
                </a:cubicBezTo>
                <a:cubicBezTo>
                  <a:pt x="2512378" y="455059"/>
                  <a:pt x="2504403" y="491307"/>
                  <a:pt x="2488436" y="523193"/>
                </a:cubicBezTo>
                <a:cubicBezTo>
                  <a:pt x="2472487" y="555118"/>
                  <a:pt x="2449705" y="580157"/>
                  <a:pt x="2420109" y="598388"/>
                </a:cubicBezTo>
                <a:cubicBezTo>
                  <a:pt x="2390476" y="616640"/>
                  <a:pt x="2355986" y="625736"/>
                  <a:pt x="2316621" y="625736"/>
                </a:cubicBezTo>
                <a:cubicBezTo>
                  <a:pt x="2277256" y="625736"/>
                  <a:pt x="2242784" y="616640"/>
                  <a:pt x="2213188" y="598388"/>
                </a:cubicBezTo>
                <a:cubicBezTo>
                  <a:pt x="2183555" y="580157"/>
                  <a:pt x="2160773" y="555118"/>
                  <a:pt x="2144806" y="523193"/>
                </a:cubicBezTo>
                <a:cubicBezTo>
                  <a:pt x="2128857" y="491307"/>
                  <a:pt x="2120901" y="455059"/>
                  <a:pt x="2120901" y="414448"/>
                </a:cubicBezTo>
                <a:cubicBezTo>
                  <a:pt x="2120901" y="373877"/>
                  <a:pt x="2128857" y="337629"/>
                  <a:pt x="2144806" y="305724"/>
                </a:cubicBezTo>
                <a:cubicBezTo>
                  <a:pt x="2160773" y="273818"/>
                  <a:pt x="2183555" y="248779"/>
                  <a:pt x="2213188" y="230528"/>
                </a:cubicBezTo>
                <a:cubicBezTo>
                  <a:pt x="2242784" y="212316"/>
                  <a:pt x="2277256" y="203200"/>
                  <a:pt x="2316621" y="203200"/>
                </a:cubicBezTo>
                <a:close/>
                <a:moveTo>
                  <a:pt x="1094024" y="165101"/>
                </a:moveTo>
                <a:lnTo>
                  <a:pt x="1094024" y="341715"/>
                </a:lnTo>
                <a:lnTo>
                  <a:pt x="927100" y="341715"/>
                </a:lnTo>
                <a:lnTo>
                  <a:pt x="1052293" y="304307"/>
                </a:lnTo>
                <a:cubicBezTo>
                  <a:pt x="1052293" y="304307"/>
                  <a:pt x="1052293" y="189165"/>
                  <a:pt x="1052293" y="189165"/>
                </a:cubicBezTo>
                <a:close/>
                <a:moveTo>
                  <a:pt x="736600" y="165101"/>
                </a:moveTo>
                <a:lnTo>
                  <a:pt x="778331" y="189165"/>
                </a:lnTo>
                <a:cubicBezTo>
                  <a:pt x="778331" y="189165"/>
                  <a:pt x="778331" y="304307"/>
                  <a:pt x="778331" y="304307"/>
                </a:cubicBezTo>
                <a:lnTo>
                  <a:pt x="903524" y="341715"/>
                </a:lnTo>
                <a:lnTo>
                  <a:pt x="736600" y="341715"/>
                </a:lnTo>
                <a:close/>
                <a:moveTo>
                  <a:pt x="1024469" y="139701"/>
                </a:moveTo>
                <a:cubicBezTo>
                  <a:pt x="1024469" y="139701"/>
                  <a:pt x="1024469" y="283742"/>
                  <a:pt x="1024469" y="283742"/>
                </a:cubicBezTo>
                <a:lnTo>
                  <a:pt x="927101" y="338150"/>
                </a:lnTo>
                <a:lnTo>
                  <a:pt x="927101" y="214707"/>
                </a:lnTo>
                <a:cubicBezTo>
                  <a:pt x="927101" y="202736"/>
                  <a:pt x="933520" y="191674"/>
                  <a:pt x="943919" y="185721"/>
                </a:cubicBezTo>
                <a:close/>
                <a:moveTo>
                  <a:pt x="812800" y="139701"/>
                </a:moveTo>
                <a:lnTo>
                  <a:pt x="893351" y="185721"/>
                </a:lnTo>
                <a:cubicBezTo>
                  <a:pt x="903751" y="191665"/>
                  <a:pt x="910170" y="202736"/>
                  <a:pt x="910170" y="214707"/>
                </a:cubicBezTo>
                <a:lnTo>
                  <a:pt x="910170" y="338150"/>
                </a:lnTo>
                <a:lnTo>
                  <a:pt x="812800" y="283742"/>
                </a:lnTo>
                <a:close/>
                <a:moveTo>
                  <a:pt x="345298" y="114299"/>
                </a:moveTo>
                <a:cubicBezTo>
                  <a:pt x="358506" y="114343"/>
                  <a:pt x="370376" y="116057"/>
                  <a:pt x="378546" y="118252"/>
                </a:cubicBezTo>
                <a:cubicBezTo>
                  <a:pt x="404040" y="125091"/>
                  <a:pt x="417268" y="131094"/>
                  <a:pt x="437833" y="139833"/>
                </a:cubicBezTo>
                <a:cubicBezTo>
                  <a:pt x="453732" y="146558"/>
                  <a:pt x="462845" y="147812"/>
                  <a:pt x="468198" y="149484"/>
                </a:cubicBezTo>
                <a:cubicBezTo>
                  <a:pt x="479214" y="152904"/>
                  <a:pt x="481564" y="160503"/>
                  <a:pt x="478160" y="170496"/>
                </a:cubicBezTo>
                <a:cubicBezTo>
                  <a:pt x="475706" y="177715"/>
                  <a:pt x="467029" y="190064"/>
                  <a:pt x="447519" y="198765"/>
                </a:cubicBezTo>
                <a:cubicBezTo>
                  <a:pt x="428548" y="207238"/>
                  <a:pt x="401231" y="208719"/>
                  <a:pt x="381893" y="202640"/>
                </a:cubicBezTo>
                <a:cubicBezTo>
                  <a:pt x="360583" y="195915"/>
                  <a:pt x="351619" y="182122"/>
                  <a:pt x="337634" y="190101"/>
                </a:cubicBezTo>
                <a:cubicBezTo>
                  <a:pt x="326779" y="196295"/>
                  <a:pt x="326400" y="212253"/>
                  <a:pt x="340179" y="225020"/>
                </a:cubicBezTo>
                <a:lnTo>
                  <a:pt x="422323" y="309180"/>
                </a:lnTo>
                <a:cubicBezTo>
                  <a:pt x="459349" y="345884"/>
                  <a:pt x="485989" y="399610"/>
                  <a:pt x="459750" y="446877"/>
                </a:cubicBezTo>
                <a:cubicBezTo>
                  <a:pt x="436778" y="488330"/>
                  <a:pt x="393104" y="496309"/>
                  <a:pt x="393104" y="496309"/>
                </a:cubicBezTo>
                <a:lnTo>
                  <a:pt x="393104" y="422104"/>
                </a:lnTo>
                <a:cubicBezTo>
                  <a:pt x="409106" y="403676"/>
                  <a:pt x="402011" y="383994"/>
                  <a:pt x="384816" y="364692"/>
                </a:cubicBezTo>
                <a:cubicBezTo>
                  <a:pt x="384014" y="363704"/>
                  <a:pt x="383142" y="362716"/>
                  <a:pt x="382237" y="361804"/>
                </a:cubicBezTo>
                <a:lnTo>
                  <a:pt x="380953" y="360550"/>
                </a:lnTo>
                <a:cubicBezTo>
                  <a:pt x="379921" y="359449"/>
                  <a:pt x="378878" y="358385"/>
                  <a:pt x="377789" y="357321"/>
                </a:cubicBezTo>
                <a:lnTo>
                  <a:pt x="377801" y="357397"/>
                </a:lnTo>
                <a:lnTo>
                  <a:pt x="331284" y="310852"/>
                </a:lnTo>
                <a:cubicBezTo>
                  <a:pt x="331284" y="310852"/>
                  <a:pt x="331284" y="385020"/>
                  <a:pt x="331284" y="385020"/>
                </a:cubicBezTo>
                <a:cubicBezTo>
                  <a:pt x="315316" y="403410"/>
                  <a:pt x="322308" y="422977"/>
                  <a:pt x="339377" y="442241"/>
                </a:cubicBezTo>
                <a:cubicBezTo>
                  <a:pt x="340236" y="443343"/>
                  <a:pt x="341153" y="444369"/>
                  <a:pt x="342139" y="445357"/>
                </a:cubicBezTo>
                <a:lnTo>
                  <a:pt x="393092" y="496309"/>
                </a:lnTo>
                <a:lnTo>
                  <a:pt x="393104" y="496309"/>
                </a:lnTo>
                <a:lnTo>
                  <a:pt x="422323" y="525566"/>
                </a:lnTo>
                <a:cubicBezTo>
                  <a:pt x="459349" y="562232"/>
                  <a:pt x="485989" y="615958"/>
                  <a:pt x="459761" y="663263"/>
                </a:cubicBezTo>
                <a:cubicBezTo>
                  <a:pt x="436778" y="704678"/>
                  <a:pt x="393138" y="712695"/>
                  <a:pt x="393104" y="712695"/>
                </a:cubicBezTo>
                <a:lnTo>
                  <a:pt x="422323" y="741914"/>
                </a:lnTo>
                <a:cubicBezTo>
                  <a:pt x="443197" y="762811"/>
                  <a:pt x="454924" y="781429"/>
                  <a:pt x="454924" y="820603"/>
                </a:cubicBezTo>
                <a:cubicBezTo>
                  <a:pt x="454924" y="879307"/>
                  <a:pt x="393092" y="929081"/>
                  <a:pt x="393092" y="929081"/>
                </a:cubicBezTo>
                <a:cubicBezTo>
                  <a:pt x="393092" y="929081"/>
                  <a:pt x="433855" y="846668"/>
                  <a:pt x="383383" y="795716"/>
                </a:cubicBezTo>
                <a:lnTo>
                  <a:pt x="302041" y="714367"/>
                </a:lnTo>
                <a:cubicBezTo>
                  <a:pt x="265027" y="677701"/>
                  <a:pt x="238387" y="623975"/>
                  <a:pt x="264615" y="576670"/>
                </a:cubicBezTo>
                <a:cubicBezTo>
                  <a:pt x="287609" y="535255"/>
                  <a:pt x="331272" y="527238"/>
                  <a:pt x="331272" y="527238"/>
                </a:cubicBezTo>
                <a:lnTo>
                  <a:pt x="331272" y="601444"/>
                </a:lnTo>
                <a:cubicBezTo>
                  <a:pt x="315270" y="619909"/>
                  <a:pt x="322354" y="639553"/>
                  <a:pt x="339560" y="658855"/>
                </a:cubicBezTo>
                <a:cubicBezTo>
                  <a:pt x="340362" y="659881"/>
                  <a:pt x="341222" y="660831"/>
                  <a:pt x="342139" y="661743"/>
                </a:cubicBezTo>
                <a:lnTo>
                  <a:pt x="343434" y="663035"/>
                </a:lnTo>
                <a:cubicBezTo>
                  <a:pt x="344455" y="664099"/>
                  <a:pt x="345498" y="665162"/>
                  <a:pt x="346587" y="666226"/>
                </a:cubicBezTo>
                <a:lnTo>
                  <a:pt x="346575" y="666188"/>
                </a:lnTo>
                <a:lnTo>
                  <a:pt x="393092" y="712695"/>
                </a:lnTo>
                <a:lnTo>
                  <a:pt x="393092" y="638527"/>
                </a:lnTo>
                <a:cubicBezTo>
                  <a:pt x="409049" y="620137"/>
                  <a:pt x="402079" y="600570"/>
                  <a:pt x="384999" y="581306"/>
                </a:cubicBezTo>
                <a:cubicBezTo>
                  <a:pt x="384140" y="580242"/>
                  <a:pt x="383223" y="579178"/>
                  <a:pt x="382237" y="578190"/>
                </a:cubicBezTo>
                <a:lnTo>
                  <a:pt x="331284" y="527238"/>
                </a:lnTo>
                <a:lnTo>
                  <a:pt x="302041" y="498019"/>
                </a:lnTo>
                <a:cubicBezTo>
                  <a:pt x="265027" y="461315"/>
                  <a:pt x="238387" y="407589"/>
                  <a:pt x="264615" y="360322"/>
                </a:cubicBezTo>
                <a:cubicBezTo>
                  <a:pt x="287598" y="318869"/>
                  <a:pt x="331261" y="310852"/>
                  <a:pt x="331272" y="310852"/>
                </a:cubicBezTo>
                <a:cubicBezTo>
                  <a:pt x="331272" y="310852"/>
                  <a:pt x="302053" y="281633"/>
                  <a:pt x="302053" y="281633"/>
                </a:cubicBezTo>
                <a:cubicBezTo>
                  <a:pt x="281179" y="260774"/>
                  <a:pt x="254000" y="228857"/>
                  <a:pt x="254000" y="191203"/>
                </a:cubicBezTo>
                <a:cubicBezTo>
                  <a:pt x="254000" y="129080"/>
                  <a:pt x="305674" y="114169"/>
                  <a:pt x="345298" y="114299"/>
                </a:cubicBezTo>
                <a:close/>
                <a:moveTo>
                  <a:pt x="641407" y="46367"/>
                </a:moveTo>
                <a:cubicBezTo>
                  <a:pt x="641407" y="46367"/>
                  <a:pt x="641407" y="424971"/>
                  <a:pt x="641407" y="424971"/>
                </a:cubicBezTo>
                <a:lnTo>
                  <a:pt x="1151956" y="424971"/>
                </a:lnTo>
                <a:cubicBezTo>
                  <a:pt x="1177258" y="319243"/>
                  <a:pt x="1190080" y="208078"/>
                  <a:pt x="1190080" y="92733"/>
                </a:cubicBezTo>
                <a:lnTo>
                  <a:pt x="1190080" y="46367"/>
                </a:lnTo>
                <a:close/>
                <a:moveTo>
                  <a:pt x="46367" y="46367"/>
                </a:moveTo>
                <a:cubicBezTo>
                  <a:pt x="46367" y="46367"/>
                  <a:pt x="46367" y="92733"/>
                  <a:pt x="46367" y="92733"/>
                </a:cubicBezTo>
                <a:cubicBezTo>
                  <a:pt x="46367" y="272705"/>
                  <a:pt x="77450" y="442545"/>
                  <a:pt x="138699" y="597444"/>
                </a:cubicBezTo>
                <a:cubicBezTo>
                  <a:pt x="187699" y="721317"/>
                  <a:pt x="256105" y="836147"/>
                  <a:pt x="341969" y="938840"/>
                </a:cubicBezTo>
                <a:cubicBezTo>
                  <a:pt x="433500" y="1048174"/>
                  <a:pt x="531672" y="1126196"/>
                  <a:pt x="595040" y="1168270"/>
                </a:cubicBezTo>
                <a:lnTo>
                  <a:pt x="595040" y="46367"/>
                </a:lnTo>
                <a:close/>
                <a:moveTo>
                  <a:pt x="0" y="0"/>
                </a:moveTo>
                <a:lnTo>
                  <a:pt x="1236447" y="0"/>
                </a:lnTo>
                <a:lnTo>
                  <a:pt x="1236447" y="92733"/>
                </a:lnTo>
                <a:cubicBezTo>
                  <a:pt x="1236447" y="911879"/>
                  <a:pt x="618223" y="1236446"/>
                  <a:pt x="618223" y="1236446"/>
                </a:cubicBezTo>
                <a:cubicBezTo>
                  <a:pt x="618223" y="1236446"/>
                  <a:pt x="0" y="911879"/>
                  <a:pt x="0" y="92733"/>
                </a:cubicBezTo>
                <a:cubicBezTo>
                  <a:pt x="0" y="92733"/>
                  <a:pt x="0" y="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30712A2-7D24-2949-AAE5-BEA3A56DA016}"/>
              </a:ext>
            </a:extLst>
          </p:cNvPr>
          <p:cNvCxnSpPr>
            <a:cxnSpLocks/>
          </p:cNvCxnSpPr>
          <p:nvPr userDrawn="1"/>
        </p:nvCxnSpPr>
        <p:spPr>
          <a:xfrm>
            <a:off x="11360305" y="6352478"/>
            <a:ext cx="0" cy="11817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136105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Icons +Label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36CE2A78-46AE-4F9B-A29F-B8B8B5AE035C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9043416" y="4517135"/>
            <a:ext cx="2651760" cy="1394715"/>
          </a:xfr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12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1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05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9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6141E24-4E8A-4EB9-BD0A-4C71131D353C}"/>
              </a:ext>
            </a:extLst>
          </p:cNvPr>
          <p:cNvSpPr>
            <a:spLocks noGrp="1"/>
          </p:cNvSpPr>
          <p:nvPr>
            <p:ph sz="quarter" idx="26"/>
          </p:nvPr>
        </p:nvSpPr>
        <p:spPr>
          <a:xfrm>
            <a:off x="6234906" y="4517135"/>
            <a:ext cx="2651760" cy="1394715"/>
          </a:xfr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12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1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05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9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A127602A-5906-420B-A9FE-1B5846C61A7C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3315471" y="4517135"/>
            <a:ext cx="2651760" cy="1394715"/>
          </a:xfr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12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1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05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9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8A7C1B-6DE0-4CC6-AD21-30B662652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31BC8-47C3-4622-9DF5-B851BA1572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3776" y="4517136"/>
            <a:ext cx="2651760" cy="1394715"/>
          </a:xfr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  <a:lvl2pPr marL="288925" indent="-285750">
              <a:buClr>
                <a:schemeClr val="bg1"/>
              </a:buClr>
              <a:buFont typeface="Arial" panose="020B0604020202020204" pitchFamily="34" charset="0"/>
              <a:buChar char="•"/>
              <a:defRPr sz="12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1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05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9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3E6BF4-8B5F-4781-9386-A69DD95AC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67D03CC-13B7-4D1C-BA10-5EA08EDEA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6">
            <a:extLst>
              <a:ext uri="{FF2B5EF4-FFF2-40B4-BE49-F238E27FC236}">
                <a16:creationId xmlns:a16="http://schemas.microsoft.com/office/drawing/2014/main" id="{0A862CFF-82DA-4647-9509-7C21B0672A49}"/>
              </a:ext>
            </a:extLst>
          </p:cNvPr>
          <p:cNvSpPr>
            <a:spLocks noGrp="1" noChangeAspect="1"/>
          </p:cNvSpPr>
          <p:nvPr>
            <p:ph type="pic" sz="quarter" idx="19"/>
          </p:nvPr>
        </p:nvSpPr>
        <p:spPr>
          <a:xfrm>
            <a:off x="1104060" y="2102159"/>
            <a:ext cx="1097280" cy="109728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vert="horz" lIns="0" tIns="0" rIns="0" bIns="0" rtlCol="0">
            <a:noAutofit/>
          </a:bodyPr>
          <a:lstStyle>
            <a:lvl1pPr>
              <a:defRPr lang="en-US" sz="1100" dirty="0">
                <a:solidFill>
                  <a:schemeClr val="bg1"/>
                </a:solidFill>
              </a:defRPr>
            </a:lvl1pPr>
          </a:lstStyle>
          <a:p>
            <a:pPr lvl="0" algn="ctr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E60FDA56-CA7C-A948-8A68-43320602D93F}"/>
              </a:ext>
            </a:extLst>
          </p:cNvPr>
          <p:cNvSpPr>
            <a:spLocks noGrp="1" noChangeAspect="1"/>
          </p:cNvSpPr>
          <p:nvPr>
            <p:ph type="pic" sz="quarter" idx="20"/>
          </p:nvPr>
        </p:nvSpPr>
        <p:spPr>
          <a:xfrm>
            <a:off x="4077853" y="2102159"/>
            <a:ext cx="1097280" cy="109728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vert="horz" lIns="0" tIns="0" rIns="0" bIns="0" rtlCol="0">
            <a:noAutofit/>
          </a:bodyPr>
          <a:lstStyle>
            <a:lvl1pPr>
              <a:defRPr lang="en-US" sz="1100" dirty="0">
                <a:solidFill>
                  <a:schemeClr val="bg1"/>
                </a:solidFill>
              </a:defRPr>
            </a:lvl1pPr>
          </a:lstStyle>
          <a:p>
            <a:pPr lvl="0" algn="ctr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Picture Placeholder 6">
            <a:extLst>
              <a:ext uri="{FF2B5EF4-FFF2-40B4-BE49-F238E27FC236}">
                <a16:creationId xmlns:a16="http://schemas.microsoft.com/office/drawing/2014/main" id="{863A63F3-E298-9749-B553-548AC7B034FD}"/>
              </a:ext>
            </a:extLst>
          </p:cNvPr>
          <p:cNvSpPr>
            <a:spLocks noGrp="1" noChangeAspect="1"/>
          </p:cNvSpPr>
          <p:nvPr>
            <p:ph type="pic" sz="quarter" idx="21"/>
          </p:nvPr>
        </p:nvSpPr>
        <p:spPr>
          <a:xfrm>
            <a:off x="7015666" y="2102159"/>
            <a:ext cx="1097280" cy="109728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vert="horz" lIns="0" tIns="0" rIns="0" bIns="0" rtlCol="0">
            <a:noAutofit/>
          </a:bodyPr>
          <a:lstStyle>
            <a:lvl1pPr>
              <a:defRPr lang="en-US" sz="1100" dirty="0">
                <a:solidFill>
                  <a:schemeClr val="bg1"/>
                </a:solidFill>
              </a:defRPr>
            </a:lvl1pPr>
          </a:lstStyle>
          <a:p>
            <a:pPr lvl="0" algn="ctr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Picture Placeholder 6">
            <a:extLst>
              <a:ext uri="{FF2B5EF4-FFF2-40B4-BE49-F238E27FC236}">
                <a16:creationId xmlns:a16="http://schemas.microsoft.com/office/drawing/2014/main" id="{FA515136-A4DD-8A41-994B-823BDE1E23D4}"/>
              </a:ext>
            </a:extLst>
          </p:cNvPr>
          <p:cNvSpPr>
            <a:spLocks noGrp="1" noChangeAspect="1"/>
          </p:cNvSpPr>
          <p:nvPr>
            <p:ph type="pic" sz="quarter" idx="23"/>
          </p:nvPr>
        </p:nvSpPr>
        <p:spPr>
          <a:xfrm>
            <a:off x="9830426" y="2102159"/>
            <a:ext cx="1097280" cy="109728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vert="horz" lIns="0" tIns="0" rIns="0" bIns="0" rtlCol="0">
            <a:noAutofit/>
          </a:bodyPr>
          <a:lstStyle>
            <a:lvl1pPr>
              <a:defRPr lang="en-US" sz="1100" dirty="0">
                <a:solidFill>
                  <a:schemeClr val="bg1"/>
                </a:solidFill>
              </a:defRPr>
            </a:lvl1pPr>
          </a:lstStyle>
          <a:p>
            <a:pPr lvl="0" algn="ctr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Footer Placeholder 7">
            <a:extLst>
              <a:ext uri="{FF2B5EF4-FFF2-40B4-BE49-F238E27FC236}">
                <a16:creationId xmlns:a16="http://schemas.microsoft.com/office/drawing/2014/main" id="{D7E91FC5-3FFC-3E4B-ABF9-7AE71BECFDB6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>
          <a:xfrm>
            <a:off x="5976940" y="6211418"/>
            <a:ext cx="5137481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/>
              <a:t>© SUNY Downstate Health Sciences University 2021 – Privileged &amp; Confidential</a:t>
            </a:r>
            <a:endParaRPr lang="en-US" dirty="0"/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AA39D610-A559-B04B-9484-3987B80E423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" y="1373251"/>
            <a:ext cx="11201400" cy="548640"/>
          </a:xfrm>
        </p:spPr>
        <p:txBody>
          <a:bodyPr/>
          <a:lstStyle>
            <a:lvl1pPr>
              <a:lnSpc>
                <a:spcPts val="2600"/>
              </a:lnSpc>
              <a:spcBef>
                <a:spcPts val="0"/>
              </a:spcBef>
              <a:defRPr sz="1800" b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CE796E08-2B3E-3348-9EC0-4CA7B94E5B7C}"/>
              </a:ext>
            </a:extLst>
          </p:cNvPr>
          <p:cNvSpPr>
            <a:spLocks noGrp="1"/>
          </p:cNvSpPr>
          <p:nvPr>
            <p:ph type="body" idx="31"/>
          </p:nvPr>
        </p:nvSpPr>
        <p:spPr>
          <a:xfrm>
            <a:off x="493776" y="3630168"/>
            <a:ext cx="2650237" cy="640080"/>
          </a:xfrm>
        </p:spPr>
        <p:txBody>
          <a:bodyPr anchor="t" anchorCtr="0"/>
          <a:lstStyle>
            <a:lvl1pPr marL="0" indent="0">
              <a:lnSpc>
                <a:spcPts val="2150"/>
              </a:lnSpc>
              <a:spcBef>
                <a:spcPts val="0"/>
              </a:spcBef>
              <a:buNone/>
              <a:defRPr sz="1800" b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1CAA2308-8F07-3A4A-8A06-C596DA1CD03B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3315471" y="3630168"/>
            <a:ext cx="2660372" cy="640080"/>
          </a:xfrm>
        </p:spPr>
        <p:txBody>
          <a:bodyPr anchor="t" anchorCtr="0"/>
          <a:lstStyle>
            <a:lvl1pPr marL="0" indent="0">
              <a:lnSpc>
                <a:spcPts val="2150"/>
              </a:lnSpc>
              <a:spcBef>
                <a:spcPts val="0"/>
              </a:spcBef>
              <a:buNone/>
              <a:defRPr sz="1800" b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A23A7F82-31C7-A342-8236-6773B989A57A}"/>
              </a:ext>
            </a:extLst>
          </p:cNvPr>
          <p:cNvSpPr>
            <a:spLocks noGrp="1"/>
          </p:cNvSpPr>
          <p:nvPr>
            <p:ph type="body" idx="32"/>
          </p:nvPr>
        </p:nvSpPr>
        <p:spPr>
          <a:xfrm>
            <a:off x="6234906" y="3630168"/>
            <a:ext cx="2651760" cy="640080"/>
          </a:xfrm>
        </p:spPr>
        <p:txBody>
          <a:bodyPr anchor="t" anchorCtr="0"/>
          <a:lstStyle>
            <a:lvl1pPr marL="0" indent="0">
              <a:lnSpc>
                <a:spcPts val="2150"/>
              </a:lnSpc>
              <a:spcBef>
                <a:spcPts val="0"/>
              </a:spcBef>
              <a:buNone/>
              <a:defRPr sz="1800" b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9CAA3C24-70B8-1142-958E-61A7ED6A389F}"/>
              </a:ext>
            </a:extLst>
          </p:cNvPr>
          <p:cNvSpPr>
            <a:spLocks noGrp="1"/>
          </p:cNvSpPr>
          <p:nvPr>
            <p:ph type="body" idx="33"/>
          </p:nvPr>
        </p:nvSpPr>
        <p:spPr>
          <a:xfrm>
            <a:off x="9043416" y="3630168"/>
            <a:ext cx="2651760" cy="640080"/>
          </a:xfrm>
        </p:spPr>
        <p:txBody>
          <a:bodyPr anchor="t" anchorCtr="0"/>
          <a:lstStyle>
            <a:lvl1pPr marL="0" indent="0">
              <a:lnSpc>
                <a:spcPts val="2150"/>
              </a:lnSpc>
              <a:spcBef>
                <a:spcPts val="0"/>
              </a:spcBef>
              <a:buNone/>
              <a:defRPr sz="1800" b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C2B659C7-D5DB-9F43-A228-C0EAB2A993FE}"/>
              </a:ext>
            </a:extLst>
          </p:cNvPr>
          <p:cNvSpPr>
            <a:spLocks noChangeAspect="1"/>
          </p:cNvSpPr>
          <p:nvPr userDrawn="1"/>
        </p:nvSpPr>
        <p:spPr>
          <a:xfrm>
            <a:off x="510067" y="6236276"/>
            <a:ext cx="1591056" cy="344226"/>
          </a:xfrm>
          <a:custGeom>
            <a:avLst/>
            <a:gdLst>
              <a:gd name="connsiteX0" fmla="*/ 2059931 w 5710521"/>
              <a:gd name="connsiteY0" fmla="*/ 924335 h 1236446"/>
              <a:gd name="connsiteX1" fmla="*/ 2038171 w 5710521"/>
              <a:gd name="connsiteY1" fmla="*/ 981014 h 1236446"/>
              <a:gd name="connsiteX2" fmla="*/ 2081447 w 5710521"/>
              <a:gd name="connsiteY2" fmla="*/ 981014 h 1236446"/>
              <a:gd name="connsiteX3" fmla="*/ 5049518 w 5710521"/>
              <a:gd name="connsiteY3" fmla="*/ 908304 h 1236446"/>
              <a:gd name="connsiteX4" fmla="*/ 5049518 w 5710521"/>
              <a:gd name="connsiteY4" fmla="*/ 959096 h 1236446"/>
              <a:gd name="connsiteX5" fmla="*/ 5076343 w 5710521"/>
              <a:gd name="connsiteY5" fmla="*/ 959096 h 1236446"/>
              <a:gd name="connsiteX6" fmla="*/ 5106610 w 5710521"/>
              <a:gd name="connsiteY6" fmla="*/ 933502 h 1236446"/>
              <a:gd name="connsiteX7" fmla="*/ 5080389 w 5710521"/>
              <a:gd name="connsiteY7" fmla="*/ 908304 h 1236446"/>
              <a:gd name="connsiteX8" fmla="*/ 5588001 w 5710521"/>
              <a:gd name="connsiteY8" fmla="*/ 889000 h 1236446"/>
              <a:gd name="connsiteX9" fmla="*/ 5610571 w 5710521"/>
              <a:gd name="connsiteY9" fmla="*/ 889000 h 1236446"/>
              <a:gd name="connsiteX10" fmla="*/ 5648955 w 5710521"/>
              <a:gd name="connsiteY10" fmla="*/ 964973 h 1236446"/>
              <a:gd name="connsiteX11" fmla="*/ 5687980 w 5710521"/>
              <a:gd name="connsiteY11" fmla="*/ 889000 h 1236446"/>
              <a:gd name="connsiteX12" fmla="*/ 5710521 w 5710521"/>
              <a:gd name="connsiteY12" fmla="*/ 889000 h 1236446"/>
              <a:gd name="connsiteX13" fmla="*/ 5659119 w 5710521"/>
              <a:gd name="connsiteY13" fmla="*/ 985086 h 1236446"/>
              <a:gd name="connsiteX14" fmla="*/ 5659119 w 5710521"/>
              <a:gd name="connsiteY14" fmla="*/ 1039124 h 1236446"/>
              <a:gd name="connsiteX15" fmla="*/ 5638801 w 5710521"/>
              <a:gd name="connsiteY15" fmla="*/ 1039124 h 1236446"/>
              <a:gd name="connsiteX16" fmla="*/ 5638801 w 5710521"/>
              <a:gd name="connsiteY16" fmla="*/ 985086 h 1236446"/>
              <a:gd name="connsiteX17" fmla="*/ 5435601 w 5710521"/>
              <a:gd name="connsiteY17" fmla="*/ 889000 h 1236446"/>
              <a:gd name="connsiteX18" fmla="*/ 5544903 w 5710521"/>
              <a:gd name="connsiteY18" fmla="*/ 889000 h 1236446"/>
              <a:gd name="connsiteX19" fmla="*/ 5544903 w 5710521"/>
              <a:gd name="connsiteY19" fmla="*/ 908697 h 1236446"/>
              <a:gd name="connsiteX20" fmla="*/ 5500398 w 5710521"/>
              <a:gd name="connsiteY20" fmla="*/ 908697 h 1236446"/>
              <a:gd name="connsiteX21" fmla="*/ 5500398 w 5710521"/>
              <a:gd name="connsiteY21" fmla="*/ 1039124 h 1236446"/>
              <a:gd name="connsiteX22" fmla="*/ 5480106 w 5710521"/>
              <a:gd name="connsiteY22" fmla="*/ 1039124 h 1236446"/>
              <a:gd name="connsiteX23" fmla="*/ 5480106 w 5710521"/>
              <a:gd name="connsiteY23" fmla="*/ 908697 h 1236446"/>
              <a:gd name="connsiteX24" fmla="*/ 5435601 w 5710521"/>
              <a:gd name="connsiteY24" fmla="*/ 908697 h 1236446"/>
              <a:gd name="connsiteX25" fmla="*/ 5435601 w 5710521"/>
              <a:gd name="connsiteY25" fmla="*/ 889000 h 1236446"/>
              <a:gd name="connsiteX26" fmla="*/ 5346700 w 5710521"/>
              <a:gd name="connsiteY26" fmla="*/ 889000 h 1236446"/>
              <a:gd name="connsiteX27" fmla="*/ 5367018 w 5710521"/>
              <a:gd name="connsiteY27" fmla="*/ 889000 h 1236446"/>
              <a:gd name="connsiteX28" fmla="*/ 5367018 w 5710521"/>
              <a:gd name="connsiteY28" fmla="*/ 1039124 h 1236446"/>
              <a:gd name="connsiteX29" fmla="*/ 5346700 w 5710521"/>
              <a:gd name="connsiteY29" fmla="*/ 1039124 h 1236446"/>
              <a:gd name="connsiteX30" fmla="*/ 5346700 w 5710521"/>
              <a:gd name="connsiteY30" fmla="*/ 889000 h 1236446"/>
              <a:gd name="connsiteX31" fmla="*/ 5029201 w 5710521"/>
              <a:gd name="connsiteY31" fmla="*/ 889000 h 1236446"/>
              <a:gd name="connsiteX32" fmla="*/ 5080204 w 5710521"/>
              <a:gd name="connsiteY32" fmla="*/ 889000 h 1236446"/>
              <a:gd name="connsiteX33" fmla="*/ 5127345 w 5710521"/>
              <a:gd name="connsiteY33" fmla="*/ 933710 h 1236446"/>
              <a:gd name="connsiteX34" fmla="*/ 5092400 w 5710521"/>
              <a:gd name="connsiteY34" fmla="*/ 976571 h 1236446"/>
              <a:gd name="connsiteX35" fmla="*/ 5134241 w 5710521"/>
              <a:gd name="connsiteY35" fmla="*/ 1039146 h 1236446"/>
              <a:gd name="connsiteX36" fmla="*/ 5109250 w 5710521"/>
              <a:gd name="connsiteY36" fmla="*/ 1039146 h 1236446"/>
              <a:gd name="connsiteX37" fmla="*/ 5070254 w 5710521"/>
              <a:gd name="connsiteY37" fmla="*/ 978191 h 1236446"/>
              <a:gd name="connsiteX38" fmla="*/ 5049518 w 5710521"/>
              <a:gd name="connsiteY38" fmla="*/ 978191 h 1236446"/>
              <a:gd name="connsiteX39" fmla="*/ 5049518 w 5710521"/>
              <a:gd name="connsiteY39" fmla="*/ 1039146 h 1236446"/>
              <a:gd name="connsiteX40" fmla="*/ 5029201 w 5710521"/>
              <a:gd name="connsiteY40" fmla="*/ 1039146 h 1236446"/>
              <a:gd name="connsiteX41" fmla="*/ 4864100 w 5710521"/>
              <a:gd name="connsiteY41" fmla="*/ 889000 h 1236446"/>
              <a:gd name="connsiteX42" fmla="*/ 4957547 w 5710521"/>
              <a:gd name="connsiteY42" fmla="*/ 889000 h 1236446"/>
              <a:gd name="connsiteX43" fmla="*/ 4957547 w 5710521"/>
              <a:gd name="connsiteY43" fmla="*/ 908301 h 1236446"/>
              <a:gd name="connsiteX44" fmla="*/ 4884416 w 5710521"/>
              <a:gd name="connsiteY44" fmla="*/ 908301 h 1236446"/>
              <a:gd name="connsiteX45" fmla="*/ 4884416 w 5710521"/>
              <a:gd name="connsiteY45" fmla="*/ 953200 h 1236446"/>
              <a:gd name="connsiteX46" fmla="*/ 4952092 w 5710521"/>
              <a:gd name="connsiteY46" fmla="*/ 953200 h 1236446"/>
              <a:gd name="connsiteX47" fmla="*/ 4952092 w 5710521"/>
              <a:gd name="connsiteY47" fmla="*/ 972494 h 1236446"/>
              <a:gd name="connsiteX48" fmla="*/ 4884416 w 5710521"/>
              <a:gd name="connsiteY48" fmla="*/ 972494 h 1236446"/>
              <a:gd name="connsiteX49" fmla="*/ 4884416 w 5710521"/>
              <a:gd name="connsiteY49" fmla="*/ 1019818 h 1236446"/>
              <a:gd name="connsiteX50" fmla="*/ 4957547 w 5710521"/>
              <a:gd name="connsiteY50" fmla="*/ 1019818 h 1236446"/>
              <a:gd name="connsiteX51" fmla="*/ 4957547 w 5710521"/>
              <a:gd name="connsiteY51" fmla="*/ 1039126 h 1236446"/>
              <a:gd name="connsiteX52" fmla="*/ 4864100 w 5710521"/>
              <a:gd name="connsiteY52" fmla="*/ 1039126 h 1236446"/>
              <a:gd name="connsiteX53" fmla="*/ 4864100 w 5710521"/>
              <a:gd name="connsiteY53" fmla="*/ 889000 h 1236446"/>
              <a:gd name="connsiteX54" fmla="*/ 4660901 w 5710521"/>
              <a:gd name="connsiteY54" fmla="*/ 889000 h 1236446"/>
              <a:gd name="connsiteX55" fmla="*/ 4684069 w 5710521"/>
              <a:gd name="connsiteY55" fmla="*/ 889000 h 1236446"/>
              <a:gd name="connsiteX56" fmla="*/ 4731598 w 5710521"/>
              <a:gd name="connsiteY56" fmla="*/ 1004180 h 1236446"/>
              <a:gd name="connsiteX57" fmla="*/ 4778926 w 5710521"/>
              <a:gd name="connsiteY57" fmla="*/ 889000 h 1236446"/>
              <a:gd name="connsiteX58" fmla="*/ 4801074 w 5710521"/>
              <a:gd name="connsiteY58" fmla="*/ 889000 h 1236446"/>
              <a:gd name="connsiteX59" fmla="*/ 4737276 w 5710521"/>
              <a:gd name="connsiteY59" fmla="*/ 1039126 h 1236446"/>
              <a:gd name="connsiteX60" fmla="*/ 4725699 w 5710521"/>
              <a:gd name="connsiteY60" fmla="*/ 1039126 h 1236446"/>
              <a:gd name="connsiteX61" fmla="*/ 4572000 w 5710521"/>
              <a:gd name="connsiteY61" fmla="*/ 889000 h 1236446"/>
              <a:gd name="connsiteX62" fmla="*/ 4592318 w 5710521"/>
              <a:gd name="connsiteY62" fmla="*/ 889000 h 1236446"/>
              <a:gd name="connsiteX63" fmla="*/ 4592318 w 5710521"/>
              <a:gd name="connsiteY63" fmla="*/ 1039124 h 1236446"/>
              <a:gd name="connsiteX64" fmla="*/ 4572000 w 5710521"/>
              <a:gd name="connsiteY64" fmla="*/ 1039124 h 1236446"/>
              <a:gd name="connsiteX65" fmla="*/ 4572000 w 5710521"/>
              <a:gd name="connsiteY65" fmla="*/ 889000 h 1236446"/>
              <a:gd name="connsiteX66" fmla="*/ 4381501 w 5710521"/>
              <a:gd name="connsiteY66" fmla="*/ 889000 h 1236446"/>
              <a:gd name="connsiteX67" fmla="*/ 4390642 w 5710521"/>
              <a:gd name="connsiteY67" fmla="*/ 889000 h 1236446"/>
              <a:gd name="connsiteX68" fmla="*/ 4482074 w 5710521"/>
              <a:gd name="connsiteY68" fmla="*/ 996055 h 1236446"/>
              <a:gd name="connsiteX69" fmla="*/ 4482074 w 5710521"/>
              <a:gd name="connsiteY69" fmla="*/ 889000 h 1236446"/>
              <a:gd name="connsiteX70" fmla="*/ 4502188 w 5710521"/>
              <a:gd name="connsiteY70" fmla="*/ 889000 h 1236446"/>
              <a:gd name="connsiteX71" fmla="*/ 4502188 w 5710521"/>
              <a:gd name="connsiteY71" fmla="*/ 1039126 h 1236446"/>
              <a:gd name="connsiteX72" fmla="*/ 4491611 w 5710521"/>
              <a:gd name="connsiteY72" fmla="*/ 1039126 h 1236446"/>
              <a:gd name="connsiteX73" fmla="*/ 4401616 w 5710521"/>
              <a:gd name="connsiteY73" fmla="*/ 932696 h 1236446"/>
              <a:gd name="connsiteX74" fmla="*/ 4401616 w 5710521"/>
              <a:gd name="connsiteY74" fmla="*/ 1039126 h 1236446"/>
              <a:gd name="connsiteX75" fmla="*/ 4381501 w 5710521"/>
              <a:gd name="connsiteY75" fmla="*/ 1039126 h 1236446"/>
              <a:gd name="connsiteX76" fmla="*/ 4191001 w 5710521"/>
              <a:gd name="connsiteY76" fmla="*/ 889000 h 1236446"/>
              <a:gd name="connsiteX77" fmla="*/ 4211316 w 5710521"/>
              <a:gd name="connsiteY77" fmla="*/ 889000 h 1236446"/>
              <a:gd name="connsiteX78" fmla="*/ 4211316 w 5710521"/>
              <a:gd name="connsiteY78" fmla="*/ 984898 h 1236446"/>
              <a:gd name="connsiteX79" fmla="*/ 4245458 w 5710521"/>
              <a:gd name="connsiteY79" fmla="*/ 1021856 h 1236446"/>
              <a:gd name="connsiteX80" fmla="*/ 4279383 w 5710521"/>
              <a:gd name="connsiteY80" fmla="*/ 984898 h 1236446"/>
              <a:gd name="connsiteX81" fmla="*/ 4279383 w 5710521"/>
              <a:gd name="connsiteY81" fmla="*/ 889000 h 1236446"/>
              <a:gd name="connsiteX82" fmla="*/ 4299884 w 5710521"/>
              <a:gd name="connsiteY82" fmla="*/ 889000 h 1236446"/>
              <a:gd name="connsiteX83" fmla="*/ 4299884 w 5710521"/>
              <a:gd name="connsiteY83" fmla="*/ 988555 h 1236446"/>
              <a:gd name="connsiteX84" fmla="*/ 4245458 w 5710521"/>
              <a:gd name="connsiteY84" fmla="*/ 1041781 h 1236446"/>
              <a:gd name="connsiteX85" fmla="*/ 4191001 w 5710521"/>
              <a:gd name="connsiteY85" fmla="*/ 988555 h 1236446"/>
              <a:gd name="connsiteX86" fmla="*/ 3784600 w 5710521"/>
              <a:gd name="connsiteY86" fmla="*/ 889000 h 1236446"/>
              <a:gd name="connsiteX87" fmla="*/ 3878047 w 5710521"/>
              <a:gd name="connsiteY87" fmla="*/ 889000 h 1236446"/>
              <a:gd name="connsiteX88" fmla="*/ 3878047 w 5710521"/>
              <a:gd name="connsiteY88" fmla="*/ 908301 h 1236446"/>
              <a:gd name="connsiteX89" fmla="*/ 3804916 w 5710521"/>
              <a:gd name="connsiteY89" fmla="*/ 908301 h 1236446"/>
              <a:gd name="connsiteX90" fmla="*/ 3804916 w 5710521"/>
              <a:gd name="connsiteY90" fmla="*/ 953200 h 1236446"/>
              <a:gd name="connsiteX91" fmla="*/ 3872565 w 5710521"/>
              <a:gd name="connsiteY91" fmla="*/ 953200 h 1236446"/>
              <a:gd name="connsiteX92" fmla="*/ 3872565 w 5710521"/>
              <a:gd name="connsiteY92" fmla="*/ 972494 h 1236446"/>
              <a:gd name="connsiteX93" fmla="*/ 3804916 w 5710521"/>
              <a:gd name="connsiteY93" fmla="*/ 972494 h 1236446"/>
              <a:gd name="connsiteX94" fmla="*/ 3804916 w 5710521"/>
              <a:gd name="connsiteY94" fmla="*/ 1019818 h 1236446"/>
              <a:gd name="connsiteX95" fmla="*/ 3878047 w 5710521"/>
              <a:gd name="connsiteY95" fmla="*/ 1019818 h 1236446"/>
              <a:gd name="connsiteX96" fmla="*/ 3878047 w 5710521"/>
              <a:gd name="connsiteY96" fmla="*/ 1039126 h 1236446"/>
              <a:gd name="connsiteX97" fmla="*/ 3784600 w 5710521"/>
              <a:gd name="connsiteY97" fmla="*/ 1039126 h 1236446"/>
              <a:gd name="connsiteX98" fmla="*/ 3784600 w 5710521"/>
              <a:gd name="connsiteY98" fmla="*/ 889000 h 1236446"/>
              <a:gd name="connsiteX99" fmla="*/ 3390901 w 5710521"/>
              <a:gd name="connsiteY99" fmla="*/ 889000 h 1236446"/>
              <a:gd name="connsiteX100" fmla="*/ 3400075 w 5710521"/>
              <a:gd name="connsiteY100" fmla="*/ 889000 h 1236446"/>
              <a:gd name="connsiteX101" fmla="*/ 3491476 w 5710521"/>
              <a:gd name="connsiteY101" fmla="*/ 996055 h 1236446"/>
              <a:gd name="connsiteX102" fmla="*/ 3491476 w 5710521"/>
              <a:gd name="connsiteY102" fmla="*/ 889000 h 1236446"/>
              <a:gd name="connsiteX103" fmla="*/ 3511591 w 5710521"/>
              <a:gd name="connsiteY103" fmla="*/ 889000 h 1236446"/>
              <a:gd name="connsiteX104" fmla="*/ 3511591 w 5710521"/>
              <a:gd name="connsiteY104" fmla="*/ 1039126 h 1236446"/>
              <a:gd name="connsiteX105" fmla="*/ 3501014 w 5710521"/>
              <a:gd name="connsiteY105" fmla="*/ 1039126 h 1236446"/>
              <a:gd name="connsiteX106" fmla="*/ 3411016 w 5710521"/>
              <a:gd name="connsiteY106" fmla="*/ 932696 h 1236446"/>
              <a:gd name="connsiteX107" fmla="*/ 3411016 w 5710521"/>
              <a:gd name="connsiteY107" fmla="*/ 1039126 h 1236446"/>
              <a:gd name="connsiteX108" fmla="*/ 3390901 w 5710521"/>
              <a:gd name="connsiteY108" fmla="*/ 1039126 h 1236446"/>
              <a:gd name="connsiteX109" fmla="*/ 3225801 w 5710521"/>
              <a:gd name="connsiteY109" fmla="*/ 889000 h 1236446"/>
              <a:gd name="connsiteX110" fmla="*/ 3319246 w 5710521"/>
              <a:gd name="connsiteY110" fmla="*/ 889000 h 1236446"/>
              <a:gd name="connsiteX111" fmla="*/ 3319246 w 5710521"/>
              <a:gd name="connsiteY111" fmla="*/ 908301 h 1236446"/>
              <a:gd name="connsiteX112" fmla="*/ 3246116 w 5710521"/>
              <a:gd name="connsiteY112" fmla="*/ 908301 h 1236446"/>
              <a:gd name="connsiteX113" fmla="*/ 3246116 w 5710521"/>
              <a:gd name="connsiteY113" fmla="*/ 953200 h 1236446"/>
              <a:gd name="connsiteX114" fmla="*/ 3313769 w 5710521"/>
              <a:gd name="connsiteY114" fmla="*/ 953200 h 1236446"/>
              <a:gd name="connsiteX115" fmla="*/ 3313769 w 5710521"/>
              <a:gd name="connsiteY115" fmla="*/ 972494 h 1236446"/>
              <a:gd name="connsiteX116" fmla="*/ 3246116 w 5710521"/>
              <a:gd name="connsiteY116" fmla="*/ 972494 h 1236446"/>
              <a:gd name="connsiteX117" fmla="*/ 3246116 w 5710521"/>
              <a:gd name="connsiteY117" fmla="*/ 1019818 h 1236446"/>
              <a:gd name="connsiteX118" fmla="*/ 3319246 w 5710521"/>
              <a:gd name="connsiteY118" fmla="*/ 1019818 h 1236446"/>
              <a:gd name="connsiteX119" fmla="*/ 3319246 w 5710521"/>
              <a:gd name="connsiteY119" fmla="*/ 1039126 h 1236446"/>
              <a:gd name="connsiteX120" fmla="*/ 3225801 w 5710521"/>
              <a:gd name="connsiteY120" fmla="*/ 1039126 h 1236446"/>
              <a:gd name="connsiteX121" fmla="*/ 3225801 w 5710521"/>
              <a:gd name="connsiteY121" fmla="*/ 889000 h 1236446"/>
              <a:gd name="connsiteX122" fmla="*/ 3124200 w 5710521"/>
              <a:gd name="connsiteY122" fmla="*/ 889000 h 1236446"/>
              <a:gd name="connsiteX123" fmla="*/ 3144518 w 5710521"/>
              <a:gd name="connsiteY123" fmla="*/ 889000 h 1236446"/>
              <a:gd name="connsiteX124" fmla="*/ 3144518 w 5710521"/>
              <a:gd name="connsiteY124" fmla="*/ 1039124 h 1236446"/>
              <a:gd name="connsiteX125" fmla="*/ 3124200 w 5710521"/>
              <a:gd name="connsiteY125" fmla="*/ 1039124 h 1236446"/>
              <a:gd name="connsiteX126" fmla="*/ 3124200 w 5710521"/>
              <a:gd name="connsiteY126" fmla="*/ 889000 h 1236446"/>
              <a:gd name="connsiteX127" fmla="*/ 2489201 w 5710521"/>
              <a:gd name="connsiteY127" fmla="*/ 889000 h 1236446"/>
              <a:gd name="connsiteX128" fmla="*/ 2509728 w 5710521"/>
              <a:gd name="connsiteY128" fmla="*/ 889000 h 1236446"/>
              <a:gd name="connsiteX129" fmla="*/ 2509728 w 5710521"/>
              <a:gd name="connsiteY129" fmla="*/ 952387 h 1236446"/>
              <a:gd name="connsiteX130" fmla="*/ 2585076 w 5710521"/>
              <a:gd name="connsiteY130" fmla="*/ 952387 h 1236446"/>
              <a:gd name="connsiteX131" fmla="*/ 2585076 w 5710521"/>
              <a:gd name="connsiteY131" fmla="*/ 889000 h 1236446"/>
              <a:gd name="connsiteX132" fmla="*/ 2605394 w 5710521"/>
              <a:gd name="connsiteY132" fmla="*/ 889000 h 1236446"/>
              <a:gd name="connsiteX133" fmla="*/ 2605394 w 5710521"/>
              <a:gd name="connsiteY133" fmla="*/ 1039126 h 1236446"/>
              <a:gd name="connsiteX134" fmla="*/ 2585076 w 5710521"/>
              <a:gd name="connsiteY134" fmla="*/ 1039126 h 1236446"/>
              <a:gd name="connsiteX135" fmla="*/ 2585076 w 5710521"/>
              <a:gd name="connsiteY135" fmla="*/ 971875 h 1236446"/>
              <a:gd name="connsiteX136" fmla="*/ 2509728 w 5710521"/>
              <a:gd name="connsiteY136" fmla="*/ 971875 h 1236446"/>
              <a:gd name="connsiteX137" fmla="*/ 2509728 w 5710521"/>
              <a:gd name="connsiteY137" fmla="*/ 1039126 h 1236446"/>
              <a:gd name="connsiteX138" fmla="*/ 2489201 w 5710521"/>
              <a:gd name="connsiteY138" fmla="*/ 1039126 h 1236446"/>
              <a:gd name="connsiteX139" fmla="*/ 2311400 w 5710521"/>
              <a:gd name="connsiteY139" fmla="*/ 889000 h 1236446"/>
              <a:gd name="connsiteX140" fmla="*/ 2420705 w 5710521"/>
              <a:gd name="connsiteY140" fmla="*/ 889000 h 1236446"/>
              <a:gd name="connsiteX141" fmla="*/ 2420705 w 5710521"/>
              <a:gd name="connsiteY141" fmla="*/ 908697 h 1236446"/>
              <a:gd name="connsiteX142" fmla="*/ 2376203 w 5710521"/>
              <a:gd name="connsiteY142" fmla="*/ 908697 h 1236446"/>
              <a:gd name="connsiteX143" fmla="*/ 2376203 w 5710521"/>
              <a:gd name="connsiteY143" fmla="*/ 1039124 h 1236446"/>
              <a:gd name="connsiteX144" fmla="*/ 2355906 w 5710521"/>
              <a:gd name="connsiteY144" fmla="*/ 1039124 h 1236446"/>
              <a:gd name="connsiteX145" fmla="*/ 2355906 w 5710521"/>
              <a:gd name="connsiteY145" fmla="*/ 908697 h 1236446"/>
              <a:gd name="connsiteX146" fmla="*/ 2311400 w 5710521"/>
              <a:gd name="connsiteY146" fmla="*/ 908697 h 1236446"/>
              <a:gd name="connsiteX147" fmla="*/ 2311400 w 5710521"/>
              <a:gd name="connsiteY147" fmla="*/ 889000 h 1236446"/>
              <a:gd name="connsiteX148" fmla="*/ 2184401 w 5710521"/>
              <a:gd name="connsiteY148" fmla="*/ 889000 h 1236446"/>
              <a:gd name="connsiteX149" fmla="*/ 2204716 w 5710521"/>
              <a:gd name="connsiteY149" fmla="*/ 889000 h 1236446"/>
              <a:gd name="connsiteX150" fmla="*/ 2204716 w 5710521"/>
              <a:gd name="connsiteY150" fmla="*/ 1019429 h 1236446"/>
              <a:gd name="connsiteX151" fmla="*/ 2285368 w 5710521"/>
              <a:gd name="connsiteY151" fmla="*/ 1019429 h 1236446"/>
              <a:gd name="connsiteX152" fmla="*/ 2285368 w 5710521"/>
              <a:gd name="connsiteY152" fmla="*/ 1039126 h 1236446"/>
              <a:gd name="connsiteX153" fmla="*/ 2184401 w 5710521"/>
              <a:gd name="connsiteY153" fmla="*/ 1039126 h 1236446"/>
              <a:gd name="connsiteX154" fmla="*/ 2054627 w 5710521"/>
              <a:gd name="connsiteY154" fmla="*/ 889000 h 1236446"/>
              <a:gd name="connsiteX155" fmla="*/ 2065595 w 5710521"/>
              <a:gd name="connsiteY155" fmla="*/ 889000 h 1236446"/>
              <a:gd name="connsiteX156" fmla="*/ 2125743 w 5710521"/>
              <a:gd name="connsiteY156" fmla="*/ 1039124 h 1236446"/>
              <a:gd name="connsiteX157" fmla="*/ 2103592 w 5710521"/>
              <a:gd name="connsiteY157" fmla="*/ 1039124 h 1236446"/>
              <a:gd name="connsiteX158" fmla="*/ 2088345 w 5710521"/>
              <a:gd name="connsiteY158" fmla="*/ 1000106 h 1236446"/>
              <a:gd name="connsiteX159" fmla="*/ 2031274 w 5710521"/>
              <a:gd name="connsiteY159" fmla="*/ 1000106 h 1236446"/>
              <a:gd name="connsiteX160" fmla="*/ 2016044 w 5710521"/>
              <a:gd name="connsiteY160" fmla="*/ 1039124 h 1236446"/>
              <a:gd name="connsiteX161" fmla="*/ 1993900 w 5710521"/>
              <a:gd name="connsiteY161" fmla="*/ 1039124 h 1236446"/>
              <a:gd name="connsiteX162" fmla="*/ 1841501 w 5710521"/>
              <a:gd name="connsiteY162" fmla="*/ 889000 h 1236446"/>
              <a:gd name="connsiteX163" fmla="*/ 1934946 w 5710521"/>
              <a:gd name="connsiteY163" fmla="*/ 889000 h 1236446"/>
              <a:gd name="connsiteX164" fmla="*/ 1934946 w 5710521"/>
              <a:gd name="connsiteY164" fmla="*/ 908301 h 1236446"/>
              <a:gd name="connsiteX165" fmla="*/ 1861816 w 5710521"/>
              <a:gd name="connsiteY165" fmla="*/ 908301 h 1236446"/>
              <a:gd name="connsiteX166" fmla="*/ 1861816 w 5710521"/>
              <a:gd name="connsiteY166" fmla="*/ 953200 h 1236446"/>
              <a:gd name="connsiteX167" fmla="*/ 1929469 w 5710521"/>
              <a:gd name="connsiteY167" fmla="*/ 953200 h 1236446"/>
              <a:gd name="connsiteX168" fmla="*/ 1929469 w 5710521"/>
              <a:gd name="connsiteY168" fmla="*/ 972494 h 1236446"/>
              <a:gd name="connsiteX169" fmla="*/ 1861816 w 5710521"/>
              <a:gd name="connsiteY169" fmla="*/ 972494 h 1236446"/>
              <a:gd name="connsiteX170" fmla="*/ 1861816 w 5710521"/>
              <a:gd name="connsiteY170" fmla="*/ 1019818 h 1236446"/>
              <a:gd name="connsiteX171" fmla="*/ 1934946 w 5710521"/>
              <a:gd name="connsiteY171" fmla="*/ 1019818 h 1236446"/>
              <a:gd name="connsiteX172" fmla="*/ 1934946 w 5710521"/>
              <a:gd name="connsiteY172" fmla="*/ 1039126 h 1236446"/>
              <a:gd name="connsiteX173" fmla="*/ 1841501 w 5710521"/>
              <a:gd name="connsiteY173" fmla="*/ 1039126 h 1236446"/>
              <a:gd name="connsiteX174" fmla="*/ 1841501 w 5710521"/>
              <a:gd name="connsiteY174" fmla="*/ 889000 h 1236446"/>
              <a:gd name="connsiteX175" fmla="*/ 1651001 w 5710521"/>
              <a:gd name="connsiteY175" fmla="*/ 889000 h 1236446"/>
              <a:gd name="connsiteX176" fmla="*/ 1671528 w 5710521"/>
              <a:gd name="connsiteY176" fmla="*/ 889000 h 1236446"/>
              <a:gd name="connsiteX177" fmla="*/ 1671528 w 5710521"/>
              <a:gd name="connsiteY177" fmla="*/ 952387 h 1236446"/>
              <a:gd name="connsiteX178" fmla="*/ 1746898 w 5710521"/>
              <a:gd name="connsiteY178" fmla="*/ 952387 h 1236446"/>
              <a:gd name="connsiteX179" fmla="*/ 1746898 w 5710521"/>
              <a:gd name="connsiteY179" fmla="*/ 889000 h 1236446"/>
              <a:gd name="connsiteX180" fmla="*/ 1767194 w 5710521"/>
              <a:gd name="connsiteY180" fmla="*/ 889000 h 1236446"/>
              <a:gd name="connsiteX181" fmla="*/ 1767194 w 5710521"/>
              <a:gd name="connsiteY181" fmla="*/ 1039126 h 1236446"/>
              <a:gd name="connsiteX182" fmla="*/ 1746898 w 5710521"/>
              <a:gd name="connsiteY182" fmla="*/ 1039126 h 1236446"/>
              <a:gd name="connsiteX183" fmla="*/ 1746898 w 5710521"/>
              <a:gd name="connsiteY183" fmla="*/ 971875 h 1236446"/>
              <a:gd name="connsiteX184" fmla="*/ 1671528 w 5710521"/>
              <a:gd name="connsiteY184" fmla="*/ 971875 h 1236446"/>
              <a:gd name="connsiteX185" fmla="*/ 1671528 w 5710521"/>
              <a:gd name="connsiteY185" fmla="*/ 1039126 h 1236446"/>
              <a:gd name="connsiteX186" fmla="*/ 1651001 w 5710521"/>
              <a:gd name="connsiteY186" fmla="*/ 1039126 h 1236446"/>
              <a:gd name="connsiteX187" fmla="*/ 5235039 w 5710521"/>
              <a:gd name="connsiteY187" fmla="*/ 876301 h 1236446"/>
              <a:gd name="connsiteX188" fmla="*/ 5279119 w 5710521"/>
              <a:gd name="connsiteY188" fmla="*/ 898449 h 1236446"/>
              <a:gd name="connsiteX189" fmla="*/ 5265493 w 5710521"/>
              <a:gd name="connsiteY189" fmla="*/ 911455 h 1236446"/>
              <a:gd name="connsiteX190" fmla="*/ 5235249 w 5710521"/>
              <a:gd name="connsiteY190" fmla="*/ 895394 h 1236446"/>
              <a:gd name="connsiteX191" fmla="*/ 5211457 w 5710521"/>
              <a:gd name="connsiteY191" fmla="*/ 915717 h 1236446"/>
              <a:gd name="connsiteX192" fmla="*/ 5224254 w 5710521"/>
              <a:gd name="connsiteY192" fmla="*/ 935011 h 1236446"/>
              <a:gd name="connsiteX193" fmla="*/ 5260632 w 5710521"/>
              <a:gd name="connsiteY193" fmla="*/ 953508 h 1236446"/>
              <a:gd name="connsiteX194" fmla="*/ 5282366 w 5710521"/>
              <a:gd name="connsiteY194" fmla="*/ 988425 h 1236446"/>
              <a:gd name="connsiteX195" fmla="*/ 5232795 w 5710521"/>
              <a:gd name="connsiteY195" fmla="*/ 1031520 h 1236446"/>
              <a:gd name="connsiteX196" fmla="*/ 5181601 w 5710521"/>
              <a:gd name="connsiteY196" fmla="*/ 1000620 h 1236446"/>
              <a:gd name="connsiteX197" fmla="*/ 5196622 w 5710521"/>
              <a:gd name="connsiteY197" fmla="*/ 988238 h 1236446"/>
              <a:gd name="connsiteX198" fmla="*/ 5232585 w 5710521"/>
              <a:gd name="connsiteY198" fmla="*/ 1012218 h 1236446"/>
              <a:gd name="connsiteX199" fmla="*/ 5260216 w 5710521"/>
              <a:gd name="connsiteY199" fmla="*/ 989446 h 1236446"/>
              <a:gd name="connsiteX200" fmla="*/ 5244593 w 5710521"/>
              <a:gd name="connsiteY200" fmla="*/ 968527 h 1236446"/>
              <a:gd name="connsiteX201" fmla="*/ 5212269 w 5710521"/>
              <a:gd name="connsiteY201" fmla="*/ 952675 h 1236446"/>
              <a:gd name="connsiteX202" fmla="*/ 5189723 w 5710521"/>
              <a:gd name="connsiteY202" fmla="*/ 916917 h 1236446"/>
              <a:gd name="connsiteX203" fmla="*/ 5235039 w 5710521"/>
              <a:gd name="connsiteY203" fmla="*/ 876301 h 1236446"/>
              <a:gd name="connsiteX204" fmla="*/ 3990438 w 5710521"/>
              <a:gd name="connsiteY204" fmla="*/ 876301 h 1236446"/>
              <a:gd name="connsiteX205" fmla="*/ 4034521 w 5710521"/>
              <a:gd name="connsiteY205" fmla="*/ 898449 h 1236446"/>
              <a:gd name="connsiteX206" fmla="*/ 4020890 w 5710521"/>
              <a:gd name="connsiteY206" fmla="*/ 911455 h 1236446"/>
              <a:gd name="connsiteX207" fmla="*/ 3990624 w 5710521"/>
              <a:gd name="connsiteY207" fmla="*/ 895394 h 1236446"/>
              <a:gd name="connsiteX208" fmla="*/ 3966857 w 5710521"/>
              <a:gd name="connsiteY208" fmla="*/ 915717 h 1236446"/>
              <a:gd name="connsiteX209" fmla="*/ 3979652 w 5710521"/>
              <a:gd name="connsiteY209" fmla="*/ 935011 h 1236446"/>
              <a:gd name="connsiteX210" fmla="*/ 4016029 w 5710521"/>
              <a:gd name="connsiteY210" fmla="*/ 953508 h 1236446"/>
              <a:gd name="connsiteX211" fmla="*/ 4037763 w 5710521"/>
              <a:gd name="connsiteY211" fmla="*/ 988425 h 1236446"/>
              <a:gd name="connsiteX212" fmla="*/ 3988194 w 5710521"/>
              <a:gd name="connsiteY212" fmla="*/ 1031520 h 1236446"/>
              <a:gd name="connsiteX213" fmla="*/ 3937001 w 5710521"/>
              <a:gd name="connsiteY213" fmla="*/ 1000620 h 1236446"/>
              <a:gd name="connsiteX214" fmla="*/ 3952022 w 5710521"/>
              <a:gd name="connsiteY214" fmla="*/ 988238 h 1236446"/>
              <a:gd name="connsiteX215" fmla="*/ 3987984 w 5710521"/>
              <a:gd name="connsiteY215" fmla="*/ 1012218 h 1236446"/>
              <a:gd name="connsiteX216" fmla="*/ 4015614 w 5710521"/>
              <a:gd name="connsiteY216" fmla="*/ 989446 h 1236446"/>
              <a:gd name="connsiteX217" fmla="*/ 3999968 w 5710521"/>
              <a:gd name="connsiteY217" fmla="*/ 968527 h 1236446"/>
              <a:gd name="connsiteX218" fmla="*/ 3967668 w 5710521"/>
              <a:gd name="connsiteY218" fmla="*/ 952675 h 1236446"/>
              <a:gd name="connsiteX219" fmla="*/ 3945123 w 5710521"/>
              <a:gd name="connsiteY219" fmla="*/ 916917 h 1236446"/>
              <a:gd name="connsiteX220" fmla="*/ 3990438 w 5710521"/>
              <a:gd name="connsiteY220" fmla="*/ 876301 h 1236446"/>
              <a:gd name="connsiteX221" fmla="*/ 3659206 w 5710521"/>
              <a:gd name="connsiteY221" fmla="*/ 876301 h 1236446"/>
              <a:gd name="connsiteX222" fmla="*/ 3724028 w 5710521"/>
              <a:gd name="connsiteY222" fmla="*/ 909203 h 1236446"/>
              <a:gd name="connsiteX223" fmla="*/ 3708985 w 5710521"/>
              <a:gd name="connsiteY223" fmla="*/ 921819 h 1236446"/>
              <a:gd name="connsiteX224" fmla="*/ 3659617 w 5710521"/>
              <a:gd name="connsiteY224" fmla="*/ 896014 h 1236446"/>
              <a:gd name="connsiteX225" fmla="*/ 3602343 w 5710521"/>
              <a:gd name="connsiteY225" fmla="*/ 954728 h 1236446"/>
              <a:gd name="connsiteX226" fmla="*/ 3659418 w 5710521"/>
              <a:gd name="connsiteY226" fmla="*/ 1011800 h 1236446"/>
              <a:gd name="connsiteX227" fmla="*/ 3709792 w 5710521"/>
              <a:gd name="connsiteY227" fmla="*/ 986411 h 1236446"/>
              <a:gd name="connsiteX228" fmla="*/ 3724419 w 5710521"/>
              <a:gd name="connsiteY228" fmla="*/ 998811 h 1236446"/>
              <a:gd name="connsiteX229" fmla="*/ 3658604 w 5710521"/>
              <a:gd name="connsiteY229" fmla="*/ 1031304 h 1236446"/>
              <a:gd name="connsiteX230" fmla="*/ 3581400 w 5710521"/>
              <a:gd name="connsiteY230" fmla="*/ 954520 h 1236446"/>
              <a:gd name="connsiteX231" fmla="*/ 3659206 w 5710521"/>
              <a:gd name="connsiteY231" fmla="*/ 876301 h 1236446"/>
              <a:gd name="connsiteX232" fmla="*/ 2998805 w 5710521"/>
              <a:gd name="connsiteY232" fmla="*/ 876301 h 1236446"/>
              <a:gd name="connsiteX233" fmla="*/ 3063626 w 5710521"/>
              <a:gd name="connsiteY233" fmla="*/ 909203 h 1236446"/>
              <a:gd name="connsiteX234" fmla="*/ 3048589 w 5710521"/>
              <a:gd name="connsiteY234" fmla="*/ 921819 h 1236446"/>
              <a:gd name="connsiteX235" fmla="*/ 2999215 w 5710521"/>
              <a:gd name="connsiteY235" fmla="*/ 896014 h 1236446"/>
              <a:gd name="connsiteX236" fmla="*/ 2941923 w 5710521"/>
              <a:gd name="connsiteY236" fmla="*/ 954728 h 1236446"/>
              <a:gd name="connsiteX237" fmla="*/ 2999017 w 5710521"/>
              <a:gd name="connsiteY237" fmla="*/ 1011800 h 1236446"/>
              <a:gd name="connsiteX238" fmla="*/ 3049397 w 5710521"/>
              <a:gd name="connsiteY238" fmla="*/ 986411 h 1236446"/>
              <a:gd name="connsiteX239" fmla="*/ 3064017 w 5710521"/>
              <a:gd name="connsiteY239" fmla="*/ 998811 h 1236446"/>
              <a:gd name="connsiteX240" fmla="*/ 2998183 w 5710521"/>
              <a:gd name="connsiteY240" fmla="*/ 1031304 h 1236446"/>
              <a:gd name="connsiteX241" fmla="*/ 2921000 w 5710521"/>
              <a:gd name="connsiteY241" fmla="*/ 954520 h 1236446"/>
              <a:gd name="connsiteX242" fmla="*/ 2998805 w 5710521"/>
              <a:gd name="connsiteY242" fmla="*/ 876301 h 1236446"/>
              <a:gd name="connsiteX243" fmla="*/ 2809338 w 5710521"/>
              <a:gd name="connsiteY243" fmla="*/ 876301 h 1236446"/>
              <a:gd name="connsiteX244" fmla="*/ 2853423 w 5710521"/>
              <a:gd name="connsiteY244" fmla="*/ 898449 h 1236446"/>
              <a:gd name="connsiteX245" fmla="*/ 2839791 w 5710521"/>
              <a:gd name="connsiteY245" fmla="*/ 911455 h 1236446"/>
              <a:gd name="connsiteX246" fmla="*/ 2809515 w 5710521"/>
              <a:gd name="connsiteY246" fmla="*/ 895394 h 1236446"/>
              <a:gd name="connsiteX247" fmla="*/ 2785756 w 5710521"/>
              <a:gd name="connsiteY247" fmla="*/ 915717 h 1236446"/>
              <a:gd name="connsiteX248" fmla="*/ 2798576 w 5710521"/>
              <a:gd name="connsiteY248" fmla="*/ 935011 h 1236446"/>
              <a:gd name="connsiteX249" fmla="*/ 2834930 w 5710521"/>
              <a:gd name="connsiteY249" fmla="*/ 953508 h 1236446"/>
              <a:gd name="connsiteX250" fmla="*/ 2856665 w 5710521"/>
              <a:gd name="connsiteY250" fmla="*/ 988425 h 1236446"/>
              <a:gd name="connsiteX251" fmla="*/ 2807094 w 5710521"/>
              <a:gd name="connsiteY251" fmla="*/ 1031520 h 1236446"/>
              <a:gd name="connsiteX252" fmla="*/ 2755900 w 5710521"/>
              <a:gd name="connsiteY252" fmla="*/ 1000620 h 1236446"/>
              <a:gd name="connsiteX253" fmla="*/ 2770917 w 5710521"/>
              <a:gd name="connsiteY253" fmla="*/ 988238 h 1236446"/>
              <a:gd name="connsiteX254" fmla="*/ 2806884 w 5710521"/>
              <a:gd name="connsiteY254" fmla="*/ 1012218 h 1236446"/>
              <a:gd name="connsiteX255" fmla="*/ 2834515 w 5710521"/>
              <a:gd name="connsiteY255" fmla="*/ 989446 h 1236446"/>
              <a:gd name="connsiteX256" fmla="*/ 2818892 w 5710521"/>
              <a:gd name="connsiteY256" fmla="*/ 968527 h 1236446"/>
              <a:gd name="connsiteX257" fmla="*/ 2786568 w 5710521"/>
              <a:gd name="connsiteY257" fmla="*/ 952675 h 1236446"/>
              <a:gd name="connsiteX258" fmla="*/ 2764022 w 5710521"/>
              <a:gd name="connsiteY258" fmla="*/ 916917 h 1236446"/>
              <a:gd name="connsiteX259" fmla="*/ 2809338 w 5710521"/>
              <a:gd name="connsiteY259" fmla="*/ 876301 h 1236446"/>
              <a:gd name="connsiteX260" fmla="*/ 833442 w 5710521"/>
              <a:gd name="connsiteY260" fmla="*/ 685801 h 1236446"/>
              <a:gd name="connsiteX261" fmla="*/ 930283 w 5710521"/>
              <a:gd name="connsiteY261" fmla="*/ 782645 h 1236446"/>
              <a:gd name="connsiteX262" fmla="*/ 833442 w 5710521"/>
              <a:gd name="connsiteY262" fmla="*/ 879489 h 1236446"/>
              <a:gd name="connsiteX263" fmla="*/ 736601 w 5710521"/>
              <a:gd name="connsiteY263" fmla="*/ 782645 h 1236446"/>
              <a:gd name="connsiteX264" fmla="*/ 833442 w 5710521"/>
              <a:gd name="connsiteY264" fmla="*/ 685801 h 1236446"/>
              <a:gd name="connsiteX265" fmla="*/ 902864 w 5710521"/>
              <a:gd name="connsiteY265" fmla="*/ 558801 h 1236446"/>
              <a:gd name="connsiteX266" fmla="*/ 980228 w 5710521"/>
              <a:gd name="connsiteY266" fmla="*/ 636164 h 1236446"/>
              <a:gd name="connsiteX267" fmla="*/ 932549 w 5710521"/>
              <a:gd name="connsiteY267" fmla="*/ 707615 h 1236446"/>
              <a:gd name="connsiteX268" fmla="*/ 833316 w 5710521"/>
              <a:gd name="connsiteY268" fmla="*/ 658313 h 1236446"/>
              <a:gd name="connsiteX269" fmla="*/ 828767 w 5710521"/>
              <a:gd name="connsiteY269" fmla="*/ 658403 h 1236446"/>
              <a:gd name="connsiteX270" fmla="*/ 825501 w 5710521"/>
              <a:gd name="connsiteY270" fmla="*/ 636164 h 1236446"/>
              <a:gd name="connsiteX271" fmla="*/ 902864 w 5710521"/>
              <a:gd name="connsiteY271" fmla="*/ 558801 h 1236446"/>
              <a:gd name="connsiteX272" fmla="*/ 641407 w 5710521"/>
              <a:gd name="connsiteY272" fmla="*/ 471338 h 1236446"/>
              <a:gd name="connsiteX273" fmla="*/ 641407 w 5710521"/>
              <a:gd name="connsiteY273" fmla="*/ 1168270 h 1236446"/>
              <a:gd name="connsiteX274" fmla="*/ 894478 w 5710521"/>
              <a:gd name="connsiteY274" fmla="*/ 938840 h 1236446"/>
              <a:gd name="connsiteX275" fmla="*/ 1097747 w 5710521"/>
              <a:gd name="connsiteY275" fmla="*/ 597444 h 1236446"/>
              <a:gd name="connsiteX276" fmla="*/ 1139992 w 5710521"/>
              <a:gd name="connsiteY276" fmla="*/ 471338 h 1236446"/>
              <a:gd name="connsiteX277" fmla="*/ 4741431 w 5710521"/>
              <a:gd name="connsiteY277" fmla="*/ 250706 h 1236446"/>
              <a:gd name="connsiteX278" fmla="*/ 4678665 w 5710521"/>
              <a:gd name="connsiteY278" fmla="*/ 414134 h 1236446"/>
              <a:gd name="connsiteX279" fmla="*/ 4804820 w 5710521"/>
              <a:gd name="connsiteY279" fmla="*/ 414134 h 1236446"/>
              <a:gd name="connsiteX280" fmla="*/ 1737990 w 5710521"/>
              <a:gd name="connsiteY280" fmla="*/ 240756 h 1236446"/>
              <a:gd name="connsiteX281" fmla="*/ 1737990 w 5710521"/>
              <a:gd name="connsiteY281" fmla="*/ 601183 h 1236446"/>
              <a:gd name="connsiteX282" fmla="*/ 1803878 w 5710521"/>
              <a:gd name="connsiteY282" fmla="*/ 601183 h 1236446"/>
              <a:gd name="connsiteX283" fmla="*/ 1919750 w 5710521"/>
              <a:gd name="connsiteY283" fmla="*/ 558308 h 1236446"/>
              <a:gd name="connsiteX284" fmla="*/ 1962921 w 5710521"/>
              <a:gd name="connsiteY284" fmla="*/ 420988 h 1236446"/>
              <a:gd name="connsiteX285" fmla="*/ 1919750 w 5710521"/>
              <a:gd name="connsiteY285" fmla="*/ 283631 h 1236446"/>
              <a:gd name="connsiteX286" fmla="*/ 1803878 w 5710521"/>
              <a:gd name="connsiteY286" fmla="*/ 240756 h 1236446"/>
              <a:gd name="connsiteX287" fmla="*/ 2308556 w 5710521"/>
              <a:gd name="connsiteY287" fmla="*/ 229295 h 1236446"/>
              <a:gd name="connsiteX288" fmla="*/ 2287442 w 5710521"/>
              <a:gd name="connsiteY288" fmla="*/ 230528 h 1236446"/>
              <a:gd name="connsiteX289" fmla="*/ 2204488 w 5710521"/>
              <a:gd name="connsiteY289" fmla="*/ 279315 h 1236446"/>
              <a:gd name="connsiteX290" fmla="*/ 2174964 w 5710521"/>
              <a:gd name="connsiteY290" fmla="*/ 388998 h 1236446"/>
              <a:gd name="connsiteX291" fmla="*/ 2178082 w 5710521"/>
              <a:gd name="connsiteY291" fmla="*/ 431252 h 1236446"/>
              <a:gd name="connsiteX292" fmla="*/ 2225295 w 5710521"/>
              <a:gd name="connsiteY292" fmla="*/ 554902 h 1236446"/>
              <a:gd name="connsiteX293" fmla="*/ 2324723 w 5710521"/>
              <a:gd name="connsiteY293" fmla="*/ 599660 h 1236446"/>
              <a:gd name="connsiteX294" fmla="*/ 2345855 w 5710521"/>
              <a:gd name="connsiteY294" fmla="*/ 598388 h 1236446"/>
              <a:gd name="connsiteX295" fmla="*/ 2428808 w 5710521"/>
              <a:gd name="connsiteY295" fmla="*/ 549621 h 1236446"/>
              <a:gd name="connsiteX296" fmla="*/ 2458314 w 5710521"/>
              <a:gd name="connsiteY296" fmla="*/ 439937 h 1236446"/>
              <a:gd name="connsiteX297" fmla="*/ 2455197 w 5710521"/>
              <a:gd name="connsiteY297" fmla="*/ 397684 h 1236446"/>
              <a:gd name="connsiteX298" fmla="*/ 2407966 w 5710521"/>
              <a:gd name="connsiteY298" fmla="*/ 274033 h 1236446"/>
              <a:gd name="connsiteX299" fmla="*/ 2308556 w 5710521"/>
              <a:gd name="connsiteY299" fmla="*/ 229295 h 1236446"/>
              <a:gd name="connsiteX300" fmla="*/ 5410201 w 5710521"/>
              <a:gd name="connsiteY300" fmla="*/ 215901 h 1236446"/>
              <a:gd name="connsiteX301" fmla="*/ 5692961 w 5710521"/>
              <a:gd name="connsiteY301" fmla="*/ 215901 h 1236446"/>
              <a:gd name="connsiteX302" fmla="*/ 5694805 w 5710521"/>
              <a:gd name="connsiteY302" fmla="*/ 228357 h 1236446"/>
              <a:gd name="connsiteX303" fmla="*/ 5703500 w 5710521"/>
              <a:gd name="connsiteY303" fmla="*/ 302294 h 1236446"/>
              <a:gd name="connsiteX304" fmla="*/ 5691685 w 5710521"/>
              <a:gd name="connsiteY304" fmla="*/ 304155 h 1236446"/>
              <a:gd name="connsiteX305" fmla="*/ 5673672 w 5710521"/>
              <a:gd name="connsiteY305" fmla="*/ 254142 h 1236446"/>
              <a:gd name="connsiteX306" fmla="*/ 5636384 w 5710521"/>
              <a:gd name="connsiteY306" fmla="*/ 240756 h 1236446"/>
              <a:gd name="connsiteX307" fmla="*/ 5497188 w 5710521"/>
              <a:gd name="connsiteY307" fmla="*/ 240756 h 1236446"/>
              <a:gd name="connsiteX308" fmla="*/ 5497188 w 5710521"/>
              <a:gd name="connsiteY308" fmla="*/ 405453 h 1236446"/>
              <a:gd name="connsiteX309" fmla="*/ 5582969 w 5710521"/>
              <a:gd name="connsiteY309" fmla="*/ 405453 h 1236446"/>
              <a:gd name="connsiteX310" fmla="*/ 5618690 w 5710521"/>
              <a:gd name="connsiteY310" fmla="*/ 399225 h 1236446"/>
              <a:gd name="connsiteX311" fmla="*/ 5630172 w 5710521"/>
              <a:gd name="connsiteY311" fmla="*/ 374389 h 1236446"/>
              <a:gd name="connsiteX312" fmla="*/ 5642624 w 5710521"/>
              <a:gd name="connsiteY312" fmla="*/ 374389 h 1236446"/>
              <a:gd name="connsiteX313" fmla="*/ 5642624 w 5710521"/>
              <a:gd name="connsiteY313" fmla="*/ 461371 h 1236446"/>
              <a:gd name="connsiteX314" fmla="*/ 5630172 w 5710521"/>
              <a:gd name="connsiteY314" fmla="*/ 461371 h 1236446"/>
              <a:gd name="connsiteX315" fmla="*/ 5618690 w 5710521"/>
              <a:gd name="connsiteY315" fmla="*/ 436497 h 1236446"/>
              <a:gd name="connsiteX316" fmla="*/ 5582969 w 5710521"/>
              <a:gd name="connsiteY316" fmla="*/ 430307 h 1236446"/>
              <a:gd name="connsiteX317" fmla="*/ 5497188 w 5710521"/>
              <a:gd name="connsiteY317" fmla="*/ 430307 h 1236446"/>
              <a:gd name="connsiteX318" fmla="*/ 5497188 w 5710521"/>
              <a:gd name="connsiteY318" fmla="*/ 601175 h 1236446"/>
              <a:gd name="connsiteX319" fmla="*/ 5642624 w 5710521"/>
              <a:gd name="connsiteY319" fmla="*/ 601175 h 1236446"/>
              <a:gd name="connsiteX320" fmla="*/ 5679884 w 5710521"/>
              <a:gd name="connsiteY320" fmla="*/ 587827 h 1236446"/>
              <a:gd name="connsiteX321" fmla="*/ 5697911 w 5710521"/>
              <a:gd name="connsiteY321" fmla="*/ 537795 h 1236446"/>
              <a:gd name="connsiteX322" fmla="*/ 5709726 w 5710521"/>
              <a:gd name="connsiteY322" fmla="*/ 539656 h 1236446"/>
              <a:gd name="connsiteX323" fmla="*/ 5701004 w 5710521"/>
              <a:gd name="connsiteY323" fmla="*/ 613612 h 1236446"/>
              <a:gd name="connsiteX324" fmla="*/ 5699146 w 5710521"/>
              <a:gd name="connsiteY324" fmla="*/ 626030 h 1236446"/>
              <a:gd name="connsiteX325" fmla="*/ 5410201 w 5710521"/>
              <a:gd name="connsiteY325" fmla="*/ 626030 h 1236446"/>
              <a:gd name="connsiteX326" fmla="*/ 5410201 w 5710521"/>
              <a:gd name="connsiteY326" fmla="*/ 613612 h 1236446"/>
              <a:gd name="connsiteX327" fmla="*/ 5435064 w 5710521"/>
              <a:gd name="connsiteY327" fmla="*/ 602125 h 1236446"/>
              <a:gd name="connsiteX328" fmla="*/ 5441291 w 5710521"/>
              <a:gd name="connsiteY328" fmla="*/ 566371 h 1236446"/>
              <a:gd name="connsiteX329" fmla="*/ 5441291 w 5710521"/>
              <a:gd name="connsiteY329" fmla="*/ 275579 h 1236446"/>
              <a:gd name="connsiteX330" fmla="*/ 5435064 w 5710521"/>
              <a:gd name="connsiteY330" fmla="*/ 239844 h 1236446"/>
              <a:gd name="connsiteX331" fmla="*/ 5410201 w 5710521"/>
              <a:gd name="connsiteY331" fmla="*/ 228357 h 1236446"/>
              <a:gd name="connsiteX332" fmla="*/ 4681801 w 5710521"/>
              <a:gd name="connsiteY332" fmla="*/ 215901 h 1236446"/>
              <a:gd name="connsiteX333" fmla="*/ 4788059 w 5710521"/>
              <a:gd name="connsiteY333" fmla="*/ 215901 h 1236446"/>
              <a:gd name="connsiteX334" fmla="*/ 4924122 w 5710521"/>
              <a:gd name="connsiteY334" fmla="*/ 570081 h 1236446"/>
              <a:gd name="connsiteX335" fmla="*/ 4946179 w 5710521"/>
              <a:gd name="connsiteY335" fmla="*/ 602721 h 1236446"/>
              <a:gd name="connsiteX336" fmla="*/ 4982526 w 5710521"/>
              <a:gd name="connsiteY336" fmla="*/ 613620 h 1236446"/>
              <a:gd name="connsiteX337" fmla="*/ 4982526 w 5710521"/>
              <a:gd name="connsiteY337" fmla="*/ 626038 h 1236446"/>
              <a:gd name="connsiteX338" fmla="*/ 4823451 w 5710521"/>
              <a:gd name="connsiteY338" fmla="*/ 626038 h 1236446"/>
              <a:gd name="connsiteX339" fmla="*/ 4823451 w 5710521"/>
              <a:gd name="connsiteY339" fmla="*/ 613620 h 1236446"/>
              <a:gd name="connsiteX340" fmla="*/ 4859486 w 5710521"/>
              <a:gd name="connsiteY340" fmla="*/ 608645 h 1236446"/>
              <a:gd name="connsiteX341" fmla="*/ 4870058 w 5710521"/>
              <a:gd name="connsiteY341" fmla="*/ 593113 h 1236446"/>
              <a:gd name="connsiteX342" fmla="*/ 4864471 w 5710521"/>
              <a:gd name="connsiteY342" fmla="*/ 570081 h 1236446"/>
              <a:gd name="connsiteX343" fmla="*/ 4814146 w 5710521"/>
              <a:gd name="connsiteY343" fmla="*/ 439008 h 1236446"/>
              <a:gd name="connsiteX344" fmla="*/ 4668737 w 5710521"/>
              <a:gd name="connsiteY344" fmla="*/ 439008 h 1236446"/>
              <a:gd name="connsiteX345" fmla="*/ 4618391 w 5710521"/>
              <a:gd name="connsiteY345" fmla="*/ 570081 h 1236446"/>
              <a:gd name="connsiteX346" fmla="*/ 4612804 w 5710521"/>
              <a:gd name="connsiteY346" fmla="*/ 593113 h 1236446"/>
              <a:gd name="connsiteX347" fmla="*/ 4623376 w 5710521"/>
              <a:gd name="connsiteY347" fmla="*/ 608645 h 1236446"/>
              <a:gd name="connsiteX348" fmla="*/ 4659391 w 5710521"/>
              <a:gd name="connsiteY348" fmla="*/ 613620 h 1236446"/>
              <a:gd name="connsiteX349" fmla="*/ 4659391 w 5710521"/>
              <a:gd name="connsiteY349" fmla="*/ 626038 h 1236446"/>
              <a:gd name="connsiteX350" fmla="*/ 4533900 w 5710521"/>
              <a:gd name="connsiteY350" fmla="*/ 626038 h 1236446"/>
              <a:gd name="connsiteX351" fmla="*/ 4533900 w 5710521"/>
              <a:gd name="connsiteY351" fmla="*/ 613620 h 1236446"/>
              <a:gd name="connsiteX352" fmla="*/ 4570247 w 5710521"/>
              <a:gd name="connsiteY352" fmla="*/ 602721 h 1236446"/>
              <a:gd name="connsiteX353" fmla="*/ 4592305 w 5710521"/>
              <a:gd name="connsiteY353" fmla="*/ 570081 h 1236446"/>
              <a:gd name="connsiteX354" fmla="*/ 4711606 w 5710521"/>
              <a:gd name="connsiteY354" fmla="*/ 260029 h 1236446"/>
              <a:gd name="connsiteX355" fmla="*/ 4714098 w 5710521"/>
              <a:gd name="connsiteY355" fmla="*/ 245731 h 1236446"/>
              <a:gd name="connsiteX356" fmla="*/ 4706954 w 5710521"/>
              <a:gd name="connsiteY356" fmla="*/ 232686 h 1236446"/>
              <a:gd name="connsiteX357" fmla="*/ 4681801 w 5710521"/>
              <a:gd name="connsiteY357" fmla="*/ 228338 h 1236446"/>
              <a:gd name="connsiteX358" fmla="*/ 3289300 w 5710521"/>
              <a:gd name="connsiteY358" fmla="*/ 215901 h 1236446"/>
              <a:gd name="connsiteX359" fmla="*/ 3366896 w 5710521"/>
              <a:gd name="connsiteY359" fmla="*/ 215901 h 1236446"/>
              <a:gd name="connsiteX360" fmla="*/ 3636651 w 5710521"/>
              <a:gd name="connsiteY360" fmla="*/ 563257 h 1236446"/>
              <a:gd name="connsiteX361" fmla="*/ 3636651 w 5710521"/>
              <a:gd name="connsiteY361" fmla="*/ 275560 h 1236446"/>
              <a:gd name="connsiteX362" fmla="*/ 3630415 w 5710521"/>
              <a:gd name="connsiteY362" fmla="*/ 239844 h 1236446"/>
              <a:gd name="connsiteX363" fmla="*/ 3605602 w 5710521"/>
              <a:gd name="connsiteY363" fmla="*/ 228357 h 1236446"/>
              <a:gd name="connsiteX364" fmla="*/ 3605602 w 5710521"/>
              <a:gd name="connsiteY364" fmla="*/ 215901 h 1236446"/>
              <a:gd name="connsiteX365" fmla="*/ 3692589 w 5710521"/>
              <a:gd name="connsiteY365" fmla="*/ 215901 h 1236446"/>
              <a:gd name="connsiteX366" fmla="*/ 3692589 w 5710521"/>
              <a:gd name="connsiteY366" fmla="*/ 228357 h 1236446"/>
              <a:gd name="connsiteX367" fmla="*/ 3667719 w 5710521"/>
              <a:gd name="connsiteY367" fmla="*/ 239844 h 1236446"/>
              <a:gd name="connsiteX368" fmla="*/ 3661502 w 5710521"/>
              <a:gd name="connsiteY368" fmla="*/ 275560 h 1236446"/>
              <a:gd name="connsiteX369" fmla="*/ 3661502 w 5710521"/>
              <a:gd name="connsiteY369" fmla="*/ 626030 h 1236446"/>
              <a:gd name="connsiteX370" fmla="*/ 3614974 w 5710521"/>
              <a:gd name="connsiteY370" fmla="*/ 626030 h 1236446"/>
              <a:gd name="connsiteX371" fmla="*/ 3345219 w 5710521"/>
              <a:gd name="connsiteY371" fmla="*/ 278673 h 1236446"/>
              <a:gd name="connsiteX372" fmla="*/ 3345219 w 5710521"/>
              <a:gd name="connsiteY372" fmla="*/ 566371 h 1236446"/>
              <a:gd name="connsiteX373" fmla="*/ 3351455 w 5710521"/>
              <a:gd name="connsiteY373" fmla="*/ 602087 h 1236446"/>
              <a:gd name="connsiteX374" fmla="*/ 3376306 w 5710521"/>
              <a:gd name="connsiteY374" fmla="*/ 613612 h 1236446"/>
              <a:gd name="connsiteX375" fmla="*/ 3376306 w 5710521"/>
              <a:gd name="connsiteY375" fmla="*/ 626030 h 1236446"/>
              <a:gd name="connsiteX376" fmla="*/ 3289300 w 5710521"/>
              <a:gd name="connsiteY376" fmla="*/ 626030 h 1236446"/>
              <a:gd name="connsiteX377" fmla="*/ 3289300 w 5710521"/>
              <a:gd name="connsiteY377" fmla="*/ 613612 h 1236446"/>
              <a:gd name="connsiteX378" fmla="*/ 3314151 w 5710521"/>
              <a:gd name="connsiteY378" fmla="*/ 602087 h 1236446"/>
              <a:gd name="connsiteX379" fmla="*/ 3320368 w 5710521"/>
              <a:gd name="connsiteY379" fmla="*/ 566371 h 1236446"/>
              <a:gd name="connsiteX380" fmla="*/ 3320368 w 5710521"/>
              <a:gd name="connsiteY380" fmla="*/ 275560 h 1236446"/>
              <a:gd name="connsiteX381" fmla="*/ 3314151 w 5710521"/>
              <a:gd name="connsiteY381" fmla="*/ 239844 h 1236446"/>
              <a:gd name="connsiteX382" fmla="*/ 3289300 w 5710521"/>
              <a:gd name="connsiteY382" fmla="*/ 228357 h 1236446"/>
              <a:gd name="connsiteX383" fmla="*/ 1651001 w 5710521"/>
              <a:gd name="connsiteY383" fmla="*/ 215901 h 1236446"/>
              <a:gd name="connsiteX384" fmla="*/ 1816276 w 5710521"/>
              <a:gd name="connsiteY384" fmla="*/ 215901 h 1236446"/>
              <a:gd name="connsiteX385" fmla="*/ 1906705 w 5710521"/>
              <a:gd name="connsiteY385" fmla="*/ 231452 h 1236446"/>
              <a:gd name="connsiteX386" fmla="*/ 1985298 w 5710521"/>
              <a:gd name="connsiteY386" fmla="*/ 292669 h 1236446"/>
              <a:gd name="connsiteX387" fmla="*/ 2018847 w 5710521"/>
              <a:gd name="connsiteY387" fmla="*/ 420988 h 1236446"/>
              <a:gd name="connsiteX388" fmla="*/ 1955802 w 5710521"/>
              <a:gd name="connsiteY388" fmla="*/ 582841 h 1236446"/>
              <a:gd name="connsiteX389" fmla="*/ 1816276 w 5710521"/>
              <a:gd name="connsiteY389" fmla="*/ 626038 h 1236446"/>
              <a:gd name="connsiteX390" fmla="*/ 1651001 w 5710521"/>
              <a:gd name="connsiteY390" fmla="*/ 626038 h 1236446"/>
              <a:gd name="connsiteX391" fmla="*/ 1651001 w 5710521"/>
              <a:gd name="connsiteY391" fmla="*/ 613601 h 1236446"/>
              <a:gd name="connsiteX392" fmla="*/ 1675864 w 5710521"/>
              <a:gd name="connsiteY392" fmla="*/ 602132 h 1236446"/>
              <a:gd name="connsiteX393" fmla="*/ 1682063 w 5710521"/>
              <a:gd name="connsiteY393" fmla="*/ 566378 h 1236446"/>
              <a:gd name="connsiteX394" fmla="*/ 1682063 w 5710521"/>
              <a:gd name="connsiteY394" fmla="*/ 275561 h 1236446"/>
              <a:gd name="connsiteX395" fmla="*/ 1675864 w 5710521"/>
              <a:gd name="connsiteY395" fmla="*/ 239845 h 1236446"/>
              <a:gd name="connsiteX396" fmla="*/ 1651001 w 5710521"/>
              <a:gd name="connsiteY396" fmla="*/ 228357 h 1236446"/>
              <a:gd name="connsiteX397" fmla="*/ 4976253 w 5710521"/>
              <a:gd name="connsiteY397" fmla="*/ 215900 h 1236446"/>
              <a:gd name="connsiteX398" fmla="*/ 5311787 w 5710521"/>
              <a:gd name="connsiteY398" fmla="*/ 215900 h 1236446"/>
              <a:gd name="connsiteX399" fmla="*/ 5313686 w 5710521"/>
              <a:gd name="connsiteY399" fmla="*/ 228336 h 1236446"/>
              <a:gd name="connsiteX400" fmla="*/ 5322372 w 5710521"/>
              <a:gd name="connsiteY400" fmla="*/ 302270 h 1236446"/>
              <a:gd name="connsiteX401" fmla="*/ 5310566 w 5710521"/>
              <a:gd name="connsiteY401" fmla="*/ 304130 h 1236446"/>
              <a:gd name="connsiteX402" fmla="*/ 5292534 w 5710521"/>
              <a:gd name="connsiteY402" fmla="*/ 254101 h 1236446"/>
              <a:gd name="connsiteX403" fmla="*/ 5255282 w 5710521"/>
              <a:gd name="connsiteY403" fmla="*/ 240753 h 1236446"/>
              <a:gd name="connsiteX404" fmla="*/ 5171976 w 5710521"/>
              <a:gd name="connsiteY404" fmla="*/ 240753 h 1236446"/>
              <a:gd name="connsiteX405" fmla="*/ 5171976 w 5710521"/>
              <a:gd name="connsiteY405" fmla="*/ 566353 h 1236446"/>
              <a:gd name="connsiteX406" fmla="*/ 5178217 w 5710521"/>
              <a:gd name="connsiteY406" fmla="*/ 602086 h 1236446"/>
              <a:gd name="connsiteX407" fmla="*/ 5203069 w 5710521"/>
              <a:gd name="connsiteY407" fmla="*/ 613573 h 1236446"/>
              <a:gd name="connsiteX408" fmla="*/ 5203069 w 5710521"/>
              <a:gd name="connsiteY408" fmla="*/ 626009 h 1236446"/>
              <a:gd name="connsiteX409" fmla="*/ 5085004 w 5710521"/>
              <a:gd name="connsiteY409" fmla="*/ 626009 h 1236446"/>
              <a:gd name="connsiteX410" fmla="*/ 5085004 w 5710521"/>
              <a:gd name="connsiteY410" fmla="*/ 613573 h 1236446"/>
              <a:gd name="connsiteX411" fmla="*/ 5109839 w 5710521"/>
              <a:gd name="connsiteY411" fmla="*/ 602086 h 1236446"/>
              <a:gd name="connsiteX412" fmla="*/ 5116081 w 5710521"/>
              <a:gd name="connsiteY412" fmla="*/ 566353 h 1236446"/>
              <a:gd name="connsiteX413" fmla="*/ 5116081 w 5710521"/>
              <a:gd name="connsiteY413" fmla="*/ 240753 h 1236446"/>
              <a:gd name="connsiteX414" fmla="*/ 5032791 w 5710521"/>
              <a:gd name="connsiteY414" fmla="*/ 240753 h 1236446"/>
              <a:gd name="connsiteX415" fmla="*/ 4995523 w 5710521"/>
              <a:gd name="connsiteY415" fmla="*/ 254101 h 1236446"/>
              <a:gd name="connsiteX416" fmla="*/ 4977491 w 5710521"/>
              <a:gd name="connsiteY416" fmla="*/ 304130 h 1236446"/>
              <a:gd name="connsiteX417" fmla="*/ 4965701 w 5710521"/>
              <a:gd name="connsiteY417" fmla="*/ 302270 h 1236446"/>
              <a:gd name="connsiteX418" fmla="*/ 4974387 w 5710521"/>
              <a:gd name="connsiteY418" fmla="*/ 228336 h 1236446"/>
              <a:gd name="connsiteX419" fmla="*/ 4176169 w 5710521"/>
              <a:gd name="connsiteY419" fmla="*/ 215900 h 1236446"/>
              <a:gd name="connsiteX420" fmla="*/ 4511688 w 5710521"/>
              <a:gd name="connsiteY420" fmla="*/ 215900 h 1236446"/>
              <a:gd name="connsiteX421" fmla="*/ 4513587 w 5710521"/>
              <a:gd name="connsiteY421" fmla="*/ 228336 h 1236446"/>
              <a:gd name="connsiteX422" fmla="*/ 4522272 w 5710521"/>
              <a:gd name="connsiteY422" fmla="*/ 302270 h 1236446"/>
              <a:gd name="connsiteX423" fmla="*/ 4510466 w 5710521"/>
              <a:gd name="connsiteY423" fmla="*/ 304130 h 1236446"/>
              <a:gd name="connsiteX424" fmla="*/ 4492434 w 5710521"/>
              <a:gd name="connsiteY424" fmla="*/ 254101 h 1236446"/>
              <a:gd name="connsiteX425" fmla="*/ 4455182 w 5710521"/>
              <a:gd name="connsiteY425" fmla="*/ 240753 h 1236446"/>
              <a:gd name="connsiteX426" fmla="*/ 4371876 w 5710521"/>
              <a:gd name="connsiteY426" fmla="*/ 240753 h 1236446"/>
              <a:gd name="connsiteX427" fmla="*/ 4371876 w 5710521"/>
              <a:gd name="connsiteY427" fmla="*/ 566353 h 1236446"/>
              <a:gd name="connsiteX428" fmla="*/ 4378118 w 5710521"/>
              <a:gd name="connsiteY428" fmla="*/ 602086 h 1236446"/>
              <a:gd name="connsiteX429" fmla="*/ 4402969 w 5710521"/>
              <a:gd name="connsiteY429" fmla="*/ 613573 h 1236446"/>
              <a:gd name="connsiteX430" fmla="*/ 4402969 w 5710521"/>
              <a:gd name="connsiteY430" fmla="*/ 626009 h 1236446"/>
              <a:gd name="connsiteX431" fmla="*/ 4284904 w 5710521"/>
              <a:gd name="connsiteY431" fmla="*/ 626009 h 1236446"/>
              <a:gd name="connsiteX432" fmla="*/ 4284904 w 5710521"/>
              <a:gd name="connsiteY432" fmla="*/ 613573 h 1236446"/>
              <a:gd name="connsiteX433" fmla="*/ 4309739 w 5710521"/>
              <a:gd name="connsiteY433" fmla="*/ 602086 h 1236446"/>
              <a:gd name="connsiteX434" fmla="*/ 4315981 w 5710521"/>
              <a:gd name="connsiteY434" fmla="*/ 566353 h 1236446"/>
              <a:gd name="connsiteX435" fmla="*/ 4315981 w 5710521"/>
              <a:gd name="connsiteY435" fmla="*/ 240753 h 1236446"/>
              <a:gd name="connsiteX436" fmla="*/ 4232692 w 5710521"/>
              <a:gd name="connsiteY436" fmla="*/ 240753 h 1236446"/>
              <a:gd name="connsiteX437" fmla="*/ 4195439 w 5710521"/>
              <a:gd name="connsiteY437" fmla="*/ 254101 h 1236446"/>
              <a:gd name="connsiteX438" fmla="*/ 4177391 w 5710521"/>
              <a:gd name="connsiteY438" fmla="*/ 304130 h 1236446"/>
              <a:gd name="connsiteX439" fmla="*/ 4165601 w 5710521"/>
              <a:gd name="connsiteY439" fmla="*/ 302270 h 1236446"/>
              <a:gd name="connsiteX440" fmla="*/ 4174287 w 5710521"/>
              <a:gd name="connsiteY440" fmla="*/ 228336 h 1236446"/>
              <a:gd name="connsiteX441" fmla="*/ 2540000 w 5710521"/>
              <a:gd name="connsiteY441" fmla="*/ 215900 h 1236446"/>
              <a:gd name="connsiteX442" fmla="*/ 2698445 w 5710521"/>
              <a:gd name="connsiteY442" fmla="*/ 215900 h 1236446"/>
              <a:gd name="connsiteX443" fmla="*/ 2698445 w 5710521"/>
              <a:gd name="connsiteY443" fmla="*/ 228336 h 1236446"/>
              <a:gd name="connsiteX444" fmla="*/ 2661167 w 5710521"/>
              <a:gd name="connsiteY444" fmla="*/ 233918 h 1236446"/>
              <a:gd name="connsiteX445" fmla="*/ 2650609 w 5710521"/>
              <a:gd name="connsiteY445" fmla="*/ 251310 h 1236446"/>
              <a:gd name="connsiteX446" fmla="*/ 2654954 w 5710521"/>
              <a:gd name="connsiteY446" fmla="*/ 272461 h 1236446"/>
              <a:gd name="connsiteX447" fmla="*/ 2758739 w 5710521"/>
              <a:gd name="connsiteY447" fmla="*/ 585623 h 1236446"/>
              <a:gd name="connsiteX448" fmla="*/ 2874305 w 5710521"/>
              <a:gd name="connsiteY448" fmla="*/ 215900 h 1236446"/>
              <a:gd name="connsiteX449" fmla="*/ 2932732 w 5710521"/>
              <a:gd name="connsiteY449" fmla="*/ 215900 h 1236446"/>
              <a:gd name="connsiteX450" fmla="*/ 3047687 w 5710521"/>
              <a:gd name="connsiteY450" fmla="*/ 585623 h 1236446"/>
              <a:gd name="connsiteX451" fmla="*/ 3152662 w 5710521"/>
              <a:gd name="connsiteY451" fmla="*/ 272461 h 1236446"/>
              <a:gd name="connsiteX452" fmla="*/ 3157652 w 5710521"/>
              <a:gd name="connsiteY452" fmla="*/ 250702 h 1236446"/>
              <a:gd name="connsiteX453" fmla="*/ 3146771 w 5710521"/>
              <a:gd name="connsiteY453" fmla="*/ 233918 h 1236446"/>
              <a:gd name="connsiteX454" fmla="*/ 3109783 w 5710521"/>
              <a:gd name="connsiteY454" fmla="*/ 228336 h 1236446"/>
              <a:gd name="connsiteX455" fmla="*/ 3109783 w 5710521"/>
              <a:gd name="connsiteY455" fmla="*/ 215900 h 1236446"/>
              <a:gd name="connsiteX456" fmla="*/ 3235329 w 5710521"/>
              <a:gd name="connsiteY456" fmla="*/ 215900 h 1236446"/>
              <a:gd name="connsiteX457" fmla="*/ 3235329 w 5710521"/>
              <a:gd name="connsiteY457" fmla="*/ 228336 h 1236446"/>
              <a:gd name="connsiteX458" fmla="*/ 3199951 w 5710521"/>
              <a:gd name="connsiteY458" fmla="*/ 239215 h 1236446"/>
              <a:gd name="connsiteX459" fmla="*/ 3178769 w 5710521"/>
              <a:gd name="connsiteY459" fmla="*/ 272461 h 1236446"/>
              <a:gd name="connsiteX460" fmla="*/ 3060080 w 5710521"/>
              <a:gd name="connsiteY460" fmla="*/ 626007 h 1236446"/>
              <a:gd name="connsiteX461" fmla="*/ 3001685 w 5710521"/>
              <a:gd name="connsiteY461" fmla="*/ 626007 h 1236446"/>
              <a:gd name="connsiteX462" fmla="*/ 2887375 w 5710521"/>
              <a:gd name="connsiteY462" fmla="*/ 256892 h 1236446"/>
              <a:gd name="connsiteX463" fmla="*/ 2772388 w 5710521"/>
              <a:gd name="connsiteY463" fmla="*/ 626007 h 1236446"/>
              <a:gd name="connsiteX464" fmla="*/ 2713993 w 5710521"/>
              <a:gd name="connsiteY464" fmla="*/ 626007 h 1236446"/>
              <a:gd name="connsiteX465" fmla="*/ 2595916 w 5710521"/>
              <a:gd name="connsiteY465" fmla="*/ 272461 h 1236446"/>
              <a:gd name="connsiteX466" fmla="*/ 2575410 w 5710521"/>
              <a:gd name="connsiteY466" fmla="*/ 239500 h 1236446"/>
              <a:gd name="connsiteX467" fmla="*/ 2540000 w 5710521"/>
              <a:gd name="connsiteY467" fmla="*/ 228336 h 1236446"/>
              <a:gd name="connsiteX468" fmla="*/ 3936664 w 5710521"/>
              <a:gd name="connsiteY468" fmla="*/ 203201 h 1236446"/>
              <a:gd name="connsiteX469" fmla="*/ 4080172 w 5710521"/>
              <a:gd name="connsiteY469" fmla="*/ 229786 h 1236446"/>
              <a:gd name="connsiteX470" fmla="*/ 4070159 w 5710521"/>
              <a:gd name="connsiteY470" fmla="*/ 300366 h 1236446"/>
              <a:gd name="connsiteX471" fmla="*/ 4057882 w 5710521"/>
              <a:gd name="connsiteY471" fmla="*/ 302244 h 1236446"/>
              <a:gd name="connsiteX472" fmla="*/ 3936041 w 5710521"/>
              <a:gd name="connsiteY472" fmla="*/ 228045 h 1236446"/>
              <a:gd name="connsiteX473" fmla="*/ 3860239 w 5710521"/>
              <a:gd name="connsiteY473" fmla="*/ 246394 h 1236446"/>
              <a:gd name="connsiteX474" fmla="*/ 3834743 w 5710521"/>
              <a:gd name="connsiteY474" fmla="*/ 298899 h 1236446"/>
              <a:gd name="connsiteX475" fmla="*/ 3848418 w 5710521"/>
              <a:gd name="connsiteY475" fmla="*/ 335245 h 1236446"/>
              <a:gd name="connsiteX476" fmla="*/ 3882923 w 5710521"/>
              <a:gd name="connsiteY476" fmla="*/ 358857 h 1236446"/>
              <a:gd name="connsiteX477" fmla="*/ 3937895 w 5710521"/>
              <a:gd name="connsiteY477" fmla="*/ 378419 h 1236446"/>
              <a:gd name="connsiteX478" fmla="*/ 4029257 w 5710521"/>
              <a:gd name="connsiteY478" fmla="*/ 410736 h 1236446"/>
              <a:gd name="connsiteX479" fmla="*/ 4079898 w 5710521"/>
              <a:gd name="connsiteY479" fmla="*/ 447395 h 1236446"/>
              <a:gd name="connsiteX480" fmla="*/ 4100091 w 5710521"/>
              <a:gd name="connsiteY480" fmla="*/ 510150 h 1236446"/>
              <a:gd name="connsiteX481" fmla="*/ 4056302 w 5710521"/>
              <a:gd name="connsiteY481" fmla="*/ 599334 h 1236446"/>
              <a:gd name="connsiteX482" fmla="*/ 3935996 w 5710521"/>
              <a:gd name="connsiteY482" fmla="*/ 625743 h 1236446"/>
              <a:gd name="connsiteX483" fmla="*/ 3771901 w 5710521"/>
              <a:gd name="connsiteY483" fmla="*/ 592174 h 1236446"/>
              <a:gd name="connsiteX484" fmla="*/ 3787778 w 5710521"/>
              <a:gd name="connsiteY484" fmla="*/ 521222 h 1236446"/>
              <a:gd name="connsiteX485" fmla="*/ 3800070 w 5710521"/>
              <a:gd name="connsiteY485" fmla="*/ 519364 h 1236446"/>
              <a:gd name="connsiteX486" fmla="*/ 3926363 w 5710521"/>
              <a:gd name="connsiteY486" fmla="*/ 600879 h 1236446"/>
              <a:gd name="connsiteX487" fmla="*/ 4044147 w 5710521"/>
              <a:gd name="connsiteY487" fmla="*/ 521966 h 1236446"/>
              <a:gd name="connsiteX488" fmla="*/ 4031430 w 5710521"/>
              <a:gd name="connsiteY488" fmla="*/ 482822 h 1236446"/>
              <a:gd name="connsiteX489" fmla="*/ 3997243 w 5710521"/>
              <a:gd name="connsiteY489" fmla="*/ 457333 h 1236446"/>
              <a:gd name="connsiteX490" fmla="*/ 3937895 w 5710521"/>
              <a:gd name="connsiteY490" fmla="*/ 435579 h 1236446"/>
              <a:gd name="connsiteX491" fmla="*/ 3919890 w 5710521"/>
              <a:gd name="connsiteY491" fmla="*/ 429985 h 1236446"/>
              <a:gd name="connsiteX492" fmla="*/ 3842841 w 5710521"/>
              <a:gd name="connsiteY492" fmla="*/ 402363 h 1236446"/>
              <a:gd name="connsiteX493" fmla="*/ 3797168 w 5710521"/>
              <a:gd name="connsiteY493" fmla="*/ 368481 h 1236446"/>
              <a:gd name="connsiteX494" fmla="*/ 3778844 w 5710521"/>
              <a:gd name="connsiteY494" fmla="*/ 311947 h 1236446"/>
              <a:gd name="connsiteX495" fmla="*/ 3823864 w 5710521"/>
              <a:gd name="connsiteY495" fmla="*/ 230236 h 1236446"/>
              <a:gd name="connsiteX496" fmla="*/ 3936664 w 5710521"/>
              <a:gd name="connsiteY496" fmla="*/ 203201 h 1236446"/>
              <a:gd name="connsiteX497" fmla="*/ 2316621 w 5710521"/>
              <a:gd name="connsiteY497" fmla="*/ 203200 h 1236446"/>
              <a:gd name="connsiteX498" fmla="*/ 2420109 w 5710521"/>
              <a:gd name="connsiteY498" fmla="*/ 230528 h 1236446"/>
              <a:gd name="connsiteX499" fmla="*/ 2488436 w 5710521"/>
              <a:gd name="connsiteY499" fmla="*/ 305724 h 1236446"/>
              <a:gd name="connsiteX500" fmla="*/ 2512378 w 5710521"/>
              <a:gd name="connsiteY500" fmla="*/ 414448 h 1236446"/>
              <a:gd name="connsiteX501" fmla="*/ 2488436 w 5710521"/>
              <a:gd name="connsiteY501" fmla="*/ 523193 h 1236446"/>
              <a:gd name="connsiteX502" fmla="*/ 2420109 w 5710521"/>
              <a:gd name="connsiteY502" fmla="*/ 598388 h 1236446"/>
              <a:gd name="connsiteX503" fmla="*/ 2316621 w 5710521"/>
              <a:gd name="connsiteY503" fmla="*/ 625736 h 1236446"/>
              <a:gd name="connsiteX504" fmla="*/ 2213188 w 5710521"/>
              <a:gd name="connsiteY504" fmla="*/ 598388 h 1236446"/>
              <a:gd name="connsiteX505" fmla="*/ 2144806 w 5710521"/>
              <a:gd name="connsiteY505" fmla="*/ 523193 h 1236446"/>
              <a:gd name="connsiteX506" fmla="*/ 2120901 w 5710521"/>
              <a:gd name="connsiteY506" fmla="*/ 414448 h 1236446"/>
              <a:gd name="connsiteX507" fmla="*/ 2144806 w 5710521"/>
              <a:gd name="connsiteY507" fmla="*/ 305724 h 1236446"/>
              <a:gd name="connsiteX508" fmla="*/ 2213188 w 5710521"/>
              <a:gd name="connsiteY508" fmla="*/ 230528 h 1236446"/>
              <a:gd name="connsiteX509" fmla="*/ 2316621 w 5710521"/>
              <a:gd name="connsiteY509" fmla="*/ 203200 h 1236446"/>
              <a:gd name="connsiteX510" fmla="*/ 1094024 w 5710521"/>
              <a:gd name="connsiteY510" fmla="*/ 165101 h 1236446"/>
              <a:gd name="connsiteX511" fmla="*/ 1094024 w 5710521"/>
              <a:gd name="connsiteY511" fmla="*/ 341715 h 1236446"/>
              <a:gd name="connsiteX512" fmla="*/ 927100 w 5710521"/>
              <a:gd name="connsiteY512" fmla="*/ 341715 h 1236446"/>
              <a:gd name="connsiteX513" fmla="*/ 1052293 w 5710521"/>
              <a:gd name="connsiteY513" fmla="*/ 304307 h 1236446"/>
              <a:gd name="connsiteX514" fmla="*/ 1052293 w 5710521"/>
              <a:gd name="connsiteY514" fmla="*/ 189165 h 1236446"/>
              <a:gd name="connsiteX515" fmla="*/ 736600 w 5710521"/>
              <a:gd name="connsiteY515" fmla="*/ 165101 h 1236446"/>
              <a:gd name="connsiteX516" fmla="*/ 778331 w 5710521"/>
              <a:gd name="connsiteY516" fmla="*/ 189165 h 1236446"/>
              <a:gd name="connsiteX517" fmla="*/ 778331 w 5710521"/>
              <a:gd name="connsiteY517" fmla="*/ 304307 h 1236446"/>
              <a:gd name="connsiteX518" fmla="*/ 903524 w 5710521"/>
              <a:gd name="connsiteY518" fmla="*/ 341715 h 1236446"/>
              <a:gd name="connsiteX519" fmla="*/ 736600 w 5710521"/>
              <a:gd name="connsiteY519" fmla="*/ 341715 h 1236446"/>
              <a:gd name="connsiteX520" fmla="*/ 1024469 w 5710521"/>
              <a:gd name="connsiteY520" fmla="*/ 139701 h 1236446"/>
              <a:gd name="connsiteX521" fmla="*/ 1024469 w 5710521"/>
              <a:gd name="connsiteY521" fmla="*/ 283742 h 1236446"/>
              <a:gd name="connsiteX522" fmla="*/ 927101 w 5710521"/>
              <a:gd name="connsiteY522" fmla="*/ 338150 h 1236446"/>
              <a:gd name="connsiteX523" fmla="*/ 927101 w 5710521"/>
              <a:gd name="connsiteY523" fmla="*/ 214707 h 1236446"/>
              <a:gd name="connsiteX524" fmla="*/ 943919 w 5710521"/>
              <a:gd name="connsiteY524" fmla="*/ 185721 h 1236446"/>
              <a:gd name="connsiteX525" fmla="*/ 812800 w 5710521"/>
              <a:gd name="connsiteY525" fmla="*/ 139701 h 1236446"/>
              <a:gd name="connsiteX526" fmla="*/ 893351 w 5710521"/>
              <a:gd name="connsiteY526" fmla="*/ 185721 h 1236446"/>
              <a:gd name="connsiteX527" fmla="*/ 910170 w 5710521"/>
              <a:gd name="connsiteY527" fmla="*/ 214707 h 1236446"/>
              <a:gd name="connsiteX528" fmla="*/ 910170 w 5710521"/>
              <a:gd name="connsiteY528" fmla="*/ 338150 h 1236446"/>
              <a:gd name="connsiteX529" fmla="*/ 812800 w 5710521"/>
              <a:gd name="connsiteY529" fmla="*/ 283742 h 1236446"/>
              <a:gd name="connsiteX530" fmla="*/ 345298 w 5710521"/>
              <a:gd name="connsiteY530" fmla="*/ 114299 h 1236446"/>
              <a:gd name="connsiteX531" fmla="*/ 378546 w 5710521"/>
              <a:gd name="connsiteY531" fmla="*/ 118252 h 1236446"/>
              <a:gd name="connsiteX532" fmla="*/ 437833 w 5710521"/>
              <a:gd name="connsiteY532" fmla="*/ 139833 h 1236446"/>
              <a:gd name="connsiteX533" fmla="*/ 468198 w 5710521"/>
              <a:gd name="connsiteY533" fmla="*/ 149484 h 1236446"/>
              <a:gd name="connsiteX534" fmla="*/ 478160 w 5710521"/>
              <a:gd name="connsiteY534" fmla="*/ 170496 h 1236446"/>
              <a:gd name="connsiteX535" fmla="*/ 447519 w 5710521"/>
              <a:gd name="connsiteY535" fmla="*/ 198765 h 1236446"/>
              <a:gd name="connsiteX536" fmla="*/ 381893 w 5710521"/>
              <a:gd name="connsiteY536" fmla="*/ 202640 h 1236446"/>
              <a:gd name="connsiteX537" fmla="*/ 337634 w 5710521"/>
              <a:gd name="connsiteY537" fmla="*/ 190101 h 1236446"/>
              <a:gd name="connsiteX538" fmla="*/ 340179 w 5710521"/>
              <a:gd name="connsiteY538" fmla="*/ 225020 h 1236446"/>
              <a:gd name="connsiteX539" fmla="*/ 422323 w 5710521"/>
              <a:gd name="connsiteY539" fmla="*/ 309180 h 1236446"/>
              <a:gd name="connsiteX540" fmla="*/ 459750 w 5710521"/>
              <a:gd name="connsiteY540" fmla="*/ 446877 h 1236446"/>
              <a:gd name="connsiteX541" fmla="*/ 393104 w 5710521"/>
              <a:gd name="connsiteY541" fmla="*/ 496309 h 1236446"/>
              <a:gd name="connsiteX542" fmla="*/ 393104 w 5710521"/>
              <a:gd name="connsiteY542" fmla="*/ 422104 h 1236446"/>
              <a:gd name="connsiteX543" fmla="*/ 384816 w 5710521"/>
              <a:gd name="connsiteY543" fmla="*/ 364692 h 1236446"/>
              <a:gd name="connsiteX544" fmla="*/ 382237 w 5710521"/>
              <a:gd name="connsiteY544" fmla="*/ 361804 h 1236446"/>
              <a:gd name="connsiteX545" fmla="*/ 380953 w 5710521"/>
              <a:gd name="connsiteY545" fmla="*/ 360550 h 1236446"/>
              <a:gd name="connsiteX546" fmla="*/ 377789 w 5710521"/>
              <a:gd name="connsiteY546" fmla="*/ 357321 h 1236446"/>
              <a:gd name="connsiteX547" fmla="*/ 377801 w 5710521"/>
              <a:gd name="connsiteY547" fmla="*/ 357397 h 1236446"/>
              <a:gd name="connsiteX548" fmla="*/ 331284 w 5710521"/>
              <a:gd name="connsiteY548" fmla="*/ 310852 h 1236446"/>
              <a:gd name="connsiteX549" fmla="*/ 331284 w 5710521"/>
              <a:gd name="connsiteY549" fmla="*/ 385020 h 1236446"/>
              <a:gd name="connsiteX550" fmla="*/ 339377 w 5710521"/>
              <a:gd name="connsiteY550" fmla="*/ 442241 h 1236446"/>
              <a:gd name="connsiteX551" fmla="*/ 342139 w 5710521"/>
              <a:gd name="connsiteY551" fmla="*/ 445357 h 1236446"/>
              <a:gd name="connsiteX552" fmla="*/ 393092 w 5710521"/>
              <a:gd name="connsiteY552" fmla="*/ 496309 h 1236446"/>
              <a:gd name="connsiteX553" fmla="*/ 393104 w 5710521"/>
              <a:gd name="connsiteY553" fmla="*/ 496309 h 1236446"/>
              <a:gd name="connsiteX554" fmla="*/ 422323 w 5710521"/>
              <a:gd name="connsiteY554" fmla="*/ 525566 h 1236446"/>
              <a:gd name="connsiteX555" fmla="*/ 459761 w 5710521"/>
              <a:gd name="connsiteY555" fmla="*/ 663263 h 1236446"/>
              <a:gd name="connsiteX556" fmla="*/ 393104 w 5710521"/>
              <a:gd name="connsiteY556" fmla="*/ 712695 h 1236446"/>
              <a:gd name="connsiteX557" fmla="*/ 422323 w 5710521"/>
              <a:gd name="connsiteY557" fmla="*/ 741914 h 1236446"/>
              <a:gd name="connsiteX558" fmla="*/ 454924 w 5710521"/>
              <a:gd name="connsiteY558" fmla="*/ 820603 h 1236446"/>
              <a:gd name="connsiteX559" fmla="*/ 393092 w 5710521"/>
              <a:gd name="connsiteY559" fmla="*/ 929081 h 1236446"/>
              <a:gd name="connsiteX560" fmla="*/ 383383 w 5710521"/>
              <a:gd name="connsiteY560" fmla="*/ 795716 h 1236446"/>
              <a:gd name="connsiteX561" fmla="*/ 302041 w 5710521"/>
              <a:gd name="connsiteY561" fmla="*/ 714367 h 1236446"/>
              <a:gd name="connsiteX562" fmla="*/ 264615 w 5710521"/>
              <a:gd name="connsiteY562" fmla="*/ 576670 h 1236446"/>
              <a:gd name="connsiteX563" fmla="*/ 331272 w 5710521"/>
              <a:gd name="connsiteY563" fmla="*/ 527238 h 1236446"/>
              <a:gd name="connsiteX564" fmla="*/ 331272 w 5710521"/>
              <a:gd name="connsiteY564" fmla="*/ 601444 h 1236446"/>
              <a:gd name="connsiteX565" fmla="*/ 339560 w 5710521"/>
              <a:gd name="connsiteY565" fmla="*/ 658855 h 1236446"/>
              <a:gd name="connsiteX566" fmla="*/ 342139 w 5710521"/>
              <a:gd name="connsiteY566" fmla="*/ 661743 h 1236446"/>
              <a:gd name="connsiteX567" fmla="*/ 343434 w 5710521"/>
              <a:gd name="connsiteY567" fmla="*/ 663035 h 1236446"/>
              <a:gd name="connsiteX568" fmla="*/ 346587 w 5710521"/>
              <a:gd name="connsiteY568" fmla="*/ 666226 h 1236446"/>
              <a:gd name="connsiteX569" fmla="*/ 346575 w 5710521"/>
              <a:gd name="connsiteY569" fmla="*/ 666188 h 1236446"/>
              <a:gd name="connsiteX570" fmla="*/ 393092 w 5710521"/>
              <a:gd name="connsiteY570" fmla="*/ 712695 h 1236446"/>
              <a:gd name="connsiteX571" fmla="*/ 393092 w 5710521"/>
              <a:gd name="connsiteY571" fmla="*/ 638527 h 1236446"/>
              <a:gd name="connsiteX572" fmla="*/ 384999 w 5710521"/>
              <a:gd name="connsiteY572" fmla="*/ 581306 h 1236446"/>
              <a:gd name="connsiteX573" fmla="*/ 382237 w 5710521"/>
              <a:gd name="connsiteY573" fmla="*/ 578190 h 1236446"/>
              <a:gd name="connsiteX574" fmla="*/ 331284 w 5710521"/>
              <a:gd name="connsiteY574" fmla="*/ 527238 h 1236446"/>
              <a:gd name="connsiteX575" fmla="*/ 302041 w 5710521"/>
              <a:gd name="connsiteY575" fmla="*/ 498019 h 1236446"/>
              <a:gd name="connsiteX576" fmla="*/ 264615 w 5710521"/>
              <a:gd name="connsiteY576" fmla="*/ 360322 h 1236446"/>
              <a:gd name="connsiteX577" fmla="*/ 331272 w 5710521"/>
              <a:gd name="connsiteY577" fmla="*/ 310852 h 1236446"/>
              <a:gd name="connsiteX578" fmla="*/ 302053 w 5710521"/>
              <a:gd name="connsiteY578" fmla="*/ 281633 h 1236446"/>
              <a:gd name="connsiteX579" fmla="*/ 254000 w 5710521"/>
              <a:gd name="connsiteY579" fmla="*/ 191203 h 1236446"/>
              <a:gd name="connsiteX580" fmla="*/ 345298 w 5710521"/>
              <a:gd name="connsiteY580" fmla="*/ 114299 h 1236446"/>
              <a:gd name="connsiteX581" fmla="*/ 641407 w 5710521"/>
              <a:gd name="connsiteY581" fmla="*/ 46367 h 1236446"/>
              <a:gd name="connsiteX582" fmla="*/ 641407 w 5710521"/>
              <a:gd name="connsiteY582" fmla="*/ 424971 h 1236446"/>
              <a:gd name="connsiteX583" fmla="*/ 1151956 w 5710521"/>
              <a:gd name="connsiteY583" fmla="*/ 424971 h 1236446"/>
              <a:gd name="connsiteX584" fmla="*/ 1190080 w 5710521"/>
              <a:gd name="connsiteY584" fmla="*/ 92733 h 1236446"/>
              <a:gd name="connsiteX585" fmla="*/ 1190080 w 5710521"/>
              <a:gd name="connsiteY585" fmla="*/ 46367 h 1236446"/>
              <a:gd name="connsiteX586" fmla="*/ 46367 w 5710521"/>
              <a:gd name="connsiteY586" fmla="*/ 46367 h 1236446"/>
              <a:gd name="connsiteX587" fmla="*/ 46367 w 5710521"/>
              <a:gd name="connsiteY587" fmla="*/ 92733 h 1236446"/>
              <a:gd name="connsiteX588" fmla="*/ 138699 w 5710521"/>
              <a:gd name="connsiteY588" fmla="*/ 597444 h 1236446"/>
              <a:gd name="connsiteX589" fmla="*/ 341969 w 5710521"/>
              <a:gd name="connsiteY589" fmla="*/ 938840 h 1236446"/>
              <a:gd name="connsiteX590" fmla="*/ 595040 w 5710521"/>
              <a:gd name="connsiteY590" fmla="*/ 1168270 h 1236446"/>
              <a:gd name="connsiteX591" fmla="*/ 595040 w 5710521"/>
              <a:gd name="connsiteY591" fmla="*/ 46367 h 1236446"/>
              <a:gd name="connsiteX592" fmla="*/ 0 w 5710521"/>
              <a:gd name="connsiteY592" fmla="*/ 0 h 1236446"/>
              <a:gd name="connsiteX593" fmla="*/ 1236447 w 5710521"/>
              <a:gd name="connsiteY593" fmla="*/ 0 h 1236446"/>
              <a:gd name="connsiteX594" fmla="*/ 1236447 w 5710521"/>
              <a:gd name="connsiteY594" fmla="*/ 92733 h 1236446"/>
              <a:gd name="connsiteX595" fmla="*/ 618223 w 5710521"/>
              <a:gd name="connsiteY595" fmla="*/ 1236446 h 1236446"/>
              <a:gd name="connsiteX596" fmla="*/ 0 w 5710521"/>
              <a:gd name="connsiteY596" fmla="*/ 92733 h 1236446"/>
              <a:gd name="connsiteX597" fmla="*/ 0 w 5710521"/>
              <a:gd name="connsiteY597" fmla="*/ 0 h 1236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</a:cxnLst>
            <a:rect l="l" t="t" r="r" b="b"/>
            <a:pathLst>
              <a:path w="5710521" h="1236446">
                <a:moveTo>
                  <a:pt x="2059931" y="924335"/>
                </a:moveTo>
                <a:lnTo>
                  <a:pt x="2038171" y="981014"/>
                </a:lnTo>
                <a:cubicBezTo>
                  <a:pt x="2038171" y="981014"/>
                  <a:pt x="2081447" y="981014"/>
                  <a:pt x="2081447" y="981014"/>
                </a:cubicBezTo>
                <a:close/>
                <a:moveTo>
                  <a:pt x="5049518" y="908304"/>
                </a:moveTo>
                <a:lnTo>
                  <a:pt x="5049518" y="959096"/>
                </a:lnTo>
                <a:cubicBezTo>
                  <a:pt x="5049518" y="959096"/>
                  <a:pt x="5076343" y="959096"/>
                  <a:pt x="5076343" y="959096"/>
                </a:cubicBezTo>
                <a:cubicBezTo>
                  <a:pt x="5098275" y="959096"/>
                  <a:pt x="5106610" y="946299"/>
                  <a:pt x="5106610" y="933502"/>
                </a:cubicBezTo>
                <a:cubicBezTo>
                  <a:pt x="5106610" y="920100"/>
                  <a:pt x="5097890" y="908304"/>
                  <a:pt x="5080389" y="908304"/>
                </a:cubicBezTo>
                <a:close/>
                <a:moveTo>
                  <a:pt x="5588001" y="889000"/>
                </a:moveTo>
                <a:lnTo>
                  <a:pt x="5610571" y="889000"/>
                </a:lnTo>
                <a:lnTo>
                  <a:pt x="5648955" y="964973"/>
                </a:lnTo>
                <a:lnTo>
                  <a:pt x="5687980" y="889000"/>
                </a:lnTo>
                <a:cubicBezTo>
                  <a:pt x="5687980" y="889000"/>
                  <a:pt x="5710521" y="889000"/>
                  <a:pt x="5710521" y="889000"/>
                </a:cubicBezTo>
                <a:lnTo>
                  <a:pt x="5659119" y="985086"/>
                </a:lnTo>
                <a:lnTo>
                  <a:pt x="5659119" y="1039124"/>
                </a:lnTo>
                <a:lnTo>
                  <a:pt x="5638801" y="1039124"/>
                </a:lnTo>
                <a:lnTo>
                  <a:pt x="5638801" y="985086"/>
                </a:lnTo>
                <a:close/>
                <a:moveTo>
                  <a:pt x="5435601" y="889000"/>
                </a:moveTo>
                <a:lnTo>
                  <a:pt x="5544903" y="889000"/>
                </a:lnTo>
                <a:lnTo>
                  <a:pt x="5544903" y="908697"/>
                </a:lnTo>
                <a:lnTo>
                  <a:pt x="5500398" y="908697"/>
                </a:lnTo>
                <a:lnTo>
                  <a:pt x="5500398" y="1039124"/>
                </a:lnTo>
                <a:lnTo>
                  <a:pt x="5480106" y="1039124"/>
                </a:lnTo>
                <a:lnTo>
                  <a:pt x="5480106" y="908697"/>
                </a:lnTo>
                <a:lnTo>
                  <a:pt x="5435601" y="908697"/>
                </a:lnTo>
                <a:cubicBezTo>
                  <a:pt x="5435601" y="908697"/>
                  <a:pt x="5435601" y="889000"/>
                  <a:pt x="5435601" y="889000"/>
                </a:cubicBezTo>
                <a:close/>
                <a:moveTo>
                  <a:pt x="5346700" y="889000"/>
                </a:moveTo>
                <a:lnTo>
                  <a:pt x="5367018" y="889000"/>
                </a:lnTo>
                <a:lnTo>
                  <a:pt x="5367018" y="1039124"/>
                </a:lnTo>
                <a:lnTo>
                  <a:pt x="5346700" y="1039124"/>
                </a:lnTo>
                <a:cubicBezTo>
                  <a:pt x="5346700" y="1039124"/>
                  <a:pt x="5346700" y="889000"/>
                  <a:pt x="5346700" y="889000"/>
                </a:cubicBezTo>
                <a:close/>
                <a:moveTo>
                  <a:pt x="5029201" y="889000"/>
                </a:moveTo>
                <a:lnTo>
                  <a:pt x="5080204" y="889000"/>
                </a:lnTo>
                <a:cubicBezTo>
                  <a:pt x="5112095" y="889000"/>
                  <a:pt x="5127345" y="911557"/>
                  <a:pt x="5127345" y="933710"/>
                </a:cubicBezTo>
                <a:cubicBezTo>
                  <a:pt x="5127345" y="952200"/>
                  <a:pt x="5115937" y="971295"/>
                  <a:pt x="5092400" y="976571"/>
                </a:cubicBezTo>
                <a:lnTo>
                  <a:pt x="5134241" y="1039146"/>
                </a:lnTo>
                <a:lnTo>
                  <a:pt x="5109250" y="1039146"/>
                </a:lnTo>
                <a:lnTo>
                  <a:pt x="5070254" y="978191"/>
                </a:lnTo>
                <a:lnTo>
                  <a:pt x="5049518" y="978191"/>
                </a:lnTo>
                <a:lnTo>
                  <a:pt x="5049518" y="1039146"/>
                </a:lnTo>
                <a:lnTo>
                  <a:pt x="5029201" y="1039146"/>
                </a:lnTo>
                <a:close/>
                <a:moveTo>
                  <a:pt x="4864100" y="889000"/>
                </a:moveTo>
                <a:lnTo>
                  <a:pt x="4957547" y="889000"/>
                </a:lnTo>
                <a:lnTo>
                  <a:pt x="4957547" y="908301"/>
                </a:lnTo>
                <a:lnTo>
                  <a:pt x="4884416" y="908301"/>
                </a:lnTo>
                <a:lnTo>
                  <a:pt x="4884416" y="953200"/>
                </a:lnTo>
                <a:lnTo>
                  <a:pt x="4952092" y="953200"/>
                </a:lnTo>
                <a:lnTo>
                  <a:pt x="4952092" y="972494"/>
                </a:lnTo>
                <a:lnTo>
                  <a:pt x="4884416" y="972494"/>
                </a:lnTo>
                <a:lnTo>
                  <a:pt x="4884416" y="1019818"/>
                </a:lnTo>
                <a:lnTo>
                  <a:pt x="4957547" y="1019818"/>
                </a:lnTo>
                <a:lnTo>
                  <a:pt x="4957547" y="1039126"/>
                </a:lnTo>
                <a:lnTo>
                  <a:pt x="4864100" y="1039126"/>
                </a:lnTo>
                <a:cubicBezTo>
                  <a:pt x="4864100" y="1039126"/>
                  <a:pt x="4864100" y="889000"/>
                  <a:pt x="4864100" y="889000"/>
                </a:cubicBezTo>
                <a:close/>
                <a:moveTo>
                  <a:pt x="4660901" y="889000"/>
                </a:moveTo>
                <a:lnTo>
                  <a:pt x="4684069" y="889000"/>
                </a:lnTo>
                <a:lnTo>
                  <a:pt x="4731598" y="1004180"/>
                </a:lnTo>
                <a:cubicBezTo>
                  <a:pt x="4731598" y="1004180"/>
                  <a:pt x="4778926" y="889000"/>
                  <a:pt x="4778926" y="889000"/>
                </a:cubicBezTo>
                <a:lnTo>
                  <a:pt x="4801074" y="889000"/>
                </a:lnTo>
                <a:lnTo>
                  <a:pt x="4737276" y="1039126"/>
                </a:lnTo>
                <a:lnTo>
                  <a:pt x="4725699" y="1039126"/>
                </a:lnTo>
                <a:close/>
                <a:moveTo>
                  <a:pt x="4572000" y="889000"/>
                </a:moveTo>
                <a:lnTo>
                  <a:pt x="4592318" y="889000"/>
                </a:lnTo>
                <a:lnTo>
                  <a:pt x="4592318" y="1039124"/>
                </a:lnTo>
                <a:lnTo>
                  <a:pt x="4572000" y="1039124"/>
                </a:lnTo>
                <a:cubicBezTo>
                  <a:pt x="4572000" y="1039124"/>
                  <a:pt x="4572000" y="889000"/>
                  <a:pt x="4572000" y="889000"/>
                </a:cubicBezTo>
                <a:close/>
                <a:moveTo>
                  <a:pt x="4381501" y="889000"/>
                </a:moveTo>
                <a:lnTo>
                  <a:pt x="4390642" y="889000"/>
                </a:lnTo>
                <a:lnTo>
                  <a:pt x="4482074" y="996055"/>
                </a:lnTo>
                <a:cubicBezTo>
                  <a:pt x="4482074" y="996055"/>
                  <a:pt x="4482074" y="889000"/>
                  <a:pt x="4482074" y="889000"/>
                </a:cubicBezTo>
                <a:lnTo>
                  <a:pt x="4502188" y="889000"/>
                </a:lnTo>
                <a:lnTo>
                  <a:pt x="4502188" y="1039126"/>
                </a:lnTo>
                <a:lnTo>
                  <a:pt x="4491611" y="1039126"/>
                </a:lnTo>
                <a:lnTo>
                  <a:pt x="4401616" y="932696"/>
                </a:lnTo>
                <a:lnTo>
                  <a:pt x="4401616" y="1039126"/>
                </a:lnTo>
                <a:lnTo>
                  <a:pt x="4381501" y="1039126"/>
                </a:lnTo>
                <a:close/>
                <a:moveTo>
                  <a:pt x="4191001" y="889000"/>
                </a:moveTo>
                <a:lnTo>
                  <a:pt x="4211316" y="889000"/>
                </a:lnTo>
                <a:lnTo>
                  <a:pt x="4211316" y="984898"/>
                </a:lnTo>
                <a:cubicBezTo>
                  <a:pt x="4211316" y="1009082"/>
                  <a:pt x="4223913" y="1021856"/>
                  <a:pt x="4245458" y="1021856"/>
                </a:cubicBezTo>
                <a:cubicBezTo>
                  <a:pt x="4266977" y="1021856"/>
                  <a:pt x="4279383" y="1008247"/>
                  <a:pt x="4279383" y="984898"/>
                </a:cubicBezTo>
                <a:cubicBezTo>
                  <a:pt x="4279383" y="984898"/>
                  <a:pt x="4279383" y="889000"/>
                  <a:pt x="4279383" y="889000"/>
                </a:cubicBezTo>
                <a:lnTo>
                  <a:pt x="4299884" y="889000"/>
                </a:lnTo>
                <a:lnTo>
                  <a:pt x="4299884" y="988555"/>
                </a:lnTo>
                <a:cubicBezTo>
                  <a:pt x="4299884" y="1022068"/>
                  <a:pt x="4277553" y="1041781"/>
                  <a:pt x="4245458" y="1041781"/>
                </a:cubicBezTo>
                <a:cubicBezTo>
                  <a:pt x="4213539" y="1041781"/>
                  <a:pt x="4191001" y="1022068"/>
                  <a:pt x="4191001" y="988555"/>
                </a:cubicBezTo>
                <a:close/>
                <a:moveTo>
                  <a:pt x="3784600" y="889000"/>
                </a:moveTo>
                <a:lnTo>
                  <a:pt x="3878047" y="889000"/>
                </a:lnTo>
                <a:lnTo>
                  <a:pt x="3878047" y="908301"/>
                </a:lnTo>
                <a:lnTo>
                  <a:pt x="3804916" y="908301"/>
                </a:lnTo>
                <a:lnTo>
                  <a:pt x="3804916" y="953200"/>
                </a:lnTo>
                <a:lnTo>
                  <a:pt x="3872565" y="953200"/>
                </a:lnTo>
                <a:lnTo>
                  <a:pt x="3872565" y="972494"/>
                </a:lnTo>
                <a:lnTo>
                  <a:pt x="3804916" y="972494"/>
                </a:lnTo>
                <a:lnTo>
                  <a:pt x="3804916" y="1019818"/>
                </a:lnTo>
                <a:lnTo>
                  <a:pt x="3878047" y="1019818"/>
                </a:lnTo>
                <a:lnTo>
                  <a:pt x="3878047" y="1039126"/>
                </a:lnTo>
                <a:lnTo>
                  <a:pt x="3784600" y="1039126"/>
                </a:lnTo>
                <a:cubicBezTo>
                  <a:pt x="3784600" y="1039126"/>
                  <a:pt x="3784600" y="889000"/>
                  <a:pt x="3784600" y="889000"/>
                </a:cubicBezTo>
                <a:close/>
                <a:moveTo>
                  <a:pt x="3390901" y="889000"/>
                </a:moveTo>
                <a:lnTo>
                  <a:pt x="3400075" y="889000"/>
                </a:lnTo>
                <a:lnTo>
                  <a:pt x="3491476" y="996055"/>
                </a:lnTo>
                <a:cubicBezTo>
                  <a:pt x="3491476" y="996055"/>
                  <a:pt x="3491476" y="889000"/>
                  <a:pt x="3491476" y="889000"/>
                </a:cubicBezTo>
                <a:lnTo>
                  <a:pt x="3511591" y="889000"/>
                </a:lnTo>
                <a:lnTo>
                  <a:pt x="3511591" y="1039126"/>
                </a:lnTo>
                <a:lnTo>
                  <a:pt x="3501014" y="1039126"/>
                </a:lnTo>
                <a:lnTo>
                  <a:pt x="3411016" y="932696"/>
                </a:lnTo>
                <a:lnTo>
                  <a:pt x="3411016" y="1039126"/>
                </a:lnTo>
                <a:lnTo>
                  <a:pt x="3390901" y="1039126"/>
                </a:lnTo>
                <a:close/>
                <a:moveTo>
                  <a:pt x="3225801" y="889000"/>
                </a:moveTo>
                <a:lnTo>
                  <a:pt x="3319246" y="889000"/>
                </a:lnTo>
                <a:lnTo>
                  <a:pt x="3319246" y="908301"/>
                </a:lnTo>
                <a:lnTo>
                  <a:pt x="3246116" y="908301"/>
                </a:lnTo>
                <a:lnTo>
                  <a:pt x="3246116" y="953200"/>
                </a:lnTo>
                <a:lnTo>
                  <a:pt x="3313769" y="953200"/>
                </a:lnTo>
                <a:lnTo>
                  <a:pt x="3313769" y="972494"/>
                </a:lnTo>
                <a:lnTo>
                  <a:pt x="3246116" y="972494"/>
                </a:lnTo>
                <a:lnTo>
                  <a:pt x="3246116" y="1019818"/>
                </a:lnTo>
                <a:lnTo>
                  <a:pt x="3319246" y="1019818"/>
                </a:lnTo>
                <a:lnTo>
                  <a:pt x="3319246" y="1039126"/>
                </a:lnTo>
                <a:lnTo>
                  <a:pt x="3225801" y="1039126"/>
                </a:lnTo>
                <a:cubicBezTo>
                  <a:pt x="3225801" y="1039126"/>
                  <a:pt x="3225801" y="889000"/>
                  <a:pt x="3225801" y="889000"/>
                </a:cubicBezTo>
                <a:close/>
                <a:moveTo>
                  <a:pt x="3124200" y="889000"/>
                </a:moveTo>
                <a:lnTo>
                  <a:pt x="3144518" y="889000"/>
                </a:lnTo>
                <a:lnTo>
                  <a:pt x="3144518" y="1039124"/>
                </a:lnTo>
                <a:lnTo>
                  <a:pt x="3124200" y="1039124"/>
                </a:lnTo>
                <a:cubicBezTo>
                  <a:pt x="3124200" y="1039124"/>
                  <a:pt x="3124200" y="889000"/>
                  <a:pt x="3124200" y="889000"/>
                </a:cubicBezTo>
                <a:close/>
                <a:moveTo>
                  <a:pt x="2489201" y="889000"/>
                </a:moveTo>
                <a:lnTo>
                  <a:pt x="2509728" y="889000"/>
                </a:lnTo>
                <a:lnTo>
                  <a:pt x="2509728" y="952387"/>
                </a:lnTo>
                <a:lnTo>
                  <a:pt x="2585076" y="952387"/>
                </a:lnTo>
                <a:cubicBezTo>
                  <a:pt x="2585076" y="952387"/>
                  <a:pt x="2585076" y="889000"/>
                  <a:pt x="2585076" y="889000"/>
                </a:cubicBezTo>
                <a:lnTo>
                  <a:pt x="2605394" y="889000"/>
                </a:lnTo>
                <a:lnTo>
                  <a:pt x="2605394" y="1039126"/>
                </a:lnTo>
                <a:lnTo>
                  <a:pt x="2585076" y="1039126"/>
                </a:lnTo>
                <a:lnTo>
                  <a:pt x="2585076" y="971875"/>
                </a:lnTo>
                <a:lnTo>
                  <a:pt x="2509728" y="971875"/>
                </a:lnTo>
                <a:lnTo>
                  <a:pt x="2509728" y="1039126"/>
                </a:lnTo>
                <a:lnTo>
                  <a:pt x="2489201" y="1039126"/>
                </a:lnTo>
                <a:close/>
                <a:moveTo>
                  <a:pt x="2311400" y="889000"/>
                </a:moveTo>
                <a:lnTo>
                  <a:pt x="2420705" y="889000"/>
                </a:lnTo>
                <a:lnTo>
                  <a:pt x="2420705" y="908697"/>
                </a:lnTo>
                <a:lnTo>
                  <a:pt x="2376203" y="908697"/>
                </a:lnTo>
                <a:lnTo>
                  <a:pt x="2376203" y="1039124"/>
                </a:lnTo>
                <a:lnTo>
                  <a:pt x="2355906" y="1039124"/>
                </a:lnTo>
                <a:lnTo>
                  <a:pt x="2355906" y="908697"/>
                </a:lnTo>
                <a:lnTo>
                  <a:pt x="2311400" y="908697"/>
                </a:lnTo>
                <a:cubicBezTo>
                  <a:pt x="2311400" y="908697"/>
                  <a:pt x="2311400" y="889000"/>
                  <a:pt x="2311400" y="889000"/>
                </a:cubicBezTo>
                <a:close/>
                <a:moveTo>
                  <a:pt x="2184401" y="889000"/>
                </a:moveTo>
                <a:lnTo>
                  <a:pt x="2204716" y="889000"/>
                </a:lnTo>
                <a:cubicBezTo>
                  <a:pt x="2204716" y="889000"/>
                  <a:pt x="2204716" y="1019429"/>
                  <a:pt x="2204716" y="1019429"/>
                </a:cubicBezTo>
                <a:lnTo>
                  <a:pt x="2285368" y="1019429"/>
                </a:lnTo>
                <a:lnTo>
                  <a:pt x="2285368" y="1039126"/>
                </a:lnTo>
                <a:lnTo>
                  <a:pt x="2184401" y="1039126"/>
                </a:lnTo>
                <a:close/>
                <a:moveTo>
                  <a:pt x="2054627" y="889000"/>
                </a:moveTo>
                <a:cubicBezTo>
                  <a:pt x="2054627" y="889000"/>
                  <a:pt x="2065595" y="889000"/>
                  <a:pt x="2065595" y="889000"/>
                </a:cubicBezTo>
                <a:lnTo>
                  <a:pt x="2125743" y="1039124"/>
                </a:lnTo>
                <a:lnTo>
                  <a:pt x="2103592" y="1039124"/>
                </a:lnTo>
                <a:lnTo>
                  <a:pt x="2088345" y="1000106"/>
                </a:lnTo>
                <a:lnTo>
                  <a:pt x="2031274" y="1000106"/>
                </a:lnTo>
                <a:lnTo>
                  <a:pt x="2016044" y="1039124"/>
                </a:lnTo>
                <a:lnTo>
                  <a:pt x="1993900" y="1039124"/>
                </a:lnTo>
                <a:close/>
                <a:moveTo>
                  <a:pt x="1841501" y="889000"/>
                </a:moveTo>
                <a:lnTo>
                  <a:pt x="1934946" y="889000"/>
                </a:lnTo>
                <a:lnTo>
                  <a:pt x="1934946" y="908301"/>
                </a:lnTo>
                <a:lnTo>
                  <a:pt x="1861816" y="908301"/>
                </a:lnTo>
                <a:lnTo>
                  <a:pt x="1861816" y="953200"/>
                </a:lnTo>
                <a:lnTo>
                  <a:pt x="1929469" y="953200"/>
                </a:lnTo>
                <a:lnTo>
                  <a:pt x="1929469" y="972494"/>
                </a:lnTo>
                <a:lnTo>
                  <a:pt x="1861816" y="972494"/>
                </a:lnTo>
                <a:lnTo>
                  <a:pt x="1861816" y="1019818"/>
                </a:lnTo>
                <a:lnTo>
                  <a:pt x="1934946" y="1019818"/>
                </a:lnTo>
                <a:lnTo>
                  <a:pt x="1934946" y="1039126"/>
                </a:lnTo>
                <a:lnTo>
                  <a:pt x="1841501" y="1039126"/>
                </a:lnTo>
                <a:cubicBezTo>
                  <a:pt x="1841501" y="1039126"/>
                  <a:pt x="1841501" y="889000"/>
                  <a:pt x="1841501" y="889000"/>
                </a:cubicBezTo>
                <a:close/>
                <a:moveTo>
                  <a:pt x="1651001" y="889000"/>
                </a:moveTo>
                <a:lnTo>
                  <a:pt x="1671528" y="889000"/>
                </a:lnTo>
                <a:lnTo>
                  <a:pt x="1671528" y="952387"/>
                </a:lnTo>
                <a:lnTo>
                  <a:pt x="1746898" y="952387"/>
                </a:lnTo>
                <a:cubicBezTo>
                  <a:pt x="1746898" y="952387"/>
                  <a:pt x="1746898" y="889000"/>
                  <a:pt x="1746898" y="889000"/>
                </a:cubicBezTo>
                <a:lnTo>
                  <a:pt x="1767194" y="889000"/>
                </a:lnTo>
                <a:lnTo>
                  <a:pt x="1767194" y="1039126"/>
                </a:lnTo>
                <a:lnTo>
                  <a:pt x="1746898" y="1039126"/>
                </a:lnTo>
                <a:lnTo>
                  <a:pt x="1746898" y="971875"/>
                </a:lnTo>
                <a:lnTo>
                  <a:pt x="1671528" y="971875"/>
                </a:lnTo>
                <a:lnTo>
                  <a:pt x="1671528" y="1039126"/>
                </a:lnTo>
                <a:lnTo>
                  <a:pt x="1651001" y="1039126"/>
                </a:lnTo>
                <a:close/>
                <a:moveTo>
                  <a:pt x="5235039" y="876301"/>
                </a:moveTo>
                <a:cubicBezTo>
                  <a:pt x="5251278" y="876301"/>
                  <a:pt x="5267526" y="882596"/>
                  <a:pt x="5279119" y="898449"/>
                </a:cubicBezTo>
                <a:lnTo>
                  <a:pt x="5265493" y="911455"/>
                </a:lnTo>
                <a:cubicBezTo>
                  <a:pt x="5256764" y="899857"/>
                  <a:pt x="5244990" y="895394"/>
                  <a:pt x="5235249" y="895394"/>
                </a:cubicBezTo>
                <a:cubicBezTo>
                  <a:pt x="5222033" y="895394"/>
                  <a:pt x="5211457" y="903335"/>
                  <a:pt x="5211457" y="915717"/>
                </a:cubicBezTo>
                <a:cubicBezTo>
                  <a:pt x="5211457" y="924857"/>
                  <a:pt x="5217359" y="930937"/>
                  <a:pt x="5224254" y="935011"/>
                </a:cubicBezTo>
                <a:cubicBezTo>
                  <a:pt x="5232394" y="939898"/>
                  <a:pt x="5250266" y="947393"/>
                  <a:pt x="5260632" y="953508"/>
                </a:cubicBezTo>
                <a:cubicBezTo>
                  <a:pt x="5273614" y="961212"/>
                  <a:pt x="5282366" y="972178"/>
                  <a:pt x="5282366" y="988425"/>
                </a:cubicBezTo>
                <a:cubicBezTo>
                  <a:pt x="5282366" y="1014022"/>
                  <a:pt x="5261028" y="1031520"/>
                  <a:pt x="5232795" y="1031520"/>
                </a:cubicBezTo>
                <a:cubicBezTo>
                  <a:pt x="5212078" y="1031520"/>
                  <a:pt x="5191766" y="1021359"/>
                  <a:pt x="5181601" y="1000620"/>
                </a:cubicBezTo>
                <a:lnTo>
                  <a:pt x="5196622" y="988238"/>
                </a:lnTo>
                <a:cubicBezTo>
                  <a:pt x="5204973" y="1004910"/>
                  <a:pt x="5218557" y="1012218"/>
                  <a:pt x="5232585" y="1012218"/>
                </a:cubicBezTo>
                <a:cubicBezTo>
                  <a:pt x="5250266" y="1012218"/>
                  <a:pt x="5260216" y="1001432"/>
                  <a:pt x="5260216" y="989446"/>
                </a:cubicBezTo>
                <a:cubicBezTo>
                  <a:pt x="5260216" y="979285"/>
                  <a:pt x="5252902" y="973198"/>
                  <a:pt x="5244593" y="968527"/>
                </a:cubicBezTo>
                <a:cubicBezTo>
                  <a:pt x="5234619" y="963037"/>
                  <a:pt x="5222425" y="958991"/>
                  <a:pt x="5212269" y="952675"/>
                </a:cubicBezTo>
                <a:cubicBezTo>
                  <a:pt x="5199282" y="944367"/>
                  <a:pt x="5189723" y="933193"/>
                  <a:pt x="5189723" y="916917"/>
                </a:cubicBezTo>
                <a:cubicBezTo>
                  <a:pt x="5189723" y="894381"/>
                  <a:pt x="5207403" y="876301"/>
                  <a:pt x="5235039" y="876301"/>
                </a:cubicBezTo>
                <a:close/>
                <a:moveTo>
                  <a:pt x="3990438" y="876301"/>
                </a:moveTo>
                <a:cubicBezTo>
                  <a:pt x="4006686" y="876301"/>
                  <a:pt x="4022929" y="882596"/>
                  <a:pt x="4034521" y="898449"/>
                </a:cubicBezTo>
                <a:lnTo>
                  <a:pt x="4020890" y="911455"/>
                </a:lnTo>
                <a:cubicBezTo>
                  <a:pt x="4012167" y="899857"/>
                  <a:pt x="4000388" y="895394"/>
                  <a:pt x="3990624" y="895394"/>
                </a:cubicBezTo>
                <a:cubicBezTo>
                  <a:pt x="3977432" y="895394"/>
                  <a:pt x="3966857" y="903335"/>
                  <a:pt x="3966857" y="915717"/>
                </a:cubicBezTo>
                <a:cubicBezTo>
                  <a:pt x="3966857" y="924857"/>
                  <a:pt x="3972753" y="930937"/>
                  <a:pt x="3979652" y="935011"/>
                </a:cubicBezTo>
                <a:cubicBezTo>
                  <a:pt x="3987774" y="939898"/>
                  <a:pt x="4005664" y="947393"/>
                  <a:pt x="4016029" y="953508"/>
                </a:cubicBezTo>
                <a:cubicBezTo>
                  <a:pt x="4029012" y="961212"/>
                  <a:pt x="4037763" y="972178"/>
                  <a:pt x="4037763" y="988425"/>
                </a:cubicBezTo>
                <a:cubicBezTo>
                  <a:pt x="4037763" y="1014022"/>
                  <a:pt x="4016426" y="1031520"/>
                  <a:pt x="3988194" y="1031520"/>
                </a:cubicBezTo>
                <a:cubicBezTo>
                  <a:pt x="3967477" y="1031520"/>
                  <a:pt x="3947161" y="1021359"/>
                  <a:pt x="3937001" y="1000620"/>
                </a:cubicBezTo>
                <a:lnTo>
                  <a:pt x="3952022" y="988238"/>
                </a:lnTo>
                <a:cubicBezTo>
                  <a:pt x="3960354" y="1004910"/>
                  <a:pt x="3973957" y="1012218"/>
                  <a:pt x="3987984" y="1012218"/>
                </a:cubicBezTo>
                <a:cubicBezTo>
                  <a:pt x="4005664" y="1012218"/>
                  <a:pt x="4015614" y="1001432"/>
                  <a:pt x="4015614" y="989446"/>
                </a:cubicBezTo>
                <a:cubicBezTo>
                  <a:pt x="4015614" y="979285"/>
                  <a:pt x="4008300" y="973198"/>
                  <a:pt x="3999968" y="968527"/>
                </a:cubicBezTo>
                <a:cubicBezTo>
                  <a:pt x="3990018" y="963037"/>
                  <a:pt x="3977819" y="958991"/>
                  <a:pt x="3967668" y="952675"/>
                </a:cubicBezTo>
                <a:cubicBezTo>
                  <a:pt x="3954681" y="944367"/>
                  <a:pt x="3945123" y="933193"/>
                  <a:pt x="3945123" y="916917"/>
                </a:cubicBezTo>
                <a:cubicBezTo>
                  <a:pt x="3945123" y="894381"/>
                  <a:pt x="3962803" y="876301"/>
                  <a:pt x="3990438" y="876301"/>
                </a:cubicBezTo>
                <a:close/>
                <a:moveTo>
                  <a:pt x="3659206" y="876301"/>
                </a:moveTo>
                <a:cubicBezTo>
                  <a:pt x="3687254" y="876301"/>
                  <a:pt x="3711434" y="889928"/>
                  <a:pt x="3724028" y="909203"/>
                </a:cubicBezTo>
                <a:lnTo>
                  <a:pt x="3708985" y="921819"/>
                </a:lnTo>
                <a:cubicBezTo>
                  <a:pt x="3697596" y="906383"/>
                  <a:pt x="3680334" y="896014"/>
                  <a:pt x="3659617" y="896014"/>
                </a:cubicBezTo>
                <a:cubicBezTo>
                  <a:pt x="3627941" y="896014"/>
                  <a:pt x="3602343" y="920599"/>
                  <a:pt x="3602343" y="954728"/>
                </a:cubicBezTo>
                <a:cubicBezTo>
                  <a:pt x="3602343" y="988241"/>
                  <a:pt x="3627106" y="1011800"/>
                  <a:pt x="3659418" y="1011800"/>
                </a:cubicBezTo>
                <a:cubicBezTo>
                  <a:pt x="3680123" y="1011800"/>
                  <a:pt x="3698013" y="1001846"/>
                  <a:pt x="3709792" y="986411"/>
                </a:cubicBezTo>
                <a:lnTo>
                  <a:pt x="3724419" y="998811"/>
                </a:lnTo>
                <a:cubicBezTo>
                  <a:pt x="3711024" y="1017512"/>
                  <a:pt x="3687042" y="1031304"/>
                  <a:pt x="3658604" y="1031304"/>
                </a:cubicBezTo>
                <a:cubicBezTo>
                  <a:pt x="3616347" y="1031304"/>
                  <a:pt x="3581400" y="1000433"/>
                  <a:pt x="3581400" y="954520"/>
                </a:cubicBezTo>
                <a:cubicBezTo>
                  <a:pt x="3581400" y="908191"/>
                  <a:pt x="3617155" y="876301"/>
                  <a:pt x="3659206" y="876301"/>
                </a:cubicBezTo>
                <a:close/>
                <a:moveTo>
                  <a:pt x="2998805" y="876301"/>
                </a:moveTo>
                <a:cubicBezTo>
                  <a:pt x="3026852" y="876301"/>
                  <a:pt x="3051039" y="889928"/>
                  <a:pt x="3063626" y="909203"/>
                </a:cubicBezTo>
                <a:lnTo>
                  <a:pt x="3048589" y="921819"/>
                </a:lnTo>
                <a:cubicBezTo>
                  <a:pt x="3037194" y="906383"/>
                  <a:pt x="3019933" y="896014"/>
                  <a:pt x="2999215" y="896014"/>
                </a:cubicBezTo>
                <a:cubicBezTo>
                  <a:pt x="2967520" y="896014"/>
                  <a:pt x="2941923" y="920599"/>
                  <a:pt x="2941923" y="954728"/>
                </a:cubicBezTo>
                <a:cubicBezTo>
                  <a:pt x="2941923" y="988241"/>
                  <a:pt x="2966706" y="1011800"/>
                  <a:pt x="2999017" y="1011800"/>
                </a:cubicBezTo>
                <a:cubicBezTo>
                  <a:pt x="3019721" y="1011800"/>
                  <a:pt x="3037592" y="1001846"/>
                  <a:pt x="3049397" y="986411"/>
                </a:cubicBezTo>
                <a:lnTo>
                  <a:pt x="3064017" y="998811"/>
                </a:lnTo>
                <a:cubicBezTo>
                  <a:pt x="3050622" y="1017512"/>
                  <a:pt x="3026640" y="1031304"/>
                  <a:pt x="2998183" y="1031304"/>
                </a:cubicBezTo>
                <a:cubicBezTo>
                  <a:pt x="2955946" y="1031304"/>
                  <a:pt x="2921000" y="1000433"/>
                  <a:pt x="2921000" y="954520"/>
                </a:cubicBezTo>
                <a:cubicBezTo>
                  <a:pt x="2921000" y="908191"/>
                  <a:pt x="2956754" y="876301"/>
                  <a:pt x="2998805" y="876301"/>
                </a:cubicBezTo>
                <a:close/>
                <a:moveTo>
                  <a:pt x="2809338" y="876301"/>
                </a:moveTo>
                <a:cubicBezTo>
                  <a:pt x="2825582" y="876301"/>
                  <a:pt x="2841825" y="882596"/>
                  <a:pt x="2853423" y="898449"/>
                </a:cubicBezTo>
                <a:lnTo>
                  <a:pt x="2839791" y="911455"/>
                </a:lnTo>
                <a:cubicBezTo>
                  <a:pt x="2831063" y="899857"/>
                  <a:pt x="2819288" y="895394"/>
                  <a:pt x="2809515" y="895394"/>
                </a:cubicBezTo>
                <a:cubicBezTo>
                  <a:pt x="2796332" y="895394"/>
                  <a:pt x="2785756" y="903335"/>
                  <a:pt x="2785756" y="915717"/>
                </a:cubicBezTo>
                <a:cubicBezTo>
                  <a:pt x="2785756" y="924857"/>
                  <a:pt x="2791657" y="930937"/>
                  <a:pt x="2798576" y="935011"/>
                </a:cubicBezTo>
                <a:cubicBezTo>
                  <a:pt x="2806697" y="939898"/>
                  <a:pt x="2824565" y="947393"/>
                  <a:pt x="2834930" y="953508"/>
                </a:cubicBezTo>
                <a:cubicBezTo>
                  <a:pt x="2847913" y="961212"/>
                  <a:pt x="2856665" y="972178"/>
                  <a:pt x="2856665" y="988425"/>
                </a:cubicBezTo>
                <a:cubicBezTo>
                  <a:pt x="2856665" y="1014022"/>
                  <a:pt x="2835327" y="1031520"/>
                  <a:pt x="2807094" y="1031520"/>
                </a:cubicBezTo>
                <a:cubicBezTo>
                  <a:pt x="2786381" y="1031520"/>
                  <a:pt x="2766060" y="1021359"/>
                  <a:pt x="2755900" y="1000620"/>
                </a:cubicBezTo>
                <a:lnTo>
                  <a:pt x="2770917" y="988238"/>
                </a:lnTo>
                <a:cubicBezTo>
                  <a:pt x="2779272" y="1004910"/>
                  <a:pt x="2792856" y="1012218"/>
                  <a:pt x="2806884" y="1012218"/>
                </a:cubicBezTo>
                <a:cubicBezTo>
                  <a:pt x="2824565" y="1012218"/>
                  <a:pt x="2834515" y="1001432"/>
                  <a:pt x="2834515" y="989446"/>
                </a:cubicBezTo>
                <a:cubicBezTo>
                  <a:pt x="2834515" y="979285"/>
                  <a:pt x="2827200" y="973198"/>
                  <a:pt x="2818892" y="968527"/>
                </a:cubicBezTo>
                <a:cubicBezTo>
                  <a:pt x="2808918" y="963037"/>
                  <a:pt x="2796724" y="958991"/>
                  <a:pt x="2786568" y="952675"/>
                </a:cubicBezTo>
                <a:cubicBezTo>
                  <a:pt x="2773580" y="944367"/>
                  <a:pt x="2764022" y="933193"/>
                  <a:pt x="2764022" y="916917"/>
                </a:cubicBezTo>
                <a:cubicBezTo>
                  <a:pt x="2764022" y="894381"/>
                  <a:pt x="2781702" y="876301"/>
                  <a:pt x="2809338" y="876301"/>
                </a:cubicBezTo>
                <a:close/>
                <a:moveTo>
                  <a:pt x="833442" y="685801"/>
                </a:moveTo>
                <a:cubicBezTo>
                  <a:pt x="886926" y="685801"/>
                  <a:pt x="930283" y="729160"/>
                  <a:pt x="930283" y="782645"/>
                </a:cubicBezTo>
                <a:cubicBezTo>
                  <a:pt x="930283" y="836130"/>
                  <a:pt x="886926" y="879489"/>
                  <a:pt x="833442" y="879489"/>
                </a:cubicBezTo>
                <a:cubicBezTo>
                  <a:pt x="779958" y="879489"/>
                  <a:pt x="736601" y="836130"/>
                  <a:pt x="736601" y="782645"/>
                </a:cubicBezTo>
                <a:cubicBezTo>
                  <a:pt x="736601" y="729160"/>
                  <a:pt x="779958" y="685801"/>
                  <a:pt x="833442" y="685801"/>
                </a:cubicBezTo>
                <a:close/>
                <a:moveTo>
                  <a:pt x="902864" y="558801"/>
                </a:moveTo>
                <a:cubicBezTo>
                  <a:pt x="945586" y="558801"/>
                  <a:pt x="980228" y="593435"/>
                  <a:pt x="980228" y="636164"/>
                </a:cubicBezTo>
                <a:cubicBezTo>
                  <a:pt x="980228" y="668372"/>
                  <a:pt x="960543" y="695972"/>
                  <a:pt x="932549" y="707615"/>
                </a:cubicBezTo>
                <a:cubicBezTo>
                  <a:pt x="909755" y="677673"/>
                  <a:pt x="873753" y="658313"/>
                  <a:pt x="833316" y="658313"/>
                </a:cubicBezTo>
                <a:cubicBezTo>
                  <a:pt x="831790" y="658313"/>
                  <a:pt x="830279" y="658348"/>
                  <a:pt x="828767" y="658403"/>
                </a:cubicBezTo>
                <a:cubicBezTo>
                  <a:pt x="826654" y="651355"/>
                  <a:pt x="825501" y="643894"/>
                  <a:pt x="825501" y="636164"/>
                </a:cubicBezTo>
                <a:cubicBezTo>
                  <a:pt x="825501" y="593435"/>
                  <a:pt x="860142" y="558801"/>
                  <a:pt x="902864" y="558801"/>
                </a:cubicBezTo>
                <a:close/>
                <a:moveTo>
                  <a:pt x="641407" y="471338"/>
                </a:moveTo>
                <a:cubicBezTo>
                  <a:pt x="641407" y="471338"/>
                  <a:pt x="641407" y="1168270"/>
                  <a:pt x="641407" y="1168270"/>
                </a:cubicBezTo>
                <a:cubicBezTo>
                  <a:pt x="704775" y="1126196"/>
                  <a:pt x="802946" y="1048232"/>
                  <a:pt x="894478" y="938840"/>
                </a:cubicBezTo>
                <a:cubicBezTo>
                  <a:pt x="980342" y="836147"/>
                  <a:pt x="1048747" y="721317"/>
                  <a:pt x="1097747" y="597444"/>
                </a:cubicBezTo>
                <a:cubicBezTo>
                  <a:pt x="1113947" y="556401"/>
                  <a:pt x="1128029" y="514327"/>
                  <a:pt x="1139992" y="471338"/>
                </a:cubicBezTo>
                <a:close/>
                <a:moveTo>
                  <a:pt x="4741431" y="250706"/>
                </a:moveTo>
                <a:lnTo>
                  <a:pt x="4678665" y="414134"/>
                </a:lnTo>
                <a:cubicBezTo>
                  <a:pt x="4678665" y="414134"/>
                  <a:pt x="4804820" y="414134"/>
                  <a:pt x="4804820" y="414134"/>
                </a:cubicBezTo>
                <a:close/>
                <a:moveTo>
                  <a:pt x="1737990" y="240756"/>
                </a:moveTo>
                <a:lnTo>
                  <a:pt x="1737990" y="601183"/>
                </a:lnTo>
                <a:lnTo>
                  <a:pt x="1803878" y="601183"/>
                </a:lnTo>
                <a:cubicBezTo>
                  <a:pt x="1852345" y="601183"/>
                  <a:pt x="1890952" y="586904"/>
                  <a:pt x="1919750" y="558308"/>
                </a:cubicBezTo>
                <a:cubicBezTo>
                  <a:pt x="1948530" y="529732"/>
                  <a:pt x="1962921" y="483971"/>
                  <a:pt x="1962921" y="420988"/>
                </a:cubicBezTo>
                <a:cubicBezTo>
                  <a:pt x="1962921" y="358025"/>
                  <a:pt x="1948530" y="312245"/>
                  <a:pt x="1919750" y="283631"/>
                </a:cubicBezTo>
                <a:cubicBezTo>
                  <a:pt x="1890952" y="255073"/>
                  <a:pt x="1852345" y="240756"/>
                  <a:pt x="1803878" y="240756"/>
                </a:cubicBezTo>
                <a:close/>
                <a:moveTo>
                  <a:pt x="2308556" y="229295"/>
                </a:moveTo>
                <a:cubicBezTo>
                  <a:pt x="2304406" y="229295"/>
                  <a:pt x="2297392" y="229687"/>
                  <a:pt x="2287442" y="230528"/>
                </a:cubicBezTo>
                <a:cubicBezTo>
                  <a:pt x="2251774" y="234655"/>
                  <a:pt x="2224153" y="250931"/>
                  <a:pt x="2204488" y="279315"/>
                </a:cubicBezTo>
                <a:cubicBezTo>
                  <a:pt x="2184806" y="307699"/>
                  <a:pt x="2174964" y="344241"/>
                  <a:pt x="2174964" y="388998"/>
                </a:cubicBezTo>
                <a:cubicBezTo>
                  <a:pt x="2174964" y="400579"/>
                  <a:pt x="2175998" y="414664"/>
                  <a:pt x="2178082" y="431252"/>
                </a:cubicBezTo>
                <a:cubicBezTo>
                  <a:pt x="2184280" y="483854"/>
                  <a:pt x="2200030" y="525071"/>
                  <a:pt x="2225295" y="554902"/>
                </a:cubicBezTo>
                <a:cubicBezTo>
                  <a:pt x="2250559" y="584734"/>
                  <a:pt x="2283690" y="599660"/>
                  <a:pt x="2324723" y="599660"/>
                </a:cubicBezTo>
                <a:cubicBezTo>
                  <a:pt x="2328855" y="599660"/>
                  <a:pt x="2335905" y="599230"/>
                  <a:pt x="2345855" y="598388"/>
                </a:cubicBezTo>
                <a:cubicBezTo>
                  <a:pt x="2381450" y="594261"/>
                  <a:pt x="2409108" y="577985"/>
                  <a:pt x="2428808" y="549621"/>
                </a:cubicBezTo>
                <a:cubicBezTo>
                  <a:pt x="2448473" y="521256"/>
                  <a:pt x="2458314" y="484675"/>
                  <a:pt x="2458314" y="439937"/>
                </a:cubicBezTo>
                <a:cubicBezTo>
                  <a:pt x="2458314" y="428357"/>
                  <a:pt x="2457263" y="414272"/>
                  <a:pt x="2455197" y="397684"/>
                </a:cubicBezTo>
                <a:cubicBezTo>
                  <a:pt x="2448998" y="345082"/>
                  <a:pt x="2433231" y="303846"/>
                  <a:pt x="2407966" y="274033"/>
                </a:cubicBezTo>
                <a:cubicBezTo>
                  <a:pt x="2382701" y="244202"/>
                  <a:pt x="2349552" y="229295"/>
                  <a:pt x="2308556" y="229295"/>
                </a:cubicBezTo>
                <a:close/>
                <a:moveTo>
                  <a:pt x="5410201" y="215901"/>
                </a:moveTo>
                <a:lnTo>
                  <a:pt x="5692961" y="215901"/>
                </a:lnTo>
                <a:lnTo>
                  <a:pt x="5694805" y="228357"/>
                </a:lnTo>
                <a:lnTo>
                  <a:pt x="5703500" y="302294"/>
                </a:lnTo>
                <a:lnTo>
                  <a:pt x="5691685" y="304155"/>
                </a:lnTo>
                <a:cubicBezTo>
                  <a:pt x="5688371" y="279737"/>
                  <a:pt x="5682380" y="263066"/>
                  <a:pt x="5673672" y="254142"/>
                </a:cubicBezTo>
                <a:cubicBezTo>
                  <a:pt x="5664978" y="245237"/>
                  <a:pt x="5652553" y="240756"/>
                  <a:pt x="5636384" y="240756"/>
                </a:cubicBezTo>
                <a:lnTo>
                  <a:pt x="5497188" y="240756"/>
                </a:lnTo>
                <a:lnTo>
                  <a:pt x="5497188" y="405453"/>
                </a:lnTo>
                <a:lnTo>
                  <a:pt x="5582969" y="405453"/>
                </a:lnTo>
                <a:cubicBezTo>
                  <a:pt x="5599110" y="405453"/>
                  <a:pt x="5611021" y="403383"/>
                  <a:pt x="5618690" y="399225"/>
                </a:cubicBezTo>
                <a:cubicBezTo>
                  <a:pt x="5626344" y="395105"/>
                  <a:pt x="5630172" y="386788"/>
                  <a:pt x="5630172" y="374389"/>
                </a:cubicBezTo>
                <a:lnTo>
                  <a:pt x="5642624" y="374389"/>
                </a:lnTo>
                <a:lnTo>
                  <a:pt x="5642624" y="461371"/>
                </a:lnTo>
                <a:lnTo>
                  <a:pt x="5630172" y="461371"/>
                </a:lnTo>
                <a:cubicBezTo>
                  <a:pt x="5630172" y="448934"/>
                  <a:pt x="5626344" y="440655"/>
                  <a:pt x="5618690" y="436497"/>
                </a:cubicBezTo>
                <a:cubicBezTo>
                  <a:pt x="5611021" y="432358"/>
                  <a:pt x="5599110" y="430307"/>
                  <a:pt x="5582969" y="430307"/>
                </a:cubicBezTo>
                <a:lnTo>
                  <a:pt x="5497188" y="430307"/>
                </a:lnTo>
                <a:lnTo>
                  <a:pt x="5497188" y="601175"/>
                </a:lnTo>
                <a:lnTo>
                  <a:pt x="5642624" y="601175"/>
                </a:lnTo>
                <a:cubicBezTo>
                  <a:pt x="5658765" y="601175"/>
                  <a:pt x="5671176" y="596732"/>
                  <a:pt x="5679884" y="587827"/>
                </a:cubicBezTo>
                <a:cubicBezTo>
                  <a:pt x="5688579" y="578922"/>
                  <a:pt x="5694597" y="562251"/>
                  <a:pt x="5697911" y="537795"/>
                </a:cubicBezTo>
                <a:lnTo>
                  <a:pt x="5709726" y="539656"/>
                </a:lnTo>
                <a:lnTo>
                  <a:pt x="5701004" y="613612"/>
                </a:lnTo>
                <a:cubicBezTo>
                  <a:pt x="5701004" y="613612"/>
                  <a:pt x="5699146" y="626030"/>
                  <a:pt x="5699146" y="626030"/>
                </a:cubicBezTo>
                <a:lnTo>
                  <a:pt x="5410201" y="626030"/>
                </a:lnTo>
                <a:lnTo>
                  <a:pt x="5410201" y="613612"/>
                </a:lnTo>
                <a:cubicBezTo>
                  <a:pt x="5422640" y="613612"/>
                  <a:pt x="5430918" y="609758"/>
                  <a:pt x="5435064" y="602125"/>
                </a:cubicBezTo>
                <a:cubicBezTo>
                  <a:pt x="5439211" y="594454"/>
                  <a:pt x="5441291" y="582530"/>
                  <a:pt x="5441291" y="566371"/>
                </a:cubicBezTo>
                <a:lnTo>
                  <a:pt x="5441291" y="275579"/>
                </a:lnTo>
                <a:cubicBezTo>
                  <a:pt x="5441291" y="259420"/>
                  <a:pt x="5439211" y="247515"/>
                  <a:pt x="5435064" y="239844"/>
                </a:cubicBezTo>
                <a:cubicBezTo>
                  <a:pt x="5430918" y="232192"/>
                  <a:pt x="5422640" y="228357"/>
                  <a:pt x="5410201" y="228357"/>
                </a:cubicBezTo>
                <a:close/>
                <a:moveTo>
                  <a:pt x="4681801" y="215901"/>
                </a:moveTo>
                <a:lnTo>
                  <a:pt x="4788059" y="215901"/>
                </a:lnTo>
                <a:lnTo>
                  <a:pt x="4924122" y="570081"/>
                </a:lnTo>
                <a:cubicBezTo>
                  <a:pt x="4929501" y="584606"/>
                  <a:pt x="4936853" y="595487"/>
                  <a:pt x="4946179" y="602721"/>
                </a:cubicBezTo>
                <a:cubicBezTo>
                  <a:pt x="4955525" y="609993"/>
                  <a:pt x="4967613" y="613620"/>
                  <a:pt x="4982526" y="613620"/>
                </a:cubicBezTo>
                <a:lnTo>
                  <a:pt x="4982526" y="626038"/>
                </a:lnTo>
                <a:lnTo>
                  <a:pt x="4823451" y="626038"/>
                </a:lnTo>
                <a:lnTo>
                  <a:pt x="4823451" y="613620"/>
                </a:lnTo>
                <a:cubicBezTo>
                  <a:pt x="4840461" y="613620"/>
                  <a:pt x="4852445" y="611949"/>
                  <a:pt x="4859486" y="608645"/>
                </a:cubicBezTo>
                <a:cubicBezTo>
                  <a:pt x="4866548" y="605322"/>
                  <a:pt x="4870058" y="600158"/>
                  <a:pt x="4870058" y="593113"/>
                </a:cubicBezTo>
                <a:cubicBezTo>
                  <a:pt x="4870058" y="588138"/>
                  <a:pt x="4868209" y="580467"/>
                  <a:pt x="4864471" y="570081"/>
                </a:cubicBezTo>
                <a:lnTo>
                  <a:pt x="4814146" y="439008"/>
                </a:lnTo>
                <a:lnTo>
                  <a:pt x="4668737" y="439008"/>
                </a:lnTo>
                <a:lnTo>
                  <a:pt x="4618391" y="570081"/>
                </a:lnTo>
                <a:cubicBezTo>
                  <a:pt x="4614674" y="580467"/>
                  <a:pt x="4612804" y="588138"/>
                  <a:pt x="4612804" y="593113"/>
                </a:cubicBezTo>
                <a:cubicBezTo>
                  <a:pt x="4612804" y="600158"/>
                  <a:pt x="4616315" y="605322"/>
                  <a:pt x="4623376" y="608645"/>
                </a:cubicBezTo>
                <a:cubicBezTo>
                  <a:pt x="4630417" y="611949"/>
                  <a:pt x="4642422" y="613620"/>
                  <a:pt x="4659391" y="613620"/>
                </a:cubicBezTo>
                <a:lnTo>
                  <a:pt x="4659391" y="626038"/>
                </a:lnTo>
                <a:lnTo>
                  <a:pt x="4533900" y="626038"/>
                </a:lnTo>
                <a:lnTo>
                  <a:pt x="4533900" y="613620"/>
                </a:lnTo>
                <a:cubicBezTo>
                  <a:pt x="4548813" y="613620"/>
                  <a:pt x="4560901" y="609993"/>
                  <a:pt x="4570247" y="602721"/>
                </a:cubicBezTo>
                <a:cubicBezTo>
                  <a:pt x="4579573" y="595487"/>
                  <a:pt x="4586905" y="584606"/>
                  <a:pt x="4592305" y="570081"/>
                </a:cubicBezTo>
                <a:lnTo>
                  <a:pt x="4711606" y="260029"/>
                </a:lnTo>
                <a:cubicBezTo>
                  <a:pt x="4713268" y="255073"/>
                  <a:pt x="4714098" y="250307"/>
                  <a:pt x="4714098" y="245731"/>
                </a:cubicBezTo>
                <a:cubicBezTo>
                  <a:pt x="4714098" y="239959"/>
                  <a:pt x="4711710" y="235572"/>
                  <a:pt x="4706954" y="232686"/>
                </a:cubicBezTo>
                <a:cubicBezTo>
                  <a:pt x="4702156" y="229800"/>
                  <a:pt x="4693786" y="228338"/>
                  <a:pt x="4681801" y="228338"/>
                </a:cubicBezTo>
                <a:close/>
                <a:moveTo>
                  <a:pt x="3289300" y="215901"/>
                </a:moveTo>
                <a:lnTo>
                  <a:pt x="3366896" y="215901"/>
                </a:lnTo>
                <a:lnTo>
                  <a:pt x="3636651" y="563257"/>
                </a:lnTo>
                <a:lnTo>
                  <a:pt x="3636651" y="275560"/>
                </a:lnTo>
                <a:cubicBezTo>
                  <a:pt x="3636651" y="259420"/>
                  <a:pt x="3634579" y="247515"/>
                  <a:pt x="3630415" y="239844"/>
                </a:cubicBezTo>
                <a:cubicBezTo>
                  <a:pt x="3626289" y="232192"/>
                  <a:pt x="3617999" y="228357"/>
                  <a:pt x="3605602" y="228357"/>
                </a:cubicBezTo>
                <a:lnTo>
                  <a:pt x="3605602" y="215901"/>
                </a:lnTo>
                <a:lnTo>
                  <a:pt x="3692589" y="215901"/>
                </a:lnTo>
                <a:lnTo>
                  <a:pt x="3692589" y="228357"/>
                </a:lnTo>
                <a:cubicBezTo>
                  <a:pt x="3680154" y="228357"/>
                  <a:pt x="3671846" y="232192"/>
                  <a:pt x="3667719" y="239844"/>
                </a:cubicBezTo>
                <a:cubicBezTo>
                  <a:pt x="3663574" y="247515"/>
                  <a:pt x="3661502" y="259420"/>
                  <a:pt x="3661502" y="275560"/>
                </a:cubicBezTo>
                <a:lnTo>
                  <a:pt x="3661502" y="626030"/>
                </a:lnTo>
                <a:lnTo>
                  <a:pt x="3614974" y="626030"/>
                </a:lnTo>
                <a:lnTo>
                  <a:pt x="3345219" y="278673"/>
                </a:lnTo>
                <a:lnTo>
                  <a:pt x="3345219" y="566371"/>
                </a:lnTo>
                <a:cubicBezTo>
                  <a:pt x="3345219" y="582530"/>
                  <a:pt x="3347273" y="594454"/>
                  <a:pt x="3351455" y="602087"/>
                </a:cubicBezTo>
                <a:cubicBezTo>
                  <a:pt x="3355562" y="609777"/>
                  <a:pt x="3363852" y="613612"/>
                  <a:pt x="3376306" y="613612"/>
                </a:cubicBezTo>
                <a:lnTo>
                  <a:pt x="3376306" y="626030"/>
                </a:lnTo>
                <a:lnTo>
                  <a:pt x="3289300" y="626030"/>
                </a:lnTo>
                <a:lnTo>
                  <a:pt x="3289300" y="613612"/>
                </a:lnTo>
                <a:cubicBezTo>
                  <a:pt x="3301734" y="613612"/>
                  <a:pt x="3310006" y="609777"/>
                  <a:pt x="3314151" y="602087"/>
                </a:cubicBezTo>
                <a:cubicBezTo>
                  <a:pt x="3318277" y="594454"/>
                  <a:pt x="3320368" y="582530"/>
                  <a:pt x="3320368" y="566371"/>
                </a:cubicBezTo>
                <a:lnTo>
                  <a:pt x="3320368" y="275560"/>
                </a:lnTo>
                <a:cubicBezTo>
                  <a:pt x="3320368" y="259420"/>
                  <a:pt x="3318277" y="247515"/>
                  <a:pt x="3314151" y="239844"/>
                </a:cubicBezTo>
                <a:cubicBezTo>
                  <a:pt x="3310006" y="232192"/>
                  <a:pt x="3301734" y="228357"/>
                  <a:pt x="3289300" y="228357"/>
                </a:cubicBezTo>
                <a:close/>
                <a:moveTo>
                  <a:pt x="1651001" y="215901"/>
                </a:moveTo>
                <a:lnTo>
                  <a:pt x="1816276" y="215901"/>
                </a:lnTo>
                <a:cubicBezTo>
                  <a:pt x="1846504" y="215901"/>
                  <a:pt x="1876647" y="221104"/>
                  <a:pt x="1906705" y="231452"/>
                </a:cubicBezTo>
                <a:cubicBezTo>
                  <a:pt x="1936712" y="241800"/>
                  <a:pt x="1962921" y="262212"/>
                  <a:pt x="1985298" y="292669"/>
                </a:cubicBezTo>
                <a:cubicBezTo>
                  <a:pt x="2007675" y="323106"/>
                  <a:pt x="2018847" y="365886"/>
                  <a:pt x="2018847" y="420988"/>
                </a:cubicBezTo>
                <a:cubicBezTo>
                  <a:pt x="2018847" y="500111"/>
                  <a:pt x="1997815" y="554055"/>
                  <a:pt x="1955802" y="582841"/>
                </a:cubicBezTo>
                <a:cubicBezTo>
                  <a:pt x="1913755" y="611645"/>
                  <a:pt x="1867247" y="626038"/>
                  <a:pt x="1816276" y="626038"/>
                </a:cubicBezTo>
                <a:lnTo>
                  <a:pt x="1651001" y="626038"/>
                </a:lnTo>
                <a:lnTo>
                  <a:pt x="1651001" y="613601"/>
                </a:lnTo>
                <a:cubicBezTo>
                  <a:pt x="1663433" y="613601"/>
                  <a:pt x="1671692" y="609765"/>
                  <a:pt x="1675864" y="602132"/>
                </a:cubicBezTo>
                <a:cubicBezTo>
                  <a:pt x="1679986" y="594461"/>
                  <a:pt x="1682063" y="582556"/>
                  <a:pt x="1682063" y="566378"/>
                </a:cubicBezTo>
                <a:lnTo>
                  <a:pt x="1682063" y="275561"/>
                </a:lnTo>
                <a:cubicBezTo>
                  <a:pt x="1682063" y="259421"/>
                  <a:pt x="1679986" y="247516"/>
                  <a:pt x="1675864" y="239845"/>
                </a:cubicBezTo>
                <a:cubicBezTo>
                  <a:pt x="1671692" y="232193"/>
                  <a:pt x="1663433" y="228357"/>
                  <a:pt x="1651001" y="228357"/>
                </a:cubicBezTo>
                <a:close/>
                <a:moveTo>
                  <a:pt x="4976253" y="215900"/>
                </a:moveTo>
                <a:lnTo>
                  <a:pt x="5311787" y="215900"/>
                </a:lnTo>
                <a:cubicBezTo>
                  <a:pt x="5311787" y="215900"/>
                  <a:pt x="5313686" y="228336"/>
                  <a:pt x="5313686" y="228336"/>
                </a:cubicBezTo>
                <a:lnTo>
                  <a:pt x="5322372" y="302270"/>
                </a:lnTo>
                <a:lnTo>
                  <a:pt x="5310566" y="304130"/>
                </a:lnTo>
                <a:cubicBezTo>
                  <a:pt x="5307247" y="279714"/>
                  <a:pt x="5301236" y="263006"/>
                  <a:pt x="5292534" y="254101"/>
                </a:cubicBezTo>
                <a:cubicBezTo>
                  <a:pt x="5283848" y="245215"/>
                  <a:pt x="5271414" y="240753"/>
                  <a:pt x="5255282" y="240753"/>
                </a:cubicBezTo>
                <a:lnTo>
                  <a:pt x="5171976" y="240753"/>
                </a:lnTo>
                <a:lnTo>
                  <a:pt x="5171976" y="566353"/>
                </a:lnTo>
                <a:cubicBezTo>
                  <a:pt x="5171976" y="582511"/>
                  <a:pt x="5174073" y="594415"/>
                  <a:pt x="5178217" y="602086"/>
                </a:cubicBezTo>
                <a:cubicBezTo>
                  <a:pt x="5182346" y="609737"/>
                  <a:pt x="5190635" y="613573"/>
                  <a:pt x="5203069" y="613573"/>
                </a:cubicBezTo>
                <a:lnTo>
                  <a:pt x="5203069" y="626009"/>
                </a:lnTo>
                <a:lnTo>
                  <a:pt x="5085004" y="626009"/>
                </a:lnTo>
                <a:lnTo>
                  <a:pt x="5085004" y="613573"/>
                </a:lnTo>
                <a:cubicBezTo>
                  <a:pt x="5097438" y="613573"/>
                  <a:pt x="5105711" y="609737"/>
                  <a:pt x="5109839" y="602086"/>
                </a:cubicBezTo>
                <a:cubicBezTo>
                  <a:pt x="5114000" y="594415"/>
                  <a:pt x="5116081" y="582511"/>
                  <a:pt x="5116081" y="566353"/>
                </a:cubicBezTo>
                <a:lnTo>
                  <a:pt x="5116081" y="240753"/>
                </a:lnTo>
                <a:lnTo>
                  <a:pt x="5032791" y="240753"/>
                </a:lnTo>
                <a:cubicBezTo>
                  <a:pt x="5016642" y="240753"/>
                  <a:pt x="5004225" y="245215"/>
                  <a:pt x="4995523" y="254101"/>
                </a:cubicBezTo>
                <a:cubicBezTo>
                  <a:pt x="4986821" y="263006"/>
                  <a:pt x="4980810" y="279714"/>
                  <a:pt x="4977491" y="304130"/>
                </a:cubicBezTo>
                <a:lnTo>
                  <a:pt x="4965701" y="302270"/>
                </a:lnTo>
                <a:lnTo>
                  <a:pt x="4974387" y="228336"/>
                </a:lnTo>
                <a:close/>
                <a:moveTo>
                  <a:pt x="4176169" y="215900"/>
                </a:moveTo>
                <a:lnTo>
                  <a:pt x="4511688" y="215900"/>
                </a:lnTo>
                <a:cubicBezTo>
                  <a:pt x="4511688" y="215900"/>
                  <a:pt x="4513587" y="228336"/>
                  <a:pt x="4513587" y="228336"/>
                </a:cubicBezTo>
                <a:lnTo>
                  <a:pt x="4522272" y="302270"/>
                </a:lnTo>
                <a:lnTo>
                  <a:pt x="4510466" y="304130"/>
                </a:lnTo>
                <a:cubicBezTo>
                  <a:pt x="4507147" y="279714"/>
                  <a:pt x="4501136" y="263006"/>
                  <a:pt x="4492434" y="254101"/>
                </a:cubicBezTo>
                <a:cubicBezTo>
                  <a:pt x="4483748" y="245215"/>
                  <a:pt x="4471315" y="240753"/>
                  <a:pt x="4455182" y="240753"/>
                </a:cubicBezTo>
                <a:lnTo>
                  <a:pt x="4371876" y="240753"/>
                </a:lnTo>
                <a:lnTo>
                  <a:pt x="4371876" y="566353"/>
                </a:lnTo>
                <a:cubicBezTo>
                  <a:pt x="4371876" y="582511"/>
                  <a:pt x="4373973" y="594415"/>
                  <a:pt x="4378118" y="602086"/>
                </a:cubicBezTo>
                <a:cubicBezTo>
                  <a:pt x="4382246" y="609737"/>
                  <a:pt x="4390535" y="613573"/>
                  <a:pt x="4402969" y="613573"/>
                </a:cubicBezTo>
                <a:lnTo>
                  <a:pt x="4402969" y="626009"/>
                </a:lnTo>
                <a:lnTo>
                  <a:pt x="4284904" y="626009"/>
                </a:lnTo>
                <a:lnTo>
                  <a:pt x="4284904" y="613573"/>
                </a:lnTo>
                <a:cubicBezTo>
                  <a:pt x="4297338" y="613573"/>
                  <a:pt x="4305628" y="609737"/>
                  <a:pt x="4309739" y="602086"/>
                </a:cubicBezTo>
                <a:cubicBezTo>
                  <a:pt x="4313900" y="594415"/>
                  <a:pt x="4315981" y="582511"/>
                  <a:pt x="4315981" y="566353"/>
                </a:cubicBezTo>
                <a:lnTo>
                  <a:pt x="4315981" y="240753"/>
                </a:lnTo>
                <a:lnTo>
                  <a:pt x="4232692" y="240753"/>
                </a:lnTo>
                <a:cubicBezTo>
                  <a:pt x="4216542" y="240753"/>
                  <a:pt x="4204125" y="245215"/>
                  <a:pt x="4195439" y="254101"/>
                </a:cubicBezTo>
                <a:cubicBezTo>
                  <a:pt x="4186721" y="263006"/>
                  <a:pt x="4180727" y="279714"/>
                  <a:pt x="4177391" y="304130"/>
                </a:cubicBezTo>
                <a:lnTo>
                  <a:pt x="4165601" y="302270"/>
                </a:lnTo>
                <a:lnTo>
                  <a:pt x="4174287" y="228336"/>
                </a:lnTo>
                <a:close/>
                <a:moveTo>
                  <a:pt x="2540000" y="215900"/>
                </a:moveTo>
                <a:lnTo>
                  <a:pt x="2698445" y="215900"/>
                </a:lnTo>
                <a:lnTo>
                  <a:pt x="2698445" y="228336"/>
                </a:lnTo>
                <a:cubicBezTo>
                  <a:pt x="2680643" y="228336"/>
                  <a:pt x="2668185" y="230197"/>
                  <a:pt x="2661167" y="233918"/>
                </a:cubicBezTo>
                <a:cubicBezTo>
                  <a:pt x="2654117" y="237658"/>
                  <a:pt x="2650609" y="243449"/>
                  <a:pt x="2650609" y="251310"/>
                </a:cubicBezTo>
                <a:cubicBezTo>
                  <a:pt x="2650609" y="255885"/>
                  <a:pt x="2652057" y="262910"/>
                  <a:pt x="2654954" y="272461"/>
                </a:cubicBezTo>
                <a:lnTo>
                  <a:pt x="2758739" y="585623"/>
                </a:lnTo>
                <a:lnTo>
                  <a:pt x="2874305" y="215900"/>
                </a:lnTo>
                <a:lnTo>
                  <a:pt x="2932732" y="215900"/>
                </a:lnTo>
                <a:lnTo>
                  <a:pt x="3047687" y="585623"/>
                </a:lnTo>
                <a:lnTo>
                  <a:pt x="3152662" y="272461"/>
                </a:lnTo>
                <a:cubicBezTo>
                  <a:pt x="3155978" y="263746"/>
                  <a:pt x="3157652" y="256512"/>
                  <a:pt x="3157652" y="250702"/>
                </a:cubicBezTo>
                <a:cubicBezTo>
                  <a:pt x="3157652" y="243240"/>
                  <a:pt x="3154014" y="237658"/>
                  <a:pt x="3146771" y="233918"/>
                </a:cubicBezTo>
                <a:cubicBezTo>
                  <a:pt x="3139528" y="230197"/>
                  <a:pt x="3127231" y="228336"/>
                  <a:pt x="3109783" y="228336"/>
                </a:cubicBezTo>
                <a:lnTo>
                  <a:pt x="3109783" y="215900"/>
                </a:lnTo>
                <a:lnTo>
                  <a:pt x="3235329" y="215900"/>
                </a:lnTo>
                <a:cubicBezTo>
                  <a:pt x="3235329" y="215900"/>
                  <a:pt x="3235329" y="228336"/>
                  <a:pt x="3235329" y="228336"/>
                </a:cubicBezTo>
                <a:cubicBezTo>
                  <a:pt x="3220424" y="228336"/>
                  <a:pt x="3208610" y="231981"/>
                  <a:pt x="3199951" y="239215"/>
                </a:cubicBezTo>
                <a:cubicBezTo>
                  <a:pt x="3191227" y="246430"/>
                  <a:pt x="3184177" y="257537"/>
                  <a:pt x="3178769" y="272461"/>
                </a:cubicBezTo>
                <a:lnTo>
                  <a:pt x="3060080" y="626007"/>
                </a:lnTo>
                <a:lnTo>
                  <a:pt x="3001685" y="626007"/>
                </a:lnTo>
                <a:lnTo>
                  <a:pt x="2887375" y="256892"/>
                </a:lnTo>
                <a:lnTo>
                  <a:pt x="2772388" y="626007"/>
                </a:lnTo>
                <a:lnTo>
                  <a:pt x="2713993" y="626007"/>
                </a:lnTo>
                <a:lnTo>
                  <a:pt x="2595916" y="272461"/>
                </a:lnTo>
                <a:cubicBezTo>
                  <a:pt x="2590958" y="257936"/>
                  <a:pt x="2584102" y="246962"/>
                  <a:pt x="2575410" y="239500"/>
                </a:cubicBezTo>
                <a:cubicBezTo>
                  <a:pt x="2566718" y="232038"/>
                  <a:pt x="2554904" y="228336"/>
                  <a:pt x="2540000" y="228336"/>
                </a:cubicBezTo>
                <a:close/>
                <a:moveTo>
                  <a:pt x="3936664" y="203201"/>
                </a:moveTo>
                <a:cubicBezTo>
                  <a:pt x="4032493" y="203201"/>
                  <a:pt x="4080172" y="229786"/>
                  <a:pt x="4080172" y="229786"/>
                </a:cubicBezTo>
                <a:lnTo>
                  <a:pt x="4070159" y="300366"/>
                </a:lnTo>
                <a:lnTo>
                  <a:pt x="4057882" y="302244"/>
                </a:lnTo>
                <a:cubicBezTo>
                  <a:pt x="4057882" y="302244"/>
                  <a:pt x="4068290" y="227008"/>
                  <a:pt x="3936041" y="228045"/>
                </a:cubicBezTo>
                <a:cubicBezTo>
                  <a:pt x="3902493" y="228045"/>
                  <a:pt x="3877210" y="234168"/>
                  <a:pt x="3860239" y="246394"/>
                </a:cubicBezTo>
                <a:cubicBezTo>
                  <a:pt x="3843236" y="258601"/>
                  <a:pt x="3834743" y="276129"/>
                  <a:pt x="3834743" y="298899"/>
                </a:cubicBezTo>
                <a:cubicBezTo>
                  <a:pt x="3834743" y="313394"/>
                  <a:pt x="3839301" y="325503"/>
                  <a:pt x="3848418" y="335245"/>
                </a:cubicBezTo>
                <a:cubicBezTo>
                  <a:pt x="3857534" y="344987"/>
                  <a:pt x="3869021" y="352851"/>
                  <a:pt x="3882923" y="358857"/>
                </a:cubicBezTo>
                <a:cubicBezTo>
                  <a:pt x="3896795" y="364862"/>
                  <a:pt x="3915134" y="371396"/>
                  <a:pt x="3937895" y="378419"/>
                </a:cubicBezTo>
                <a:cubicBezTo>
                  <a:pt x="3978494" y="391271"/>
                  <a:pt x="4008958" y="402030"/>
                  <a:pt x="4029257" y="410736"/>
                </a:cubicBezTo>
                <a:cubicBezTo>
                  <a:pt x="4049541" y="419441"/>
                  <a:pt x="4066437" y="431667"/>
                  <a:pt x="4079898" y="447395"/>
                </a:cubicBezTo>
                <a:cubicBezTo>
                  <a:pt x="4093345" y="463143"/>
                  <a:pt x="4100091" y="484074"/>
                  <a:pt x="4100091" y="510150"/>
                </a:cubicBezTo>
                <a:cubicBezTo>
                  <a:pt x="4100091" y="552013"/>
                  <a:pt x="4085490" y="581728"/>
                  <a:pt x="4056302" y="599334"/>
                </a:cubicBezTo>
                <a:cubicBezTo>
                  <a:pt x="4027084" y="616940"/>
                  <a:pt x="3982748" y="625743"/>
                  <a:pt x="3935996" y="625743"/>
                </a:cubicBezTo>
                <a:cubicBezTo>
                  <a:pt x="3831264" y="625743"/>
                  <a:pt x="3771901" y="592174"/>
                  <a:pt x="3771901" y="592174"/>
                </a:cubicBezTo>
                <a:lnTo>
                  <a:pt x="3787778" y="521222"/>
                </a:lnTo>
                <a:lnTo>
                  <a:pt x="3800070" y="519364"/>
                </a:lnTo>
                <a:cubicBezTo>
                  <a:pt x="3792580" y="561873"/>
                  <a:pt x="3842188" y="600879"/>
                  <a:pt x="3926363" y="600879"/>
                </a:cubicBezTo>
                <a:cubicBezTo>
                  <a:pt x="3997334" y="600879"/>
                  <a:pt x="4044147" y="574588"/>
                  <a:pt x="4044147" y="521966"/>
                </a:cubicBezTo>
                <a:cubicBezTo>
                  <a:pt x="4044147" y="506218"/>
                  <a:pt x="4039908" y="493170"/>
                  <a:pt x="4031430" y="482822"/>
                </a:cubicBezTo>
                <a:cubicBezTo>
                  <a:pt x="4022936" y="472454"/>
                  <a:pt x="4011541" y="463964"/>
                  <a:pt x="3997243" y="457333"/>
                </a:cubicBezTo>
                <a:cubicBezTo>
                  <a:pt x="3982946" y="450721"/>
                  <a:pt x="3963178" y="443463"/>
                  <a:pt x="3937895" y="435579"/>
                </a:cubicBezTo>
                <a:lnTo>
                  <a:pt x="3919890" y="429985"/>
                </a:lnTo>
                <a:cubicBezTo>
                  <a:pt x="3886722" y="419636"/>
                  <a:pt x="3861074" y="410403"/>
                  <a:pt x="3842841" y="402363"/>
                </a:cubicBezTo>
                <a:cubicBezTo>
                  <a:pt x="3824609" y="394264"/>
                  <a:pt x="3809384" y="382996"/>
                  <a:pt x="3797168" y="368481"/>
                </a:cubicBezTo>
                <a:cubicBezTo>
                  <a:pt x="3784952" y="353986"/>
                  <a:pt x="3778844" y="335147"/>
                  <a:pt x="3778844" y="311947"/>
                </a:cubicBezTo>
                <a:cubicBezTo>
                  <a:pt x="3778844" y="275483"/>
                  <a:pt x="3793856" y="248253"/>
                  <a:pt x="3823864" y="230236"/>
                </a:cubicBezTo>
                <a:cubicBezTo>
                  <a:pt x="3853918" y="212219"/>
                  <a:pt x="3891508" y="203201"/>
                  <a:pt x="3936664" y="203201"/>
                </a:cubicBezTo>
                <a:close/>
                <a:moveTo>
                  <a:pt x="2316621" y="203200"/>
                </a:moveTo>
                <a:cubicBezTo>
                  <a:pt x="2355986" y="203200"/>
                  <a:pt x="2390476" y="212316"/>
                  <a:pt x="2420109" y="230528"/>
                </a:cubicBezTo>
                <a:cubicBezTo>
                  <a:pt x="2449705" y="248779"/>
                  <a:pt x="2472487" y="273818"/>
                  <a:pt x="2488436" y="305724"/>
                </a:cubicBezTo>
                <a:cubicBezTo>
                  <a:pt x="2504403" y="337629"/>
                  <a:pt x="2512378" y="373877"/>
                  <a:pt x="2512378" y="414448"/>
                </a:cubicBezTo>
                <a:cubicBezTo>
                  <a:pt x="2512378" y="455059"/>
                  <a:pt x="2504403" y="491307"/>
                  <a:pt x="2488436" y="523193"/>
                </a:cubicBezTo>
                <a:cubicBezTo>
                  <a:pt x="2472487" y="555118"/>
                  <a:pt x="2449705" y="580157"/>
                  <a:pt x="2420109" y="598388"/>
                </a:cubicBezTo>
                <a:cubicBezTo>
                  <a:pt x="2390476" y="616640"/>
                  <a:pt x="2355986" y="625736"/>
                  <a:pt x="2316621" y="625736"/>
                </a:cubicBezTo>
                <a:cubicBezTo>
                  <a:pt x="2277256" y="625736"/>
                  <a:pt x="2242784" y="616640"/>
                  <a:pt x="2213188" y="598388"/>
                </a:cubicBezTo>
                <a:cubicBezTo>
                  <a:pt x="2183555" y="580157"/>
                  <a:pt x="2160773" y="555118"/>
                  <a:pt x="2144806" y="523193"/>
                </a:cubicBezTo>
                <a:cubicBezTo>
                  <a:pt x="2128857" y="491307"/>
                  <a:pt x="2120901" y="455059"/>
                  <a:pt x="2120901" y="414448"/>
                </a:cubicBezTo>
                <a:cubicBezTo>
                  <a:pt x="2120901" y="373877"/>
                  <a:pt x="2128857" y="337629"/>
                  <a:pt x="2144806" y="305724"/>
                </a:cubicBezTo>
                <a:cubicBezTo>
                  <a:pt x="2160773" y="273818"/>
                  <a:pt x="2183555" y="248779"/>
                  <a:pt x="2213188" y="230528"/>
                </a:cubicBezTo>
                <a:cubicBezTo>
                  <a:pt x="2242784" y="212316"/>
                  <a:pt x="2277256" y="203200"/>
                  <a:pt x="2316621" y="203200"/>
                </a:cubicBezTo>
                <a:close/>
                <a:moveTo>
                  <a:pt x="1094024" y="165101"/>
                </a:moveTo>
                <a:lnTo>
                  <a:pt x="1094024" y="341715"/>
                </a:lnTo>
                <a:lnTo>
                  <a:pt x="927100" y="341715"/>
                </a:lnTo>
                <a:lnTo>
                  <a:pt x="1052293" y="304307"/>
                </a:lnTo>
                <a:cubicBezTo>
                  <a:pt x="1052293" y="304307"/>
                  <a:pt x="1052293" y="189165"/>
                  <a:pt x="1052293" y="189165"/>
                </a:cubicBezTo>
                <a:close/>
                <a:moveTo>
                  <a:pt x="736600" y="165101"/>
                </a:moveTo>
                <a:lnTo>
                  <a:pt x="778331" y="189165"/>
                </a:lnTo>
                <a:cubicBezTo>
                  <a:pt x="778331" y="189165"/>
                  <a:pt x="778331" y="304307"/>
                  <a:pt x="778331" y="304307"/>
                </a:cubicBezTo>
                <a:lnTo>
                  <a:pt x="903524" y="341715"/>
                </a:lnTo>
                <a:lnTo>
                  <a:pt x="736600" y="341715"/>
                </a:lnTo>
                <a:close/>
                <a:moveTo>
                  <a:pt x="1024469" y="139701"/>
                </a:moveTo>
                <a:cubicBezTo>
                  <a:pt x="1024469" y="139701"/>
                  <a:pt x="1024469" y="283742"/>
                  <a:pt x="1024469" y="283742"/>
                </a:cubicBezTo>
                <a:lnTo>
                  <a:pt x="927101" y="338150"/>
                </a:lnTo>
                <a:lnTo>
                  <a:pt x="927101" y="214707"/>
                </a:lnTo>
                <a:cubicBezTo>
                  <a:pt x="927101" y="202736"/>
                  <a:pt x="933520" y="191674"/>
                  <a:pt x="943919" y="185721"/>
                </a:cubicBezTo>
                <a:close/>
                <a:moveTo>
                  <a:pt x="812800" y="139701"/>
                </a:moveTo>
                <a:lnTo>
                  <a:pt x="893351" y="185721"/>
                </a:lnTo>
                <a:cubicBezTo>
                  <a:pt x="903751" y="191665"/>
                  <a:pt x="910170" y="202736"/>
                  <a:pt x="910170" y="214707"/>
                </a:cubicBezTo>
                <a:lnTo>
                  <a:pt x="910170" y="338150"/>
                </a:lnTo>
                <a:lnTo>
                  <a:pt x="812800" y="283742"/>
                </a:lnTo>
                <a:close/>
                <a:moveTo>
                  <a:pt x="345298" y="114299"/>
                </a:moveTo>
                <a:cubicBezTo>
                  <a:pt x="358506" y="114343"/>
                  <a:pt x="370376" y="116057"/>
                  <a:pt x="378546" y="118252"/>
                </a:cubicBezTo>
                <a:cubicBezTo>
                  <a:pt x="404040" y="125091"/>
                  <a:pt x="417268" y="131094"/>
                  <a:pt x="437833" y="139833"/>
                </a:cubicBezTo>
                <a:cubicBezTo>
                  <a:pt x="453732" y="146558"/>
                  <a:pt x="462845" y="147812"/>
                  <a:pt x="468198" y="149484"/>
                </a:cubicBezTo>
                <a:cubicBezTo>
                  <a:pt x="479214" y="152904"/>
                  <a:pt x="481564" y="160503"/>
                  <a:pt x="478160" y="170496"/>
                </a:cubicBezTo>
                <a:cubicBezTo>
                  <a:pt x="475706" y="177715"/>
                  <a:pt x="467029" y="190064"/>
                  <a:pt x="447519" y="198765"/>
                </a:cubicBezTo>
                <a:cubicBezTo>
                  <a:pt x="428548" y="207238"/>
                  <a:pt x="401231" y="208719"/>
                  <a:pt x="381893" y="202640"/>
                </a:cubicBezTo>
                <a:cubicBezTo>
                  <a:pt x="360583" y="195915"/>
                  <a:pt x="351619" y="182122"/>
                  <a:pt x="337634" y="190101"/>
                </a:cubicBezTo>
                <a:cubicBezTo>
                  <a:pt x="326779" y="196295"/>
                  <a:pt x="326400" y="212253"/>
                  <a:pt x="340179" y="225020"/>
                </a:cubicBezTo>
                <a:lnTo>
                  <a:pt x="422323" y="309180"/>
                </a:lnTo>
                <a:cubicBezTo>
                  <a:pt x="459349" y="345884"/>
                  <a:pt x="485989" y="399610"/>
                  <a:pt x="459750" y="446877"/>
                </a:cubicBezTo>
                <a:cubicBezTo>
                  <a:pt x="436778" y="488330"/>
                  <a:pt x="393104" y="496309"/>
                  <a:pt x="393104" y="496309"/>
                </a:cubicBezTo>
                <a:lnTo>
                  <a:pt x="393104" y="422104"/>
                </a:lnTo>
                <a:cubicBezTo>
                  <a:pt x="409106" y="403676"/>
                  <a:pt x="402011" y="383994"/>
                  <a:pt x="384816" y="364692"/>
                </a:cubicBezTo>
                <a:cubicBezTo>
                  <a:pt x="384014" y="363704"/>
                  <a:pt x="383142" y="362716"/>
                  <a:pt x="382237" y="361804"/>
                </a:cubicBezTo>
                <a:lnTo>
                  <a:pt x="380953" y="360550"/>
                </a:lnTo>
                <a:cubicBezTo>
                  <a:pt x="379921" y="359449"/>
                  <a:pt x="378878" y="358385"/>
                  <a:pt x="377789" y="357321"/>
                </a:cubicBezTo>
                <a:lnTo>
                  <a:pt x="377801" y="357397"/>
                </a:lnTo>
                <a:lnTo>
                  <a:pt x="331284" y="310852"/>
                </a:lnTo>
                <a:cubicBezTo>
                  <a:pt x="331284" y="310852"/>
                  <a:pt x="331284" y="385020"/>
                  <a:pt x="331284" y="385020"/>
                </a:cubicBezTo>
                <a:cubicBezTo>
                  <a:pt x="315316" y="403410"/>
                  <a:pt x="322308" y="422977"/>
                  <a:pt x="339377" y="442241"/>
                </a:cubicBezTo>
                <a:cubicBezTo>
                  <a:pt x="340236" y="443343"/>
                  <a:pt x="341153" y="444369"/>
                  <a:pt x="342139" y="445357"/>
                </a:cubicBezTo>
                <a:lnTo>
                  <a:pt x="393092" y="496309"/>
                </a:lnTo>
                <a:lnTo>
                  <a:pt x="393104" y="496309"/>
                </a:lnTo>
                <a:lnTo>
                  <a:pt x="422323" y="525566"/>
                </a:lnTo>
                <a:cubicBezTo>
                  <a:pt x="459349" y="562232"/>
                  <a:pt x="485989" y="615958"/>
                  <a:pt x="459761" y="663263"/>
                </a:cubicBezTo>
                <a:cubicBezTo>
                  <a:pt x="436778" y="704678"/>
                  <a:pt x="393138" y="712695"/>
                  <a:pt x="393104" y="712695"/>
                </a:cubicBezTo>
                <a:lnTo>
                  <a:pt x="422323" y="741914"/>
                </a:lnTo>
                <a:cubicBezTo>
                  <a:pt x="443197" y="762811"/>
                  <a:pt x="454924" y="781429"/>
                  <a:pt x="454924" y="820603"/>
                </a:cubicBezTo>
                <a:cubicBezTo>
                  <a:pt x="454924" y="879307"/>
                  <a:pt x="393092" y="929081"/>
                  <a:pt x="393092" y="929081"/>
                </a:cubicBezTo>
                <a:cubicBezTo>
                  <a:pt x="393092" y="929081"/>
                  <a:pt x="433855" y="846668"/>
                  <a:pt x="383383" y="795716"/>
                </a:cubicBezTo>
                <a:lnTo>
                  <a:pt x="302041" y="714367"/>
                </a:lnTo>
                <a:cubicBezTo>
                  <a:pt x="265027" y="677701"/>
                  <a:pt x="238387" y="623975"/>
                  <a:pt x="264615" y="576670"/>
                </a:cubicBezTo>
                <a:cubicBezTo>
                  <a:pt x="287609" y="535255"/>
                  <a:pt x="331272" y="527238"/>
                  <a:pt x="331272" y="527238"/>
                </a:cubicBezTo>
                <a:lnTo>
                  <a:pt x="331272" y="601444"/>
                </a:lnTo>
                <a:cubicBezTo>
                  <a:pt x="315270" y="619909"/>
                  <a:pt x="322354" y="639553"/>
                  <a:pt x="339560" y="658855"/>
                </a:cubicBezTo>
                <a:cubicBezTo>
                  <a:pt x="340362" y="659881"/>
                  <a:pt x="341222" y="660831"/>
                  <a:pt x="342139" y="661743"/>
                </a:cubicBezTo>
                <a:lnTo>
                  <a:pt x="343434" y="663035"/>
                </a:lnTo>
                <a:cubicBezTo>
                  <a:pt x="344455" y="664099"/>
                  <a:pt x="345498" y="665162"/>
                  <a:pt x="346587" y="666226"/>
                </a:cubicBezTo>
                <a:lnTo>
                  <a:pt x="346575" y="666188"/>
                </a:lnTo>
                <a:lnTo>
                  <a:pt x="393092" y="712695"/>
                </a:lnTo>
                <a:lnTo>
                  <a:pt x="393092" y="638527"/>
                </a:lnTo>
                <a:cubicBezTo>
                  <a:pt x="409049" y="620137"/>
                  <a:pt x="402079" y="600570"/>
                  <a:pt x="384999" y="581306"/>
                </a:cubicBezTo>
                <a:cubicBezTo>
                  <a:pt x="384140" y="580242"/>
                  <a:pt x="383223" y="579178"/>
                  <a:pt x="382237" y="578190"/>
                </a:cubicBezTo>
                <a:lnTo>
                  <a:pt x="331284" y="527238"/>
                </a:lnTo>
                <a:lnTo>
                  <a:pt x="302041" y="498019"/>
                </a:lnTo>
                <a:cubicBezTo>
                  <a:pt x="265027" y="461315"/>
                  <a:pt x="238387" y="407589"/>
                  <a:pt x="264615" y="360322"/>
                </a:cubicBezTo>
                <a:cubicBezTo>
                  <a:pt x="287598" y="318869"/>
                  <a:pt x="331261" y="310852"/>
                  <a:pt x="331272" y="310852"/>
                </a:cubicBezTo>
                <a:cubicBezTo>
                  <a:pt x="331272" y="310852"/>
                  <a:pt x="302053" y="281633"/>
                  <a:pt x="302053" y="281633"/>
                </a:cubicBezTo>
                <a:cubicBezTo>
                  <a:pt x="281179" y="260774"/>
                  <a:pt x="254000" y="228857"/>
                  <a:pt x="254000" y="191203"/>
                </a:cubicBezTo>
                <a:cubicBezTo>
                  <a:pt x="254000" y="129080"/>
                  <a:pt x="305674" y="114169"/>
                  <a:pt x="345298" y="114299"/>
                </a:cubicBezTo>
                <a:close/>
                <a:moveTo>
                  <a:pt x="641407" y="46367"/>
                </a:moveTo>
                <a:cubicBezTo>
                  <a:pt x="641407" y="46367"/>
                  <a:pt x="641407" y="424971"/>
                  <a:pt x="641407" y="424971"/>
                </a:cubicBezTo>
                <a:lnTo>
                  <a:pt x="1151956" y="424971"/>
                </a:lnTo>
                <a:cubicBezTo>
                  <a:pt x="1177258" y="319243"/>
                  <a:pt x="1190080" y="208078"/>
                  <a:pt x="1190080" y="92733"/>
                </a:cubicBezTo>
                <a:lnTo>
                  <a:pt x="1190080" y="46367"/>
                </a:lnTo>
                <a:close/>
                <a:moveTo>
                  <a:pt x="46367" y="46367"/>
                </a:moveTo>
                <a:cubicBezTo>
                  <a:pt x="46367" y="46367"/>
                  <a:pt x="46367" y="92733"/>
                  <a:pt x="46367" y="92733"/>
                </a:cubicBezTo>
                <a:cubicBezTo>
                  <a:pt x="46367" y="272705"/>
                  <a:pt x="77450" y="442545"/>
                  <a:pt x="138699" y="597444"/>
                </a:cubicBezTo>
                <a:cubicBezTo>
                  <a:pt x="187699" y="721317"/>
                  <a:pt x="256105" y="836147"/>
                  <a:pt x="341969" y="938840"/>
                </a:cubicBezTo>
                <a:cubicBezTo>
                  <a:pt x="433500" y="1048174"/>
                  <a:pt x="531672" y="1126196"/>
                  <a:pt x="595040" y="1168270"/>
                </a:cubicBezTo>
                <a:lnTo>
                  <a:pt x="595040" y="46367"/>
                </a:lnTo>
                <a:close/>
                <a:moveTo>
                  <a:pt x="0" y="0"/>
                </a:moveTo>
                <a:lnTo>
                  <a:pt x="1236447" y="0"/>
                </a:lnTo>
                <a:lnTo>
                  <a:pt x="1236447" y="92733"/>
                </a:lnTo>
                <a:cubicBezTo>
                  <a:pt x="1236447" y="911879"/>
                  <a:pt x="618223" y="1236446"/>
                  <a:pt x="618223" y="1236446"/>
                </a:cubicBezTo>
                <a:cubicBezTo>
                  <a:pt x="618223" y="1236446"/>
                  <a:pt x="0" y="911879"/>
                  <a:pt x="0" y="92733"/>
                </a:cubicBezTo>
                <a:cubicBezTo>
                  <a:pt x="0" y="92733"/>
                  <a:pt x="0" y="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5DBC373-8869-1C4D-AF64-21072C5DFFD2}"/>
              </a:ext>
            </a:extLst>
          </p:cNvPr>
          <p:cNvCxnSpPr>
            <a:cxnSpLocks/>
          </p:cNvCxnSpPr>
          <p:nvPr userDrawn="1"/>
        </p:nvCxnSpPr>
        <p:spPr>
          <a:xfrm>
            <a:off x="11360305" y="6352478"/>
            <a:ext cx="0" cy="11817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363680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Icons + Label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17CB7-5E79-426D-81E3-C2EAB67C9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23940B-E268-4978-BFB0-38ADD3022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67D03CC-13B7-4D1C-BA10-5EA08EDEA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529EE443-A7D6-4E75-B28E-DFF8B514CC77}"/>
              </a:ext>
            </a:extLst>
          </p:cNvPr>
          <p:cNvSpPr>
            <a:spLocks noGrp="1" noChangeAspect="1"/>
          </p:cNvSpPr>
          <p:nvPr>
            <p:ph type="pic" sz="quarter" idx="19"/>
          </p:nvPr>
        </p:nvSpPr>
        <p:spPr>
          <a:xfrm>
            <a:off x="493776" y="2026102"/>
            <a:ext cx="1097280" cy="109728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algn="ctr">
              <a:defRPr sz="105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Picture Placeholder 6">
            <a:extLst>
              <a:ext uri="{FF2B5EF4-FFF2-40B4-BE49-F238E27FC236}">
                <a16:creationId xmlns:a16="http://schemas.microsoft.com/office/drawing/2014/main" id="{0DFCD9D2-FF14-4812-9DD3-4CFDA968188A}"/>
              </a:ext>
            </a:extLst>
          </p:cNvPr>
          <p:cNvSpPr>
            <a:spLocks noGrp="1" noChangeAspect="1"/>
          </p:cNvSpPr>
          <p:nvPr>
            <p:ph type="pic" sz="quarter" idx="20"/>
          </p:nvPr>
        </p:nvSpPr>
        <p:spPr>
          <a:xfrm>
            <a:off x="5795887" y="2026102"/>
            <a:ext cx="1097280" cy="109728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algn="ctr"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BB4C7BE7-CF6F-436B-8978-2F5BBDDE859E}"/>
              </a:ext>
            </a:extLst>
          </p:cNvPr>
          <p:cNvSpPr>
            <a:spLocks noGrp="1" noChangeAspect="1"/>
          </p:cNvSpPr>
          <p:nvPr>
            <p:ph type="pic" sz="quarter" idx="21"/>
          </p:nvPr>
        </p:nvSpPr>
        <p:spPr>
          <a:xfrm>
            <a:off x="493776" y="3368998"/>
            <a:ext cx="1097280" cy="109728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algn="ctr">
              <a:defRPr sz="105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9" name="Picture Placeholder 6">
            <a:extLst>
              <a:ext uri="{FF2B5EF4-FFF2-40B4-BE49-F238E27FC236}">
                <a16:creationId xmlns:a16="http://schemas.microsoft.com/office/drawing/2014/main" id="{47501E12-D8B3-4BE8-BD6F-01AFCD156CA2}"/>
              </a:ext>
            </a:extLst>
          </p:cNvPr>
          <p:cNvSpPr>
            <a:spLocks noGrp="1" noChangeAspect="1"/>
          </p:cNvSpPr>
          <p:nvPr>
            <p:ph type="pic" sz="quarter" idx="22"/>
          </p:nvPr>
        </p:nvSpPr>
        <p:spPr>
          <a:xfrm>
            <a:off x="5795887" y="3368998"/>
            <a:ext cx="1097280" cy="109728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algn="ctr">
              <a:defRPr sz="105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0" name="Picture Placeholder 6">
            <a:extLst>
              <a:ext uri="{FF2B5EF4-FFF2-40B4-BE49-F238E27FC236}">
                <a16:creationId xmlns:a16="http://schemas.microsoft.com/office/drawing/2014/main" id="{72CC66C3-A319-4228-BCED-6A167128BDE8}"/>
              </a:ext>
            </a:extLst>
          </p:cNvPr>
          <p:cNvSpPr>
            <a:spLocks noGrp="1" noChangeAspect="1"/>
          </p:cNvSpPr>
          <p:nvPr>
            <p:ph type="pic" sz="quarter" idx="23"/>
          </p:nvPr>
        </p:nvSpPr>
        <p:spPr>
          <a:xfrm>
            <a:off x="493776" y="4711895"/>
            <a:ext cx="1097280" cy="109728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algn="ctr">
              <a:defRPr sz="105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1" name="Picture Placeholder 6">
            <a:extLst>
              <a:ext uri="{FF2B5EF4-FFF2-40B4-BE49-F238E27FC236}">
                <a16:creationId xmlns:a16="http://schemas.microsoft.com/office/drawing/2014/main" id="{70B551CA-56F9-4B16-8B85-85BB50F2E464}"/>
              </a:ext>
            </a:extLst>
          </p:cNvPr>
          <p:cNvSpPr>
            <a:spLocks noGrp="1" noChangeAspect="1"/>
          </p:cNvSpPr>
          <p:nvPr>
            <p:ph type="pic" sz="quarter" idx="24"/>
          </p:nvPr>
        </p:nvSpPr>
        <p:spPr>
          <a:xfrm>
            <a:off x="5795887" y="4711895"/>
            <a:ext cx="1097280" cy="109728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algn="ctr">
              <a:defRPr sz="105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8" name="Footer Placeholder 7">
            <a:extLst>
              <a:ext uri="{FF2B5EF4-FFF2-40B4-BE49-F238E27FC236}">
                <a16:creationId xmlns:a16="http://schemas.microsoft.com/office/drawing/2014/main" id="{28AA5AF5-6E0A-B74F-A677-45E588EA86F1}"/>
              </a:ext>
            </a:extLst>
          </p:cNvPr>
          <p:cNvSpPr>
            <a:spLocks noGrp="1"/>
          </p:cNvSpPr>
          <p:nvPr>
            <p:ph type="ftr" sz="quarter" idx="31"/>
          </p:nvPr>
        </p:nvSpPr>
        <p:spPr>
          <a:xfrm>
            <a:off x="5976940" y="6211418"/>
            <a:ext cx="5137481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/>
              <a:t>© SUNY Downstate Health Sciences University 2021 – Privileged &amp; Confidential</a:t>
            </a:r>
            <a:endParaRPr lang="en-US" dirty="0"/>
          </a:p>
        </p:txBody>
      </p:sp>
      <p:sp>
        <p:nvSpPr>
          <p:cNvPr id="29" name="Text Placeholder 7">
            <a:extLst>
              <a:ext uri="{FF2B5EF4-FFF2-40B4-BE49-F238E27FC236}">
                <a16:creationId xmlns:a16="http://schemas.microsoft.com/office/drawing/2014/main" id="{A6924C66-C9E2-AA45-98B2-5363DBFCC31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" y="1373251"/>
            <a:ext cx="11201400" cy="548640"/>
          </a:xfrm>
        </p:spPr>
        <p:txBody>
          <a:bodyPr/>
          <a:lstStyle>
            <a:lvl1pPr>
              <a:lnSpc>
                <a:spcPts val="2600"/>
              </a:lnSpc>
              <a:spcBef>
                <a:spcPts val="0"/>
              </a:spcBef>
              <a:defRPr sz="1800" b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A73B879E-7E94-A547-BF8F-D4D6AA4A8873}"/>
              </a:ext>
            </a:extLst>
          </p:cNvPr>
          <p:cNvSpPr>
            <a:spLocks noGrp="1"/>
          </p:cNvSpPr>
          <p:nvPr>
            <p:ph type="body" idx="32"/>
          </p:nvPr>
        </p:nvSpPr>
        <p:spPr>
          <a:xfrm>
            <a:off x="2009315" y="2314317"/>
            <a:ext cx="3419855" cy="640080"/>
          </a:xfrm>
        </p:spPr>
        <p:txBody>
          <a:bodyPr anchor="t" anchorCtr="0"/>
          <a:lstStyle>
            <a:lvl1pPr marL="0" indent="0">
              <a:lnSpc>
                <a:spcPts val="2150"/>
              </a:lnSpc>
              <a:spcBef>
                <a:spcPts val="0"/>
              </a:spcBef>
              <a:buNone/>
              <a:defRPr sz="1800" b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5124D0D2-D102-6A49-B481-BF500E9B39E9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2010783" y="3657213"/>
            <a:ext cx="3419855" cy="640080"/>
          </a:xfrm>
        </p:spPr>
        <p:txBody>
          <a:bodyPr anchor="t" anchorCtr="0"/>
          <a:lstStyle>
            <a:lvl1pPr marL="0" indent="0">
              <a:lnSpc>
                <a:spcPts val="2150"/>
              </a:lnSpc>
              <a:spcBef>
                <a:spcPts val="0"/>
              </a:spcBef>
              <a:buNone/>
              <a:defRPr sz="1800" b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Text Placeholder 2">
            <a:extLst>
              <a:ext uri="{FF2B5EF4-FFF2-40B4-BE49-F238E27FC236}">
                <a16:creationId xmlns:a16="http://schemas.microsoft.com/office/drawing/2014/main" id="{93DE51AB-D2A1-AA41-9B4A-40740AAE39E8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2009315" y="5000110"/>
            <a:ext cx="3419855" cy="640080"/>
          </a:xfrm>
        </p:spPr>
        <p:txBody>
          <a:bodyPr anchor="t" anchorCtr="0"/>
          <a:lstStyle>
            <a:lvl1pPr marL="0" indent="0">
              <a:lnSpc>
                <a:spcPts val="2150"/>
              </a:lnSpc>
              <a:spcBef>
                <a:spcPts val="0"/>
              </a:spcBef>
              <a:buNone/>
              <a:defRPr sz="1800" b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Text Placeholder 2">
            <a:extLst>
              <a:ext uri="{FF2B5EF4-FFF2-40B4-BE49-F238E27FC236}">
                <a16:creationId xmlns:a16="http://schemas.microsoft.com/office/drawing/2014/main" id="{61A2389C-B3FF-8143-B1C1-D9E808F4DA21}"/>
              </a:ext>
            </a:extLst>
          </p:cNvPr>
          <p:cNvSpPr>
            <a:spLocks noGrp="1"/>
          </p:cNvSpPr>
          <p:nvPr>
            <p:ph type="body" idx="33"/>
          </p:nvPr>
        </p:nvSpPr>
        <p:spPr>
          <a:xfrm>
            <a:off x="7293492" y="2314317"/>
            <a:ext cx="3419855" cy="640080"/>
          </a:xfrm>
        </p:spPr>
        <p:txBody>
          <a:bodyPr anchor="t" anchorCtr="0"/>
          <a:lstStyle>
            <a:lvl1pPr marL="0" indent="0">
              <a:lnSpc>
                <a:spcPts val="2150"/>
              </a:lnSpc>
              <a:spcBef>
                <a:spcPts val="0"/>
              </a:spcBef>
              <a:buNone/>
              <a:defRPr sz="1800" b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3" name="Text Placeholder 2">
            <a:extLst>
              <a:ext uri="{FF2B5EF4-FFF2-40B4-BE49-F238E27FC236}">
                <a16:creationId xmlns:a16="http://schemas.microsoft.com/office/drawing/2014/main" id="{BAF8D0D6-FD7D-4345-BD1C-43179A80FCFB}"/>
              </a:ext>
            </a:extLst>
          </p:cNvPr>
          <p:cNvSpPr>
            <a:spLocks noGrp="1"/>
          </p:cNvSpPr>
          <p:nvPr>
            <p:ph type="body" idx="34"/>
          </p:nvPr>
        </p:nvSpPr>
        <p:spPr>
          <a:xfrm>
            <a:off x="7294960" y="3657213"/>
            <a:ext cx="3419855" cy="640080"/>
          </a:xfrm>
        </p:spPr>
        <p:txBody>
          <a:bodyPr anchor="t" anchorCtr="0"/>
          <a:lstStyle>
            <a:lvl1pPr marL="0" indent="0">
              <a:lnSpc>
                <a:spcPts val="2150"/>
              </a:lnSpc>
              <a:spcBef>
                <a:spcPts val="0"/>
              </a:spcBef>
              <a:buNone/>
              <a:defRPr sz="1800" b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2">
            <a:extLst>
              <a:ext uri="{FF2B5EF4-FFF2-40B4-BE49-F238E27FC236}">
                <a16:creationId xmlns:a16="http://schemas.microsoft.com/office/drawing/2014/main" id="{3304246B-597D-7348-A2FF-0E13EB5B6E66}"/>
              </a:ext>
            </a:extLst>
          </p:cNvPr>
          <p:cNvSpPr>
            <a:spLocks noGrp="1"/>
          </p:cNvSpPr>
          <p:nvPr>
            <p:ph type="body" idx="35"/>
          </p:nvPr>
        </p:nvSpPr>
        <p:spPr>
          <a:xfrm>
            <a:off x="7293492" y="5000110"/>
            <a:ext cx="3419855" cy="640080"/>
          </a:xfrm>
        </p:spPr>
        <p:txBody>
          <a:bodyPr anchor="t" anchorCtr="0"/>
          <a:lstStyle>
            <a:lvl1pPr marL="0" indent="0">
              <a:lnSpc>
                <a:spcPts val="2150"/>
              </a:lnSpc>
              <a:spcBef>
                <a:spcPts val="0"/>
              </a:spcBef>
              <a:buNone/>
              <a:defRPr sz="1800" b="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882638A1-8CB8-C945-9964-1A5636149121}"/>
              </a:ext>
            </a:extLst>
          </p:cNvPr>
          <p:cNvSpPr>
            <a:spLocks noChangeAspect="1"/>
          </p:cNvSpPr>
          <p:nvPr userDrawn="1"/>
        </p:nvSpPr>
        <p:spPr>
          <a:xfrm>
            <a:off x="510067" y="6236276"/>
            <a:ext cx="1591056" cy="344226"/>
          </a:xfrm>
          <a:custGeom>
            <a:avLst/>
            <a:gdLst>
              <a:gd name="connsiteX0" fmla="*/ 2059931 w 5710521"/>
              <a:gd name="connsiteY0" fmla="*/ 924335 h 1236446"/>
              <a:gd name="connsiteX1" fmla="*/ 2038171 w 5710521"/>
              <a:gd name="connsiteY1" fmla="*/ 981014 h 1236446"/>
              <a:gd name="connsiteX2" fmla="*/ 2081447 w 5710521"/>
              <a:gd name="connsiteY2" fmla="*/ 981014 h 1236446"/>
              <a:gd name="connsiteX3" fmla="*/ 5049518 w 5710521"/>
              <a:gd name="connsiteY3" fmla="*/ 908304 h 1236446"/>
              <a:gd name="connsiteX4" fmla="*/ 5049518 w 5710521"/>
              <a:gd name="connsiteY4" fmla="*/ 959096 h 1236446"/>
              <a:gd name="connsiteX5" fmla="*/ 5076343 w 5710521"/>
              <a:gd name="connsiteY5" fmla="*/ 959096 h 1236446"/>
              <a:gd name="connsiteX6" fmla="*/ 5106610 w 5710521"/>
              <a:gd name="connsiteY6" fmla="*/ 933502 h 1236446"/>
              <a:gd name="connsiteX7" fmla="*/ 5080389 w 5710521"/>
              <a:gd name="connsiteY7" fmla="*/ 908304 h 1236446"/>
              <a:gd name="connsiteX8" fmla="*/ 5588001 w 5710521"/>
              <a:gd name="connsiteY8" fmla="*/ 889000 h 1236446"/>
              <a:gd name="connsiteX9" fmla="*/ 5610571 w 5710521"/>
              <a:gd name="connsiteY9" fmla="*/ 889000 h 1236446"/>
              <a:gd name="connsiteX10" fmla="*/ 5648955 w 5710521"/>
              <a:gd name="connsiteY10" fmla="*/ 964973 h 1236446"/>
              <a:gd name="connsiteX11" fmla="*/ 5687980 w 5710521"/>
              <a:gd name="connsiteY11" fmla="*/ 889000 h 1236446"/>
              <a:gd name="connsiteX12" fmla="*/ 5710521 w 5710521"/>
              <a:gd name="connsiteY12" fmla="*/ 889000 h 1236446"/>
              <a:gd name="connsiteX13" fmla="*/ 5659119 w 5710521"/>
              <a:gd name="connsiteY13" fmla="*/ 985086 h 1236446"/>
              <a:gd name="connsiteX14" fmla="*/ 5659119 w 5710521"/>
              <a:gd name="connsiteY14" fmla="*/ 1039124 h 1236446"/>
              <a:gd name="connsiteX15" fmla="*/ 5638801 w 5710521"/>
              <a:gd name="connsiteY15" fmla="*/ 1039124 h 1236446"/>
              <a:gd name="connsiteX16" fmla="*/ 5638801 w 5710521"/>
              <a:gd name="connsiteY16" fmla="*/ 985086 h 1236446"/>
              <a:gd name="connsiteX17" fmla="*/ 5435601 w 5710521"/>
              <a:gd name="connsiteY17" fmla="*/ 889000 h 1236446"/>
              <a:gd name="connsiteX18" fmla="*/ 5544903 w 5710521"/>
              <a:gd name="connsiteY18" fmla="*/ 889000 h 1236446"/>
              <a:gd name="connsiteX19" fmla="*/ 5544903 w 5710521"/>
              <a:gd name="connsiteY19" fmla="*/ 908697 h 1236446"/>
              <a:gd name="connsiteX20" fmla="*/ 5500398 w 5710521"/>
              <a:gd name="connsiteY20" fmla="*/ 908697 h 1236446"/>
              <a:gd name="connsiteX21" fmla="*/ 5500398 w 5710521"/>
              <a:gd name="connsiteY21" fmla="*/ 1039124 h 1236446"/>
              <a:gd name="connsiteX22" fmla="*/ 5480106 w 5710521"/>
              <a:gd name="connsiteY22" fmla="*/ 1039124 h 1236446"/>
              <a:gd name="connsiteX23" fmla="*/ 5480106 w 5710521"/>
              <a:gd name="connsiteY23" fmla="*/ 908697 h 1236446"/>
              <a:gd name="connsiteX24" fmla="*/ 5435601 w 5710521"/>
              <a:gd name="connsiteY24" fmla="*/ 908697 h 1236446"/>
              <a:gd name="connsiteX25" fmla="*/ 5435601 w 5710521"/>
              <a:gd name="connsiteY25" fmla="*/ 889000 h 1236446"/>
              <a:gd name="connsiteX26" fmla="*/ 5346700 w 5710521"/>
              <a:gd name="connsiteY26" fmla="*/ 889000 h 1236446"/>
              <a:gd name="connsiteX27" fmla="*/ 5367018 w 5710521"/>
              <a:gd name="connsiteY27" fmla="*/ 889000 h 1236446"/>
              <a:gd name="connsiteX28" fmla="*/ 5367018 w 5710521"/>
              <a:gd name="connsiteY28" fmla="*/ 1039124 h 1236446"/>
              <a:gd name="connsiteX29" fmla="*/ 5346700 w 5710521"/>
              <a:gd name="connsiteY29" fmla="*/ 1039124 h 1236446"/>
              <a:gd name="connsiteX30" fmla="*/ 5346700 w 5710521"/>
              <a:gd name="connsiteY30" fmla="*/ 889000 h 1236446"/>
              <a:gd name="connsiteX31" fmla="*/ 5029201 w 5710521"/>
              <a:gd name="connsiteY31" fmla="*/ 889000 h 1236446"/>
              <a:gd name="connsiteX32" fmla="*/ 5080204 w 5710521"/>
              <a:gd name="connsiteY32" fmla="*/ 889000 h 1236446"/>
              <a:gd name="connsiteX33" fmla="*/ 5127345 w 5710521"/>
              <a:gd name="connsiteY33" fmla="*/ 933710 h 1236446"/>
              <a:gd name="connsiteX34" fmla="*/ 5092400 w 5710521"/>
              <a:gd name="connsiteY34" fmla="*/ 976571 h 1236446"/>
              <a:gd name="connsiteX35" fmla="*/ 5134241 w 5710521"/>
              <a:gd name="connsiteY35" fmla="*/ 1039146 h 1236446"/>
              <a:gd name="connsiteX36" fmla="*/ 5109250 w 5710521"/>
              <a:gd name="connsiteY36" fmla="*/ 1039146 h 1236446"/>
              <a:gd name="connsiteX37" fmla="*/ 5070254 w 5710521"/>
              <a:gd name="connsiteY37" fmla="*/ 978191 h 1236446"/>
              <a:gd name="connsiteX38" fmla="*/ 5049518 w 5710521"/>
              <a:gd name="connsiteY38" fmla="*/ 978191 h 1236446"/>
              <a:gd name="connsiteX39" fmla="*/ 5049518 w 5710521"/>
              <a:gd name="connsiteY39" fmla="*/ 1039146 h 1236446"/>
              <a:gd name="connsiteX40" fmla="*/ 5029201 w 5710521"/>
              <a:gd name="connsiteY40" fmla="*/ 1039146 h 1236446"/>
              <a:gd name="connsiteX41" fmla="*/ 4864100 w 5710521"/>
              <a:gd name="connsiteY41" fmla="*/ 889000 h 1236446"/>
              <a:gd name="connsiteX42" fmla="*/ 4957547 w 5710521"/>
              <a:gd name="connsiteY42" fmla="*/ 889000 h 1236446"/>
              <a:gd name="connsiteX43" fmla="*/ 4957547 w 5710521"/>
              <a:gd name="connsiteY43" fmla="*/ 908301 h 1236446"/>
              <a:gd name="connsiteX44" fmla="*/ 4884416 w 5710521"/>
              <a:gd name="connsiteY44" fmla="*/ 908301 h 1236446"/>
              <a:gd name="connsiteX45" fmla="*/ 4884416 w 5710521"/>
              <a:gd name="connsiteY45" fmla="*/ 953200 h 1236446"/>
              <a:gd name="connsiteX46" fmla="*/ 4952092 w 5710521"/>
              <a:gd name="connsiteY46" fmla="*/ 953200 h 1236446"/>
              <a:gd name="connsiteX47" fmla="*/ 4952092 w 5710521"/>
              <a:gd name="connsiteY47" fmla="*/ 972494 h 1236446"/>
              <a:gd name="connsiteX48" fmla="*/ 4884416 w 5710521"/>
              <a:gd name="connsiteY48" fmla="*/ 972494 h 1236446"/>
              <a:gd name="connsiteX49" fmla="*/ 4884416 w 5710521"/>
              <a:gd name="connsiteY49" fmla="*/ 1019818 h 1236446"/>
              <a:gd name="connsiteX50" fmla="*/ 4957547 w 5710521"/>
              <a:gd name="connsiteY50" fmla="*/ 1019818 h 1236446"/>
              <a:gd name="connsiteX51" fmla="*/ 4957547 w 5710521"/>
              <a:gd name="connsiteY51" fmla="*/ 1039126 h 1236446"/>
              <a:gd name="connsiteX52" fmla="*/ 4864100 w 5710521"/>
              <a:gd name="connsiteY52" fmla="*/ 1039126 h 1236446"/>
              <a:gd name="connsiteX53" fmla="*/ 4864100 w 5710521"/>
              <a:gd name="connsiteY53" fmla="*/ 889000 h 1236446"/>
              <a:gd name="connsiteX54" fmla="*/ 4660901 w 5710521"/>
              <a:gd name="connsiteY54" fmla="*/ 889000 h 1236446"/>
              <a:gd name="connsiteX55" fmla="*/ 4684069 w 5710521"/>
              <a:gd name="connsiteY55" fmla="*/ 889000 h 1236446"/>
              <a:gd name="connsiteX56" fmla="*/ 4731598 w 5710521"/>
              <a:gd name="connsiteY56" fmla="*/ 1004180 h 1236446"/>
              <a:gd name="connsiteX57" fmla="*/ 4778926 w 5710521"/>
              <a:gd name="connsiteY57" fmla="*/ 889000 h 1236446"/>
              <a:gd name="connsiteX58" fmla="*/ 4801074 w 5710521"/>
              <a:gd name="connsiteY58" fmla="*/ 889000 h 1236446"/>
              <a:gd name="connsiteX59" fmla="*/ 4737276 w 5710521"/>
              <a:gd name="connsiteY59" fmla="*/ 1039126 h 1236446"/>
              <a:gd name="connsiteX60" fmla="*/ 4725699 w 5710521"/>
              <a:gd name="connsiteY60" fmla="*/ 1039126 h 1236446"/>
              <a:gd name="connsiteX61" fmla="*/ 4572000 w 5710521"/>
              <a:gd name="connsiteY61" fmla="*/ 889000 h 1236446"/>
              <a:gd name="connsiteX62" fmla="*/ 4592318 w 5710521"/>
              <a:gd name="connsiteY62" fmla="*/ 889000 h 1236446"/>
              <a:gd name="connsiteX63" fmla="*/ 4592318 w 5710521"/>
              <a:gd name="connsiteY63" fmla="*/ 1039124 h 1236446"/>
              <a:gd name="connsiteX64" fmla="*/ 4572000 w 5710521"/>
              <a:gd name="connsiteY64" fmla="*/ 1039124 h 1236446"/>
              <a:gd name="connsiteX65" fmla="*/ 4572000 w 5710521"/>
              <a:gd name="connsiteY65" fmla="*/ 889000 h 1236446"/>
              <a:gd name="connsiteX66" fmla="*/ 4381501 w 5710521"/>
              <a:gd name="connsiteY66" fmla="*/ 889000 h 1236446"/>
              <a:gd name="connsiteX67" fmla="*/ 4390642 w 5710521"/>
              <a:gd name="connsiteY67" fmla="*/ 889000 h 1236446"/>
              <a:gd name="connsiteX68" fmla="*/ 4482074 w 5710521"/>
              <a:gd name="connsiteY68" fmla="*/ 996055 h 1236446"/>
              <a:gd name="connsiteX69" fmla="*/ 4482074 w 5710521"/>
              <a:gd name="connsiteY69" fmla="*/ 889000 h 1236446"/>
              <a:gd name="connsiteX70" fmla="*/ 4502188 w 5710521"/>
              <a:gd name="connsiteY70" fmla="*/ 889000 h 1236446"/>
              <a:gd name="connsiteX71" fmla="*/ 4502188 w 5710521"/>
              <a:gd name="connsiteY71" fmla="*/ 1039126 h 1236446"/>
              <a:gd name="connsiteX72" fmla="*/ 4491611 w 5710521"/>
              <a:gd name="connsiteY72" fmla="*/ 1039126 h 1236446"/>
              <a:gd name="connsiteX73" fmla="*/ 4401616 w 5710521"/>
              <a:gd name="connsiteY73" fmla="*/ 932696 h 1236446"/>
              <a:gd name="connsiteX74" fmla="*/ 4401616 w 5710521"/>
              <a:gd name="connsiteY74" fmla="*/ 1039126 h 1236446"/>
              <a:gd name="connsiteX75" fmla="*/ 4381501 w 5710521"/>
              <a:gd name="connsiteY75" fmla="*/ 1039126 h 1236446"/>
              <a:gd name="connsiteX76" fmla="*/ 4191001 w 5710521"/>
              <a:gd name="connsiteY76" fmla="*/ 889000 h 1236446"/>
              <a:gd name="connsiteX77" fmla="*/ 4211316 w 5710521"/>
              <a:gd name="connsiteY77" fmla="*/ 889000 h 1236446"/>
              <a:gd name="connsiteX78" fmla="*/ 4211316 w 5710521"/>
              <a:gd name="connsiteY78" fmla="*/ 984898 h 1236446"/>
              <a:gd name="connsiteX79" fmla="*/ 4245458 w 5710521"/>
              <a:gd name="connsiteY79" fmla="*/ 1021856 h 1236446"/>
              <a:gd name="connsiteX80" fmla="*/ 4279383 w 5710521"/>
              <a:gd name="connsiteY80" fmla="*/ 984898 h 1236446"/>
              <a:gd name="connsiteX81" fmla="*/ 4279383 w 5710521"/>
              <a:gd name="connsiteY81" fmla="*/ 889000 h 1236446"/>
              <a:gd name="connsiteX82" fmla="*/ 4299884 w 5710521"/>
              <a:gd name="connsiteY82" fmla="*/ 889000 h 1236446"/>
              <a:gd name="connsiteX83" fmla="*/ 4299884 w 5710521"/>
              <a:gd name="connsiteY83" fmla="*/ 988555 h 1236446"/>
              <a:gd name="connsiteX84" fmla="*/ 4245458 w 5710521"/>
              <a:gd name="connsiteY84" fmla="*/ 1041781 h 1236446"/>
              <a:gd name="connsiteX85" fmla="*/ 4191001 w 5710521"/>
              <a:gd name="connsiteY85" fmla="*/ 988555 h 1236446"/>
              <a:gd name="connsiteX86" fmla="*/ 3784600 w 5710521"/>
              <a:gd name="connsiteY86" fmla="*/ 889000 h 1236446"/>
              <a:gd name="connsiteX87" fmla="*/ 3878047 w 5710521"/>
              <a:gd name="connsiteY87" fmla="*/ 889000 h 1236446"/>
              <a:gd name="connsiteX88" fmla="*/ 3878047 w 5710521"/>
              <a:gd name="connsiteY88" fmla="*/ 908301 h 1236446"/>
              <a:gd name="connsiteX89" fmla="*/ 3804916 w 5710521"/>
              <a:gd name="connsiteY89" fmla="*/ 908301 h 1236446"/>
              <a:gd name="connsiteX90" fmla="*/ 3804916 w 5710521"/>
              <a:gd name="connsiteY90" fmla="*/ 953200 h 1236446"/>
              <a:gd name="connsiteX91" fmla="*/ 3872565 w 5710521"/>
              <a:gd name="connsiteY91" fmla="*/ 953200 h 1236446"/>
              <a:gd name="connsiteX92" fmla="*/ 3872565 w 5710521"/>
              <a:gd name="connsiteY92" fmla="*/ 972494 h 1236446"/>
              <a:gd name="connsiteX93" fmla="*/ 3804916 w 5710521"/>
              <a:gd name="connsiteY93" fmla="*/ 972494 h 1236446"/>
              <a:gd name="connsiteX94" fmla="*/ 3804916 w 5710521"/>
              <a:gd name="connsiteY94" fmla="*/ 1019818 h 1236446"/>
              <a:gd name="connsiteX95" fmla="*/ 3878047 w 5710521"/>
              <a:gd name="connsiteY95" fmla="*/ 1019818 h 1236446"/>
              <a:gd name="connsiteX96" fmla="*/ 3878047 w 5710521"/>
              <a:gd name="connsiteY96" fmla="*/ 1039126 h 1236446"/>
              <a:gd name="connsiteX97" fmla="*/ 3784600 w 5710521"/>
              <a:gd name="connsiteY97" fmla="*/ 1039126 h 1236446"/>
              <a:gd name="connsiteX98" fmla="*/ 3784600 w 5710521"/>
              <a:gd name="connsiteY98" fmla="*/ 889000 h 1236446"/>
              <a:gd name="connsiteX99" fmla="*/ 3390901 w 5710521"/>
              <a:gd name="connsiteY99" fmla="*/ 889000 h 1236446"/>
              <a:gd name="connsiteX100" fmla="*/ 3400075 w 5710521"/>
              <a:gd name="connsiteY100" fmla="*/ 889000 h 1236446"/>
              <a:gd name="connsiteX101" fmla="*/ 3491476 w 5710521"/>
              <a:gd name="connsiteY101" fmla="*/ 996055 h 1236446"/>
              <a:gd name="connsiteX102" fmla="*/ 3491476 w 5710521"/>
              <a:gd name="connsiteY102" fmla="*/ 889000 h 1236446"/>
              <a:gd name="connsiteX103" fmla="*/ 3511591 w 5710521"/>
              <a:gd name="connsiteY103" fmla="*/ 889000 h 1236446"/>
              <a:gd name="connsiteX104" fmla="*/ 3511591 w 5710521"/>
              <a:gd name="connsiteY104" fmla="*/ 1039126 h 1236446"/>
              <a:gd name="connsiteX105" fmla="*/ 3501014 w 5710521"/>
              <a:gd name="connsiteY105" fmla="*/ 1039126 h 1236446"/>
              <a:gd name="connsiteX106" fmla="*/ 3411016 w 5710521"/>
              <a:gd name="connsiteY106" fmla="*/ 932696 h 1236446"/>
              <a:gd name="connsiteX107" fmla="*/ 3411016 w 5710521"/>
              <a:gd name="connsiteY107" fmla="*/ 1039126 h 1236446"/>
              <a:gd name="connsiteX108" fmla="*/ 3390901 w 5710521"/>
              <a:gd name="connsiteY108" fmla="*/ 1039126 h 1236446"/>
              <a:gd name="connsiteX109" fmla="*/ 3225801 w 5710521"/>
              <a:gd name="connsiteY109" fmla="*/ 889000 h 1236446"/>
              <a:gd name="connsiteX110" fmla="*/ 3319246 w 5710521"/>
              <a:gd name="connsiteY110" fmla="*/ 889000 h 1236446"/>
              <a:gd name="connsiteX111" fmla="*/ 3319246 w 5710521"/>
              <a:gd name="connsiteY111" fmla="*/ 908301 h 1236446"/>
              <a:gd name="connsiteX112" fmla="*/ 3246116 w 5710521"/>
              <a:gd name="connsiteY112" fmla="*/ 908301 h 1236446"/>
              <a:gd name="connsiteX113" fmla="*/ 3246116 w 5710521"/>
              <a:gd name="connsiteY113" fmla="*/ 953200 h 1236446"/>
              <a:gd name="connsiteX114" fmla="*/ 3313769 w 5710521"/>
              <a:gd name="connsiteY114" fmla="*/ 953200 h 1236446"/>
              <a:gd name="connsiteX115" fmla="*/ 3313769 w 5710521"/>
              <a:gd name="connsiteY115" fmla="*/ 972494 h 1236446"/>
              <a:gd name="connsiteX116" fmla="*/ 3246116 w 5710521"/>
              <a:gd name="connsiteY116" fmla="*/ 972494 h 1236446"/>
              <a:gd name="connsiteX117" fmla="*/ 3246116 w 5710521"/>
              <a:gd name="connsiteY117" fmla="*/ 1019818 h 1236446"/>
              <a:gd name="connsiteX118" fmla="*/ 3319246 w 5710521"/>
              <a:gd name="connsiteY118" fmla="*/ 1019818 h 1236446"/>
              <a:gd name="connsiteX119" fmla="*/ 3319246 w 5710521"/>
              <a:gd name="connsiteY119" fmla="*/ 1039126 h 1236446"/>
              <a:gd name="connsiteX120" fmla="*/ 3225801 w 5710521"/>
              <a:gd name="connsiteY120" fmla="*/ 1039126 h 1236446"/>
              <a:gd name="connsiteX121" fmla="*/ 3225801 w 5710521"/>
              <a:gd name="connsiteY121" fmla="*/ 889000 h 1236446"/>
              <a:gd name="connsiteX122" fmla="*/ 3124200 w 5710521"/>
              <a:gd name="connsiteY122" fmla="*/ 889000 h 1236446"/>
              <a:gd name="connsiteX123" fmla="*/ 3144518 w 5710521"/>
              <a:gd name="connsiteY123" fmla="*/ 889000 h 1236446"/>
              <a:gd name="connsiteX124" fmla="*/ 3144518 w 5710521"/>
              <a:gd name="connsiteY124" fmla="*/ 1039124 h 1236446"/>
              <a:gd name="connsiteX125" fmla="*/ 3124200 w 5710521"/>
              <a:gd name="connsiteY125" fmla="*/ 1039124 h 1236446"/>
              <a:gd name="connsiteX126" fmla="*/ 3124200 w 5710521"/>
              <a:gd name="connsiteY126" fmla="*/ 889000 h 1236446"/>
              <a:gd name="connsiteX127" fmla="*/ 2489201 w 5710521"/>
              <a:gd name="connsiteY127" fmla="*/ 889000 h 1236446"/>
              <a:gd name="connsiteX128" fmla="*/ 2509728 w 5710521"/>
              <a:gd name="connsiteY128" fmla="*/ 889000 h 1236446"/>
              <a:gd name="connsiteX129" fmla="*/ 2509728 w 5710521"/>
              <a:gd name="connsiteY129" fmla="*/ 952387 h 1236446"/>
              <a:gd name="connsiteX130" fmla="*/ 2585076 w 5710521"/>
              <a:gd name="connsiteY130" fmla="*/ 952387 h 1236446"/>
              <a:gd name="connsiteX131" fmla="*/ 2585076 w 5710521"/>
              <a:gd name="connsiteY131" fmla="*/ 889000 h 1236446"/>
              <a:gd name="connsiteX132" fmla="*/ 2605394 w 5710521"/>
              <a:gd name="connsiteY132" fmla="*/ 889000 h 1236446"/>
              <a:gd name="connsiteX133" fmla="*/ 2605394 w 5710521"/>
              <a:gd name="connsiteY133" fmla="*/ 1039126 h 1236446"/>
              <a:gd name="connsiteX134" fmla="*/ 2585076 w 5710521"/>
              <a:gd name="connsiteY134" fmla="*/ 1039126 h 1236446"/>
              <a:gd name="connsiteX135" fmla="*/ 2585076 w 5710521"/>
              <a:gd name="connsiteY135" fmla="*/ 971875 h 1236446"/>
              <a:gd name="connsiteX136" fmla="*/ 2509728 w 5710521"/>
              <a:gd name="connsiteY136" fmla="*/ 971875 h 1236446"/>
              <a:gd name="connsiteX137" fmla="*/ 2509728 w 5710521"/>
              <a:gd name="connsiteY137" fmla="*/ 1039126 h 1236446"/>
              <a:gd name="connsiteX138" fmla="*/ 2489201 w 5710521"/>
              <a:gd name="connsiteY138" fmla="*/ 1039126 h 1236446"/>
              <a:gd name="connsiteX139" fmla="*/ 2311400 w 5710521"/>
              <a:gd name="connsiteY139" fmla="*/ 889000 h 1236446"/>
              <a:gd name="connsiteX140" fmla="*/ 2420705 w 5710521"/>
              <a:gd name="connsiteY140" fmla="*/ 889000 h 1236446"/>
              <a:gd name="connsiteX141" fmla="*/ 2420705 w 5710521"/>
              <a:gd name="connsiteY141" fmla="*/ 908697 h 1236446"/>
              <a:gd name="connsiteX142" fmla="*/ 2376203 w 5710521"/>
              <a:gd name="connsiteY142" fmla="*/ 908697 h 1236446"/>
              <a:gd name="connsiteX143" fmla="*/ 2376203 w 5710521"/>
              <a:gd name="connsiteY143" fmla="*/ 1039124 h 1236446"/>
              <a:gd name="connsiteX144" fmla="*/ 2355906 w 5710521"/>
              <a:gd name="connsiteY144" fmla="*/ 1039124 h 1236446"/>
              <a:gd name="connsiteX145" fmla="*/ 2355906 w 5710521"/>
              <a:gd name="connsiteY145" fmla="*/ 908697 h 1236446"/>
              <a:gd name="connsiteX146" fmla="*/ 2311400 w 5710521"/>
              <a:gd name="connsiteY146" fmla="*/ 908697 h 1236446"/>
              <a:gd name="connsiteX147" fmla="*/ 2311400 w 5710521"/>
              <a:gd name="connsiteY147" fmla="*/ 889000 h 1236446"/>
              <a:gd name="connsiteX148" fmla="*/ 2184401 w 5710521"/>
              <a:gd name="connsiteY148" fmla="*/ 889000 h 1236446"/>
              <a:gd name="connsiteX149" fmla="*/ 2204716 w 5710521"/>
              <a:gd name="connsiteY149" fmla="*/ 889000 h 1236446"/>
              <a:gd name="connsiteX150" fmla="*/ 2204716 w 5710521"/>
              <a:gd name="connsiteY150" fmla="*/ 1019429 h 1236446"/>
              <a:gd name="connsiteX151" fmla="*/ 2285368 w 5710521"/>
              <a:gd name="connsiteY151" fmla="*/ 1019429 h 1236446"/>
              <a:gd name="connsiteX152" fmla="*/ 2285368 w 5710521"/>
              <a:gd name="connsiteY152" fmla="*/ 1039126 h 1236446"/>
              <a:gd name="connsiteX153" fmla="*/ 2184401 w 5710521"/>
              <a:gd name="connsiteY153" fmla="*/ 1039126 h 1236446"/>
              <a:gd name="connsiteX154" fmla="*/ 2054627 w 5710521"/>
              <a:gd name="connsiteY154" fmla="*/ 889000 h 1236446"/>
              <a:gd name="connsiteX155" fmla="*/ 2065595 w 5710521"/>
              <a:gd name="connsiteY155" fmla="*/ 889000 h 1236446"/>
              <a:gd name="connsiteX156" fmla="*/ 2125743 w 5710521"/>
              <a:gd name="connsiteY156" fmla="*/ 1039124 h 1236446"/>
              <a:gd name="connsiteX157" fmla="*/ 2103592 w 5710521"/>
              <a:gd name="connsiteY157" fmla="*/ 1039124 h 1236446"/>
              <a:gd name="connsiteX158" fmla="*/ 2088345 w 5710521"/>
              <a:gd name="connsiteY158" fmla="*/ 1000106 h 1236446"/>
              <a:gd name="connsiteX159" fmla="*/ 2031274 w 5710521"/>
              <a:gd name="connsiteY159" fmla="*/ 1000106 h 1236446"/>
              <a:gd name="connsiteX160" fmla="*/ 2016044 w 5710521"/>
              <a:gd name="connsiteY160" fmla="*/ 1039124 h 1236446"/>
              <a:gd name="connsiteX161" fmla="*/ 1993900 w 5710521"/>
              <a:gd name="connsiteY161" fmla="*/ 1039124 h 1236446"/>
              <a:gd name="connsiteX162" fmla="*/ 1841501 w 5710521"/>
              <a:gd name="connsiteY162" fmla="*/ 889000 h 1236446"/>
              <a:gd name="connsiteX163" fmla="*/ 1934946 w 5710521"/>
              <a:gd name="connsiteY163" fmla="*/ 889000 h 1236446"/>
              <a:gd name="connsiteX164" fmla="*/ 1934946 w 5710521"/>
              <a:gd name="connsiteY164" fmla="*/ 908301 h 1236446"/>
              <a:gd name="connsiteX165" fmla="*/ 1861816 w 5710521"/>
              <a:gd name="connsiteY165" fmla="*/ 908301 h 1236446"/>
              <a:gd name="connsiteX166" fmla="*/ 1861816 w 5710521"/>
              <a:gd name="connsiteY166" fmla="*/ 953200 h 1236446"/>
              <a:gd name="connsiteX167" fmla="*/ 1929469 w 5710521"/>
              <a:gd name="connsiteY167" fmla="*/ 953200 h 1236446"/>
              <a:gd name="connsiteX168" fmla="*/ 1929469 w 5710521"/>
              <a:gd name="connsiteY168" fmla="*/ 972494 h 1236446"/>
              <a:gd name="connsiteX169" fmla="*/ 1861816 w 5710521"/>
              <a:gd name="connsiteY169" fmla="*/ 972494 h 1236446"/>
              <a:gd name="connsiteX170" fmla="*/ 1861816 w 5710521"/>
              <a:gd name="connsiteY170" fmla="*/ 1019818 h 1236446"/>
              <a:gd name="connsiteX171" fmla="*/ 1934946 w 5710521"/>
              <a:gd name="connsiteY171" fmla="*/ 1019818 h 1236446"/>
              <a:gd name="connsiteX172" fmla="*/ 1934946 w 5710521"/>
              <a:gd name="connsiteY172" fmla="*/ 1039126 h 1236446"/>
              <a:gd name="connsiteX173" fmla="*/ 1841501 w 5710521"/>
              <a:gd name="connsiteY173" fmla="*/ 1039126 h 1236446"/>
              <a:gd name="connsiteX174" fmla="*/ 1841501 w 5710521"/>
              <a:gd name="connsiteY174" fmla="*/ 889000 h 1236446"/>
              <a:gd name="connsiteX175" fmla="*/ 1651001 w 5710521"/>
              <a:gd name="connsiteY175" fmla="*/ 889000 h 1236446"/>
              <a:gd name="connsiteX176" fmla="*/ 1671528 w 5710521"/>
              <a:gd name="connsiteY176" fmla="*/ 889000 h 1236446"/>
              <a:gd name="connsiteX177" fmla="*/ 1671528 w 5710521"/>
              <a:gd name="connsiteY177" fmla="*/ 952387 h 1236446"/>
              <a:gd name="connsiteX178" fmla="*/ 1746898 w 5710521"/>
              <a:gd name="connsiteY178" fmla="*/ 952387 h 1236446"/>
              <a:gd name="connsiteX179" fmla="*/ 1746898 w 5710521"/>
              <a:gd name="connsiteY179" fmla="*/ 889000 h 1236446"/>
              <a:gd name="connsiteX180" fmla="*/ 1767194 w 5710521"/>
              <a:gd name="connsiteY180" fmla="*/ 889000 h 1236446"/>
              <a:gd name="connsiteX181" fmla="*/ 1767194 w 5710521"/>
              <a:gd name="connsiteY181" fmla="*/ 1039126 h 1236446"/>
              <a:gd name="connsiteX182" fmla="*/ 1746898 w 5710521"/>
              <a:gd name="connsiteY182" fmla="*/ 1039126 h 1236446"/>
              <a:gd name="connsiteX183" fmla="*/ 1746898 w 5710521"/>
              <a:gd name="connsiteY183" fmla="*/ 971875 h 1236446"/>
              <a:gd name="connsiteX184" fmla="*/ 1671528 w 5710521"/>
              <a:gd name="connsiteY184" fmla="*/ 971875 h 1236446"/>
              <a:gd name="connsiteX185" fmla="*/ 1671528 w 5710521"/>
              <a:gd name="connsiteY185" fmla="*/ 1039126 h 1236446"/>
              <a:gd name="connsiteX186" fmla="*/ 1651001 w 5710521"/>
              <a:gd name="connsiteY186" fmla="*/ 1039126 h 1236446"/>
              <a:gd name="connsiteX187" fmla="*/ 5235039 w 5710521"/>
              <a:gd name="connsiteY187" fmla="*/ 876301 h 1236446"/>
              <a:gd name="connsiteX188" fmla="*/ 5279119 w 5710521"/>
              <a:gd name="connsiteY188" fmla="*/ 898449 h 1236446"/>
              <a:gd name="connsiteX189" fmla="*/ 5265493 w 5710521"/>
              <a:gd name="connsiteY189" fmla="*/ 911455 h 1236446"/>
              <a:gd name="connsiteX190" fmla="*/ 5235249 w 5710521"/>
              <a:gd name="connsiteY190" fmla="*/ 895394 h 1236446"/>
              <a:gd name="connsiteX191" fmla="*/ 5211457 w 5710521"/>
              <a:gd name="connsiteY191" fmla="*/ 915717 h 1236446"/>
              <a:gd name="connsiteX192" fmla="*/ 5224254 w 5710521"/>
              <a:gd name="connsiteY192" fmla="*/ 935011 h 1236446"/>
              <a:gd name="connsiteX193" fmla="*/ 5260632 w 5710521"/>
              <a:gd name="connsiteY193" fmla="*/ 953508 h 1236446"/>
              <a:gd name="connsiteX194" fmla="*/ 5282366 w 5710521"/>
              <a:gd name="connsiteY194" fmla="*/ 988425 h 1236446"/>
              <a:gd name="connsiteX195" fmla="*/ 5232795 w 5710521"/>
              <a:gd name="connsiteY195" fmla="*/ 1031520 h 1236446"/>
              <a:gd name="connsiteX196" fmla="*/ 5181601 w 5710521"/>
              <a:gd name="connsiteY196" fmla="*/ 1000620 h 1236446"/>
              <a:gd name="connsiteX197" fmla="*/ 5196622 w 5710521"/>
              <a:gd name="connsiteY197" fmla="*/ 988238 h 1236446"/>
              <a:gd name="connsiteX198" fmla="*/ 5232585 w 5710521"/>
              <a:gd name="connsiteY198" fmla="*/ 1012218 h 1236446"/>
              <a:gd name="connsiteX199" fmla="*/ 5260216 w 5710521"/>
              <a:gd name="connsiteY199" fmla="*/ 989446 h 1236446"/>
              <a:gd name="connsiteX200" fmla="*/ 5244593 w 5710521"/>
              <a:gd name="connsiteY200" fmla="*/ 968527 h 1236446"/>
              <a:gd name="connsiteX201" fmla="*/ 5212269 w 5710521"/>
              <a:gd name="connsiteY201" fmla="*/ 952675 h 1236446"/>
              <a:gd name="connsiteX202" fmla="*/ 5189723 w 5710521"/>
              <a:gd name="connsiteY202" fmla="*/ 916917 h 1236446"/>
              <a:gd name="connsiteX203" fmla="*/ 5235039 w 5710521"/>
              <a:gd name="connsiteY203" fmla="*/ 876301 h 1236446"/>
              <a:gd name="connsiteX204" fmla="*/ 3990438 w 5710521"/>
              <a:gd name="connsiteY204" fmla="*/ 876301 h 1236446"/>
              <a:gd name="connsiteX205" fmla="*/ 4034521 w 5710521"/>
              <a:gd name="connsiteY205" fmla="*/ 898449 h 1236446"/>
              <a:gd name="connsiteX206" fmla="*/ 4020890 w 5710521"/>
              <a:gd name="connsiteY206" fmla="*/ 911455 h 1236446"/>
              <a:gd name="connsiteX207" fmla="*/ 3990624 w 5710521"/>
              <a:gd name="connsiteY207" fmla="*/ 895394 h 1236446"/>
              <a:gd name="connsiteX208" fmla="*/ 3966857 w 5710521"/>
              <a:gd name="connsiteY208" fmla="*/ 915717 h 1236446"/>
              <a:gd name="connsiteX209" fmla="*/ 3979652 w 5710521"/>
              <a:gd name="connsiteY209" fmla="*/ 935011 h 1236446"/>
              <a:gd name="connsiteX210" fmla="*/ 4016029 w 5710521"/>
              <a:gd name="connsiteY210" fmla="*/ 953508 h 1236446"/>
              <a:gd name="connsiteX211" fmla="*/ 4037763 w 5710521"/>
              <a:gd name="connsiteY211" fmla="*/ 988425 h 1236446"/>
              <a:gd name="connsiteX212" fmla="*/ 3988194 w 5710521"/>
              <a:gd name="connsiteY212" fmla="*/ 1031520 h 1236446"/>
              <a:gd name="connsiteX213" fmla="*/ 3937001 w 5710521"/>
              <a:gd name="connsiteY213" fmla="*/ 1000620 h 1236446"/>
              <a:gd name="connsiteX214" fmla="*/ 3952022 w 5710521"/>
              <a:gd name="connsiteY214" fmla="*/ 988238 h 1236446"/>
              <a:gd name="connsiteX215" fmla="*/ 3987984 w 5710521"/>
              <a:gd name="connsiteY215" fmla="*/ 1012218 h 1236446"/>
              <a:gd name="connsiteX216" fmla="*/ 4015614 w 5710521"/>
              <a:gd name="connsiteY216" fmla="*/ 989446 h 1236446"/>
              <a:gd name="connsiteX217" fmla="*/ 3999968 w 5710521"/>
              <a:gd name="connsiteY217" fmla="*/ 968527 h 1236446"/>
              <a:gd name="connsiteX218" fmla="*/ 3967668 w 5710521"/>
              <a:gd name="connsiteY218" fmla="*/ 952675 h 1236446"/>
              <a:gd name="connsiteX219" fmla="*/ 3945123 w 5710521"/>
              <a:gd name="connsiteY219" fmla="*/ 916917 h 1236446"/>
              <a:gd name="connsiteX220" fmla="*/ 3990438 w 5710521"/>
              <a:gd name="connsiteY220" fmla="*/ 876301 h 1236446"/>
              <a:gd name="connsiteX221" fmla="*/ 3659206 w 5710521"/>
              <a:gd name="connsiteY221" fmla="*/ 876301 h 1236446"/>
              <a:gd name="connsiteX222" fmla="*/ 3724028 w 5710521"/>
              <a:gd name="connsiteY222" fmla="*/ 909203 h 1236446"/>
              <a:gd name="connsiteX223" fmla="*/ 3708985 w 5710521"/>
              <a:gd name="connsiteY223" fmla="*/ 921819 h 1236446"/>
              <a:gd name="connsiteX224" fmla="*/ 3659617 w 5710521"/>
              <a:gd name="connsiteY224" fmla="*/ 896014 h 1236446"/>
              <a:gd name="connsiteX225" fmla="*/ 3602343 w 5710521"/>
              <a:gd name="connsiteY225" fmla="*/ 954728 h 1236446"/>
              <a:gd name="connsiteX226" fmla="*/ 3659418 w 5710521"/>
              <a:gd name="connsiteY226" fmla="*/ 1011800 h 1236446"/>
              <a:gd name="connsiteX227" fmla="*/ 3709792 w 5710521"/>
              <a:gd name="connsiteY227" fmla="*/ 986411 h 1236446"/>
              <a:gd name="connsiteX228" fmla="*/ 3724419 w 5710521"/>
              <a:gd name="connsiteY228" fmla="*/ 998811 h 1236446"/>
              <a:gd name="connsiteX229" fmla="*/ 3658604 w 5710521"/>
              <a:gd name="connsiteY229" fmla="*/ 1031304 h 1236446"/>
              <a:gd name="connsiteX230" fmla="*/ 3581400 w 5710521"/>
              <a:gd name="connsiteY230" fmla="*/ 954520 h 1236446"/>
              <a:gd name="connsiteX231" fmla="*/ 3659206 w 5710521"/>
              <a:gd name="connsiteY231" fmla="*/ 876301 h 1236446"/>
              <a:gd name="connsiteX232" fmla="*/ 2998805 w 5710521"/>
              <a:gd name="connsiteY232" fmla="*/ 876301 h 1236446"/>
              <a:gd name="connsiteX233" fmla="*/ 3063626 w 5710521"/>
              <a:gd name="connsiteY233" fmla="*/ 909203 h 1236446"/>
              <a:gd name="connsiteX234" fmla="*/ 3048589 w 5710521"/>
              <a:gd name="connsiteY234" fmla="*/ 921819 h 1236446"/>
              <a:gd name="connsiteX235" fmla="*/ 2999215 w 5710521"/>
              <a:gd name="connsiteY235" fmla="*/ 896014 h 1236446"/>
              <a:gd name="connsiteX236" fmla="*/ 2941923 w 5710521"/>
              <a:gd name="connsiteY236" fmla="*/ 954728 h 1236446"/>
              <a:gd name="connsiteX237" fmla="*/ 2999017 w 5710521"/>
              <a:gd name="connsiteY237" fmla="*/ 1011800 h 1236446"/>
              <a:gd name="connsiteX238" fmla="*/ 3049397 w 5710521"/>
              <a:gd name="connsiteY238" fmla="*/ 986411 h 1236446"/>
              <a:gd name="connsiteX239" fmla="*/ 3064017 w 5710521"/>
              <a:gd name="connsiteY239" fmla="*/ 998811 h 1236446"/>
              <a:gd name="connsiteX240" fmla="*/ 2998183 w 5710521"/>
              <a:gd name="connsiteY240" fmla="*/ 1031304 h 1236446"/>
              <a:gd name="connsiteX241" fmla="*/ 2921000 w 5710521"/>
              <a:gd name="connsiteY241" fmla="*/ 954520 h 1236446"/>
              <a:gd name="connsiteX242" fmla="*/ 2998805 w 5710521"/>
              <a:gd name="connsiteY242" fmla="*/ 876301 h 1236446"/>
              <a:gd name="connsiteX243" fmla="*/ 2809338 w 5710521"/>
              <a:gd name="connsiteY243" fmla="*/ 876301 h 1236446"/>
              <a:gd name="connsiteX244" fmla="*/ 2853423 w 5710521"/>
              <a:gd name="connsiteY244" fmla="*/ 898449 h 1236446"/>
              <a:gd name="connsiteX245" fmla="*/ 2839791 w 5710521"/>
              <a:gd name="connsiteY245" fmla="*/ 911455 h 1236446"/>
              <a:gd name="connsiteX246" fmla="*/ 2809515 w 5710521"/>
              <a:gd name="connsiteY246" fmla="*/ 895394 h 1236446"/>
              <a:gd name="connsiteX247" fmla="*/ 2785756 w 5710521"/>
              <a:gd name="connsiteY247" fmla="*/ 915717 h 1236446"/>
              <a:gd name="connsiteX248" fmla="*/ 2798576 w 5710521"/>
              <a:gd name="connsiteY248" fmla="*/ 935011 h 1236446"/>
              <a:gd name="connsiteX249" fmla="*/ 2834930 w 5710521"/>
              <a:gd name="connsiteY249" fmla="*/ 953508 h 1236446"/>
              <a:gd name="connsiteX250" fmla="*/ 2856665 w 5710521"/>
              <a:gd name="connsiteY250" fmla="*/ 988425 h 1236446"/>
              <a:gd name="connsiteX251" fmla="*/ 2807094 w 5710521"/>
              <a:gd name="connsiteY251" fmla="*/ 1031520 h 1236446"/>
              <a:gd name="connsiteX252" fmla="*/ 2755900 w 5710521"/>
              <a:gd name="connsiteY252" fmla="*/ 1000620 h 1236446"/>
              <a:gd name="connsiteX253" fmla="*/ 2770917 w 5710521"/>
              <a:gd name="connsiteY253" fmla="*/ 988238 h 1236446"/>
              <a:gd name="connsiteX254" fmla="*/ 2806884 w 5710521"/>
              <a:gd name="connsiteY254" fmla="*/ 1012218 h 1236446"/>
              <a:gd name="connsiteX255" fmla="*/ 2834515 w 5710521"/>
              <a:gd name="connsiteY255" fmla="*/ 989446 h 1236446"/>
              <a:gd name="connsiteX256" fmla="*/ 2818892 w 5710521"/>
              <a:gd name="connsiteY256" fmla="*/ 968527 h 1236446"/>
              <a:gd name="connsiteX257" fmla="*/ 2786568 w 5710521"/>
              <a:gd name="connsiteY257" fmla="*/ 952675 h 1236446"/>
              <a:gd name="connsiteX258" fmla="*/ 2764022 w 5710521"/>
              <a:gd name="connsiteY258" fmla="*/ 916917 h 1236446"/>
              <a:gd name="connsiteX259" fmla="*/ 2809338 w 5710521"/>
              <a:gd name="connsiteY259" fmla="*/ 876301 h 1236446"/>
              <a:gd name="connsiteX260" fmla="*/ 833442 w 5710521"/>
              <a:gd name="connsiteY260" fmla="*/ 685801 h 1236446"/>
              <a:gd name="connsiteX261" fmla="*/ 930283 w 5710521"/>
              <a:gd name="connsiteY261" fmla="*/ 782645 h 1236446"/>
              <a:gd name="connsiteX262" fmla="*/ 833442 w 5710521"/>
              <a:gd name="connsiteY262" fmla="*/ 879489 h 1236446"/>
              <a:gd name="connsiteX263" fmla="*/ 736601 w 5710521"/>
              <a:gd name="connsiteY263" fmla="*/ 782645 h 1236446"/>
              <a:gd name="connsiteX264" fmla="*/ 833442 w 5710521"/>
              <a:gd name="connsiteY264" fmla="*/ 685801 h 1236446"/>
              <a:gd name="connsiteX265" fmla="*/ 902864 w 5710521"/>
              <a:gd name="connsiteY265" fmla="*/ 558801 h 1236446"/>
              <a:gd name="connsiteX266" fmla="*/ 980228 w 5710521"/>
              <a:gd name="connsiteY266" fmla="*/ 636164 h 1236446"/>
              <a:gd name="connsiteX267" fmla="*/ 932549 w 5710521"/>
              <a:gd name="connsiteY267" fmla="*/ 707615 h 1236446"/>
              <a:gd name="connsiteX268" fmla="*/ 833316 w 5710521"/>
              <a:gd name="connsiteY268" fmla="*/ 658313 h 1236446"/>
              <a:gd name="connsiteX269" fmla="*/ 828767 w 5710521"/>
              <a:gd name="connsiteY269" fmla="*/ 658403 h 1236446"/>
              <a:gd name="connsiteX270" fmla="*/ 825501 w 5710521"/>
              <a:gd name="connsiteY270" fmla="*/ 636164 h 1236446"/>
              <a:gd name="connsiteX271" fmla="*/ 902864 w 5710521"/>
              <a:gd name="connsiteY271" fmla="*/ 558801 h 1236446"/>
              <a:gd name="connsiteX272" fmla="*/ 641407 w 5710521"/>
              <a:gd name="connsiteY272" fmla="*/ 471338 h 1236446"/>
              <a:gd name="connsiteX273" fmla="*/ 641407 w 5710521"/>
              <a:gd name="connsiteY273" fmla="*/ 1168270 h 1236446"/>
              <a:gd name="connsiteX274" fmla="*/ 894478 w 5710521"/>
              <a:gd name="connsiteY274" fmla="*/ 938840 h 1236446"/>
              <a:gd name="connsiteX275" fmla="*/ 1097747 w 5710521"/>
              <a:gd name="connsiteY275" fmla="*/ 597444 h 1236446"/>
              <a:gd name="connsiteX276" fmla="*/ 1139992 w 5710521"/>
              <a:gd name="connsiteY276" fmla="*/ 471338 h 1236446"/>
              <a:gd name="connsiteX277" fmla="*/ 4741431 w 5710521"/>
              <a:gd name="connsiteY277" fmla="*/ 250706 h 1236446"/>
              <a:gd name="connsiteX278" fmla="*/ 4678665 w 5710521"/>
              <a:gd name="connsiteY278" fmla="*/ 414134 h 1236446"/>
              <a:gd name="connsiteX279" fmla="*/ 4804820 w 5710521"/>
              <a:gd name="connsiteY279" fmla="*/ 414134 h 1236446"/>
              <a:gd name="connsiteX280" fmla="*/ 1737990 w 5710521"/>
              <a:gd name="connsiteY280" fmla="*/ 240756 h 1236446"/>
              <a:gd name="connsiteX281" fmla="*/ 1737990 w 5710521"/>
              <a:gd name="connsiteY281" fmla="*/ 601183 h 1236446"/>
              <a:gd name="connsiteX282" fmla="*/ 1803878 w 5710521"/>
              <a:gd name="connsiteY282" fmla="*/ 601183 h 1236446"/>
              <a:gd name="connsiteX283" fmla="*/ 1919750 w 5710521"/>
              <a:gd name="connsiteY283" fmla="*/ 558308 h 1236446"/>
              <a:gd name="connsiteX284" fmla="*/ 1962921 w 5710521"/>
              <a:gd name="connsiteY284" fmla="*/ 420988 h 1236446"/>
              <a:gd name="connsiteX285" fmla="*/ 1919750 w 5710521"/>
              <a:gd name="connsiteY285" fmla="*/ 283631 h 1236446"/>
              <a:gd name="connsiteX286" fmla="*/ 1803878 w 5710521"/>
              <a:gd name="connsiteY286" fmla="*/ 240756 h 1236446"/>
              <a:gd name="connsiteX287" fmla="*/ 2308556 w 5710521"/>
              <a:gd name="connsiteY287" fmla="*/ 229295 h 1236446"/>
              <a:gd name="connsiteX288" fmla="*/ 2287442 w 5710521"/>
              <a:gd name="connsiteY288" fmla="*/ 230528 h 1236446"/>
              <a:gd name="connsiteX289" fmla="*/ 2204488 w 5710521"/>
              <a:gd name="connsiteY289" fmla="*/ 279315 h 1236446"/>
              <a:gd name="connsiteX290" fmla="*/ 2174964 w 5710521"/>
              <a:gd name="connsiteY290" fmla="*/ 388998 h 1236446"/>
              <a:gd name="connsiteX291" fmla="*/ 2178082 w 5710521"/>
              <a:gd name="connsiteY291" fmla="*/ 431252 h 1236446"/>
              <a:gd name="connsiteX292" fmla="*/ 2225295 w 5710521"/>
              <a:gd name="connsiteY292" fmla="*/ 554902 h 1236446"/>
              <a:gd name="connsiteX293" fmla="*/ 2324723 w 5710521"/>
              <a:gd name="connsiteY293" fmla="*/ 599660 h 1236446"/>
              <a:gd name="connsiteX294" fmla="*/ 2345855 w 5710521"/>
              <a:gd name="connsiteY294" fmla="*/ 598388 h 1236446"/>
              <a:gd name="connsiteX295" fmla="*/ 2428808 w 5710521"/>
              <a:gd name="connsiteY295" fmla="*/ 549621 h 1236446"/>
              <a:gd name="connsiteX296" fmla="*/ 2458314 w 5710521"/>
              <a:gd name="connsiteY296" fmla="*/ 439937 h 1236446"/>
              <a:gd name="connsiteX297" fmla="*/ 2455197 w 5710521"/>
              <a:gd name="connsiteY297" fmla="*/ 397684 h 1236446"/>
              <a:gd name="connsiteX298" fmla="*/ 2407966 w 5710521"/>
              <a:gd name="connsiteY298" fmla="*/ 274033 h 1236446"/>
              <a:gd name="connsiteX299" fmla="*/ 2308556 w 5710521"/>
              <a:gd name="connsiteY299" fmla="*/ 229295 h 1236446"/>
              <a:gd name="connsiteX300" fmla="*/ 5410201 w 5710521"/>
              <a:gd name="connsiteY300" fmla="*/ 215901 h 1236446"/>
              <a:gd name="connsiteX301" fmla="*/ 5692961 w 5710521"/>
              <a:gd name="connsiteY301" fmla="*/ 215901 h 1236446"/>
              <a:gd name="connsiteX302" fmla="*/ 5694805 w 5710521"/>
              <a:gd name="connsiteY302" fmla="*/ 228357 h 1236446"/>
              <a:gd name="connsiteX303" fmla="*/ 5703500 w 5710521"/>
              <a:gd name="connsiteY303" fmla="*/ 302294 h 1236446"/>
              <a:gd name="connsiteX304" fmla="*/ 5691685 w 5710521"/>
              <a:gd name="connsiteY304" fmla="*/ 304155 h 1236446"/>
              <a:gd name="connsiteX305" fmla="*/ 5673672 w 5710521"/>
              <a:gd name="connsiteY305" fmla="*/ 254142 h 1236446"/>
              <a:gd name="connsiteX306" fmla="*/ 5636384 w 5710521"/>
              <a:gd name="connsiteY306" fmla="*/ 240756 h 1236446"/>
              <a:gd name="connsiteX307" fmla="*/ 5497188 w 5710521"/>
              <a:gd name="connsiteY307" fmla="*/ 240756 h 1236446"/>
              <a:gd name="connsiteX308" fmla="*/ 5497188 w 5710521"/>
              <a:gd name="connsiteY308" fmla="*/ 405453 h 1236446"/>
              <a:gd name="connsiteX309" fmla="*/ 5582969 w 5710521"/>
              <a:gd name="connsiteY309" fmla="*/ 405453 h 1236446"/>
              <a:gd name="connsiteX310" fmla="*/ 5618690 w 5710521"/>
              <a:gd name="connsiteY310" fmla="*/ 399225 h 1236446"/>
              <a:gd name="connsiteX311" fmla="*/ 5630172 w 5710521"/>
              <a:gd name="connsiteY311" fmla="*/ 374389 h 1236446"/>
              <a:gd name="connsiteX312" fmla="*/ 5642624 w 5710521"/>
              <a:gd name="connsiteY312" fmla="*/ 374389 h 1236446"/>
              <a:gd name="connsiteX313" fmla="*/ 5642624 w 5710521"/>
              <a:gd name="connsiteY313" fmla="*/ 461371 h 1236446"/>
              <a:gd name="connsiteX314" fmla="*/ 5630172 w 5710521"/>
              <a:gd name="connsiteY314" fmla="*/ 461371 h 1236446"/>
              <a:gd name="connsiteX315" fmla="*/ 5618690 w 5710521"/>
              <a:gd name="connsiteY315" fmla="*/ 436497 h 1236446"/>
              <a:gd name="connsiteX316" fmla="*/ 5582969 w 5710521"/>
              <a:gd name="connsiteY316" fmla="*/ 430307 h 1236446"/>
              <a:gd name="connsiteX317" fmla="*/ 5497188 w 5710521"/>
              <a:gd name="connsiteY317" fmla="*/ 430307 h 1236446"/>
              <a:gd name="connsiteX318" fmla="*/ 5497188 w 5710521"/>
              <a:gd name="connsiteY318" fmla="*/ 601175 h 1236446"/>
              <a:gd name="connsiteX319" fmla="*/ 5642624 w 5710521"/>
              <a:gd name="connsiteY319" fmla="*/ 601175 h 1236446"/>
              <a:gd name="connsiteX320" fmla="*/ 5679884 w 5710521"/>
              <a:gd name="connsiteY320" fmla="*/ 587827 h 1236446"/>
              <a:gd name="connsiteX321" fmla="*/ 5697911 w 5710521"/>
              <a:gd name="connsiteY321" fmla="*/ 537795 h 1236446"/>
              <a:gd name="connsiteX322" fmla="*/ 5709726 w 5710521"/>
              <a:gd name="connsiteY322" fmla="*/ 539656 h 1236446"/>
              <a:gd name="connsiteX323" fmla="*/ 5701004 w 5710521"/>
              <a:gd name="connsiteY323" fmla="*/ 613612 h 1236446"/>
              <a:gd name="connsiteX324" fmla="*/ 5699146 w 5710521"/>
              <a:gd name="connsiteY324" fmla="*/ 626030 h 1236446"/>
              <a:gd name="connsiteX325" fmla="*/ 5410201 w 5710521"/>
              <a:gd name="connsiteY325" fmla="*/ 626030 h 1236446"/>
              <a:gd name="connsiteX326" fmla="*/ 5410201 w 5710521"/>
              <a:gd name="connsiteY326" fmla="*/ 613612 h 1236446"/>
              <a:gd name="connsiteX327" fmla="*/ 5435064 w 5710521"/>
              <a:gd name="connsiteY327" fmla="*/ 602125 h 1236446"/>
              <a:gd name="connsiteX328" fmla="*/ 5441291 w 5710521"/>
              <a:gd name="connsiteY328" fmla="*/ 566371 h 1236446"/>
              <a:gd name="connsiteX329" fmla="*/ 5441291 w 5710521"/>
              <a:gd name="connsiteY329" fmla="*/ 275579 h 1236446"/>
              <a:gd name="connsiteX330" fmla="*/ 5435064 w 5710521"/>
              <a:gd name="connsiteY330" fmla="*/ 239844 h 1236446"/>
              <a:gd name="connsiteX331" fmla="*/ 5410201 w 5710521"/>
              <a:gd name="connsiteY331" fmla="*/ 228357 h 1236446"/>
              <a:gd name="connsiteX332" fmla="*/ 4681801 w 5710521"/>
              <a:gd name="connsiteY332" fmla="*/ 215901 h 1236446"/>
              <a:gd name="connsiteX333" fmla="*/ 4788059 w 5710521"/>
              <a:gd name="connsiteY333" fmla="*/ 215901 h 1236446"/>
              <a:gd name="connsiteX334" fmla="*/ 4924122 w 5710521"/>
              <a:gd name="connsiteY334" fmla="*/ 570081 h 1236446"/>
              <a:gd name="connsiteX335" fmla="*/ 4946179 w 5710521"/>
              <a:gd name="connsiteY335" fmla="*/ 602721 h 1236446"/>
              <a:gd name="connsiteX336" fmla="*/ 4982526 w 5710521"/>
              <a:gd name="connsiteY336" fmla="*/ 613620 h 1236446"/>
              <a:gd name="connsiteX337" fmla="*/ 4982526 w 5710521"/>
              <a:gd name="connsiteY337" fmla="*/ 626038 h 1236446"/>
              <a:gd name="connsiteX338" fmla="*/ 4823451 w 5710521"/>
              <a:gd name="connsiteY338" fmla="*/ 626038 h 1236446"/>
              <a:gd name="connsiteX339" fmla="*/ 4823451 w 5710521"/>
              <a:gd name="connsiteY339" fmla="*/ 613620 h 1236446"/>
              <a:gd name="connsiteX340" fmla="*/ 4859486 w 5710521"/>
              <a:gd name="connsiteY340" fmla="*/ 608645 h 1236446"/>
              <a:gd name="connsiteX341" fmla="*/ 4870058 w 5710521"/>
              <a:gd name="connsiteY341" fmla="*/ 593113 h 1236446"/>
              <a:gd name="connsiteX342" fmla="*/ 4864471 w 5710521"/>
              <a:gd name="connsiteY342" fmla="*/ 570081 h 1236446"/>
              <a:gd name="connsiteX343" fmla="*/ 4814146 w 5710521"/>
              <a:gd name="connsiteY343" fmla="*/ 439008 h 1236446"/>
              <a:gd name="connsiteX344" fmla="*/ 4668737 w 5710521"/>
              <a:gd name="connsiteY344" fmla="*/ 439008 h 1236446"/>
              <a:gd name="connsiteX345" fmla="*/ 4618391 w 5710521"/>
              <a:gd name="connsiteY345" fmla="*/ 570081 h 1236446"/>
              <a:gd name="connsiteX346" fmla="*/ 4612804 w 5710521"/>
              <a:gd name="connsiteY346" fmla="*/ 593113 h 1236446"/>
              <a:gd name="connsiteX347" fmla="*/ 4623376 w 5710521"/>
              <a:gd name="connsiteY347" fmla="*/ 608645 h 1236446"/>
              <a:gd name="connsiteX348" fmla="*/ 4659391 w 5710521"/>
              <a:gd name="connsiteY348" fmla="*/ 613620 h 1236446"/>
              <a:gd name="connsiteX349" fmla="*/ 4659391 w 5710521"/>
              <a:gd name="connsiteY349" fmla="*/ 626038 h 1236446"/>
              <a:gd name="connsiteX350" fmla="*/ 4533900 w 5710521"/>
              <a:gd name="connsiteY350" fmla="*/ 626038 h 1236446"/>
              <a:gd name="connsiteX351" fmla="*/ 4533900 w 5710521"/>
              <a:gd name="connsiteY351" fmla="*/ 613620 h 1236446"/>
              <a:gd name="connsiteX352" fmla="*/ 4570247 w 5710521"/>
              <a:gd name="connsiteY352" fmla="*/ 602721 h 1236446"/>
              <a:gd name="connsiteX353" fmla="*/ 4592305 w 5710521"/>
              <a:gd name="connsiteY353" fmla="*/ 570081 h 1236446"/>
              <a:gd name="connsiteX354" fmla="*/ 4711606 w 5710521"/>
              <a:gd name="connsiteY354" fmla="*/ 260029 h 1236446"/>
              <a:gd name="connsiteX355" fmla="*/ 4714098 w 5710521"/>
              <a:gd name="connsiteY355" fmla="*/ 245731 h 1236446"/>
              <a:gd name="connsiteX356" fmla="*/ 4706954 w 5710521"/>
              <a:gd name="connsiteY356" fmla="*/ 232686 h 1236446"/>
              <a:gd name="connsiteX357" fmla="*/ 4681801 w 5710521"/>
              <a:gd name="connsiteY357" fmla="*/ 228338 h 1236446"/>
              <a:gd name="connsiteX358" fmla="*/ 3289300 w 5710521"/>
              <a:gd name="connsiteY358" fmla="*/ 215901 h 1236446"/>
              <a:gd name="connsiteX359" fmla="*/ 3366896 w 5710521"/>
              <a:gd name="connsiteY359" fmla="*/ 215901 h 1236446"/>
              <a:gd name="connsiteX360" fmla="*/ 3636651 w 5710521"/>
              <a:gd name="connsiteY360" fmla="*/ 563257 h 1236446"/>
              <a:gd name="connsiteX361" fmla="*/ 3636651 w 5710521"/>
              <a:gd name="connsiteY361" fmla="*/ 275560 h 1236446"/>
              <a:gd name="connsiteX362" fmla="*/ 3630415 w 5710521"/>
              <a:gd name="connsiteY362" fmla="*/ 239844 h 1236446"/>
              <a:gd name="connsiteX363" fmla="*/ 3605602 w 5710521"/>
              <a:gd name="connsiteY363" fmla="*/ 228357 h 1236446"/>
              <a:gd name="connsiteX364" fmla="*/ 3605602 w 5710521"/>
              <a:gd name="connsiteY364" fmla="*/ 215901 h 1236446"/>
              <a:gd name="connsiteX365" fmla="*/ 3692589 w 5710521"/>
              <a:gd name="connsiteY365" fmla="*/ 215901 h 1236446"/>
              <a:gd name="connsiteX366" fmla="*/ 3692589 w 5710521"/>
              <a:gd name="connsiteY366" fmla="*/ 228357 h 1236446"/>
              <a:gd name="connsiteX367" fmla="*/ 3667719 w 5710521"/>
              <a:gd name="connsiteY367" fmla="*/ 239844 h 1236446"/>
              <a:gd name="connsiteX368" fmla="*/ 3661502 w 5710521"/>
              <a:gd name="connsiteY368" fmla="*/ 275560 h 1236446"/>
              <a:gd name="connsiteX369" fmla="*/ 3661502 w 5710521"/>
              <a:gd name="connsiteY369" fmla="*/ 626030 h 1236446"/>
              <a:gd name="connsiteX370" fmla="*/ 3614974 w 5710521"/>
              <a:gd name="connsiteY370" fmla="*/ 626030 h 1236446"/>
              <a:gd name="connsiteX371" fmla="*/ 3345219 w 5710521"/>
              <a:gd name="connsiteY371" fmla="*/ 278673 h 1236446"/>
              <a:gd name="connsiteX372" fmla="*/ 3345219 w 5710521"/>
              <a:gd name="connsiteY372" fmla="*/ 566371 h 1236446"/>
              <a:gd name="connsiteX373" fmla="*/ 3351455 w 5710521"/>
              <a:gd name="connsiteY373" fmla="*/ 602087 h 1236446"/>
              <a:gd name="connsiteX374" fmla="*/ 3376306 w 5710521"/>
              <a:gd name="connsiteY374" fmla="*/ 613612 h 1236446"/>
              <a:gd name="connsiteX375" fmla="*/ 3376306 w 5710521"/>
              <a:gd name="connsiteY375" fmla="*/ 626030 h 1236446"/>
              <a:gd name="connsiteX376" fmla="*/ 3289300 w 5710521"/>
              <a:gd name="connsiteY376" fmla="*/ 626030 h 1236446"/>
              <a:gd name="connsiteX377" fmla="*/ 3289300 w 5710521"/>
              <a:gd name="connsiteY377" fmla="*/ 613612 h 1236446"/>
              <a:gd name="connsiteX378" fmla="*/ 3314151 w 5710521"/>
              <a:gd name="connsiteY378" fmla="*/ 602087 h 1236446"/>
              <a:gd name="connsiteX379" fmla="*/ 3320368 w 5710521"/>
              <a:gd name="connsiteY379" fmla="*/ 566371 h 1236446"/>
              <a:gd name="connsiteX380" fmla="*/ 3320368 w 5710521"/>
              <a:gd name="connsiteY380" fmla="*/ 275560 h 1236446"/>
              <a:gd name="connsiteX381" fmla="*/ 3314151 w 5710521"/>
              <a:gd name="connsiteY381" fmla="*/ 239844 h 1236446"/>
              <a:gd name="connsiteX382" fmla="*/ 3289300 w 5710521"/>
              <a:gd name="connsiteY382" fmla="*/ 228357 h 1236446"/>
              <a:gd name="connsiteX383" fmla="*/ 1651001 w 5710521"/>
              <a:gd name="connsiteY383" fmla="*/ 215901 h 1236446"/>
              <a:gd name="connsiteX384" fmla="*/ 1816276 w 5710521"/>
              <a:gd name="connsiteY384" fmla="*/ 215901 h 1236446"/>
              <a:gd name="connsiteX385" fmla="*/ 1906705 w 5710521"/>
              <a:gd name="connsiteY385" fmla="*/ 231452 h 1236446"/>
              <a:gd name="connsiteX386" fmla="*/ 1985298 w 5710521"/>
              <a:gd name="connsiteY386" fmla="*/ 292669 h 1236446"/>
              <a:gd name="connsiteX387" fmla="*/ 2018847 w 5710521"/>
              <a:gd name="connsiteY387" fmla="*/ 420988 h 1236446"/>
              <a:gd name="connsiteX388" fmla="*/ 1955802 w 5710521"/>
              <a:gd name="connsiteY388" fmla="*/ 582841 h 1236446"/>
              <a:gd name="connsiteX389" fmla="*/ 1816276 w 5710521"/>
              <a:gd name="connsiteY389" fmla="*/ 626038 h 1236446"/>
              <a:gd name="connsiteX390" fmla="*/ 1651001 w 5710521"/>
              <a:gd name="connsiteY390" fmla="*/ 626038 h 1236446"/>
              <a:gd name="connsiteX391" fmla="*/ 1651001 w 5710521"/>
              <a:gd name="connsiteY391" fmla="*/ 613601 h 1236446"/>
              <a:gd name="connsiteX392" fmla="*/ 1675864 w 5710521"/>
              <a:gd name="connsiteY392" fmla="*/ 602132 h 1236446"/>
              <a:gd name="connsiteX393" fmla="*/ 1682063 w 5710521"/>
              <a:gd name="connsiteY393" fmla="*/ 566378 h 1236446"/>
              <a:gd name="connsiteX394" fmla="*/ 1682063 w 5710521"/>
              <a:gd name="connsiteY394" fmla="*/ 275561 h 1236446"/>
              <a:gd name="connsiteX395" fmla="*/ 1675864 w 5710521"/>
              <a:gd name="connsiteY395" fmla="*/ 239845 h 1236446"/>
              <a:gd name="connsiteX396" fmla="*/ 1651001 w 5710521"/>
              <a:gd name="connsiteY396" fmla="*/ 228357 h 1236446"/>
              <a:gd name="connsiteX397" fmla="*/ 4976253 w 5710521"/>
              <a:gd name="connsiteY397" fmla="*/ 215900 h 1236446"/>
              <a:gd name="connsiteX398" fmla="*/ 5311787 w 5710521"/>
              <a:gd name="connsiteY398" fmla="*/ 215900 h 1236446"/>
              <a:gd name="connsiteX399" fmla="*/ 5313686 w 5710521"/>
              <a:gd name="connsiteY399" fmla="*/ 228336 h 1236446"/>
              <a:gd name="connsiteX400" fmla="*/ 5322372 w 5710521"/>
              <a:gd name="connsiteY400" fmla="*/ 302270 h 1236446"/>
              <a:gd name="connsiteX401" fmla="*/ 5310566 w 5710521"/>
              <a:gd name="connsiteY401" fmla="*/ 304130 h 1236446"/>
              <a:gd name="connsiteX402" fmla="*/ 5292534 w 5710521"/>
              <a:gd name="connsiteY402" fmla="*/ 254101 h 1236446"/>
              <a:gd name="connsiteX403" fmla="*/ 5255282 w 5710521"/>
              <a:gd name="connsiteY403" fmla="*/ 240753 h 1236446"/>
              <a:gd name="connsiteX404" fmla="*/ 5171976 w 5710521"/>
              <a:gd name="connsiteY404" fmla="*/ 240753 h 1236446"/>
              <a:gd name="connsiteX405" fmla="*/ 5171976 w 5710521"/>
              <a:gd name="connsiteY405" fmla="*/ 566353 h 1236446"/>
              <a:gd name="connsiteX406" fmla="*/ 5178217 w 5710521"/>
              <a:gd name="connsiteY406" fmla="*/ 602086 h 1236446"/>
              <a:gd name="connsiteX407" fmla="*/ 5203069 w 5710521"/>
              <a:gd name="connsiteY407" fmla="*/ 613573 h 1236446"/>
              <a:gd name="connsiteX408" fmla="*/ 5203069 w 5710521"/>
              <a:gd name="connsiteY408" fmla="*/ 626009 h 1236446"/>
              <a:gd name="connsiteX409" fmla="*/ 5085004 w 5710521"/>
              <a:gd name="connsiteY409" fmla="*/ 626009 h 1236446"/>
              <a:gd name="connsiteX410" fmla="*/ 5085004 w 5710521"/>
              <a:gd name="connsiteY410" fmla="*/ 613573 h 1236446"/>
              <a:gd name="connsiteX411" fmla="*/ 5109839 w 5710521"/>
              <a:gd name="connsiteY411" fmla="*/ 602086 h 1236446"/>
              <a:gd name="connsiteX412" fmla="*/ 5116081 w 5710521"/>
              <a:gd name="connsiteY412" fmla="*/ 566353 h 1236446"/>
              <a:gd name="connsiteX413" fmla="*/ 5116081 w 5710521"/>
              <a:gd name="connsiteY413" fmla="*/ 240753 h 1236446"/>
              <a:gd name="connsiteX414" fmla="*/ 5032791 w 5710521"/>
              <a:gd name="connsiteY414" fmla="*/ 240753 h 1236446"/>
              <a:gd name="connsiteX415" fmla="*/ 4995523 w 5710521"/>
              <a:gd name="connsiteY415" fmla="*/ 254101 h 1236446"/>
              <a:gd name="connsiteX416" fmla="*/ 4977491 w 5710521"/>
              <a:gd name="connsiteY416" fmla="*/ 304130 h 1236446"/>
              <a:gd name="connsiteX417" fmla="*/ 4965701 w 5710521"/>
              <a:gd name="connsiteY417" fmla="*/ 302270 h 1236446"/>
              <a:gd name="connsiteX418" fmla="*/ 4974387 w 5710521"/>
              <a:gd name="connsiteY418" fmla="*/ 228336 h 1236446"/>
              <a:gd name="connsiteX419" fmla="*/ 4176169 w 5710521"/>
              <a:gd name="connsiteY419" fmla="*/ 215900 h 1236446"/>
              <a:gd name="connsiteX420" fmla="*/ 4511688 w 5710521"/>
              <a:gd name="connsiteY420" fmla="*/ 215900 h 1236446"/>
              <a:gd name="connsiteX421" fmla="*/ 4513587 w 5710521"/>
              <a:gd name="connsiteY421" fmla="*/ 228336 h 1236446"/>
              <a:gd name="connsiteX422" fmla="*/ 4522272 w 5710521"/>
              <a:gd name="connsiteY422" fmla="*/ 302270 h 1236446"/>
              <a:gd name="connsiteX423" fmla="*/ 4510466 w 5710521"/>
              <a:gd name="connsiteY423" fmla="*/ 304130 h 1236446"/>
              <a:gd name="connsiteX424" fmla="*/ 4492434 w 5710521"/>
              <a:gd name="connsiteY424" fmla="*/ 254101 h 1236446"/>
              <a:gd name="connsiteX425" fmla="*/ 4455182 w 5710521"/>
              <a:gd name="connsiteY425" fmla="*/ 240753 h 1236446"/>
              <a:gd name="connsiteX426" fmla="*/ 4371876 w 5710521"/>
              <a:gd name="connsiteY426" fmla="*/ 240753 h 1236446"/>
              <a:gd name="connsiteX427" fmla="*/ 4371876 w 5710521"/>
              <a:gd name="connsiteY427" fmla="*/ 566353 h 1236446"/>
              <a:gd name="connsiteX428" fmla="*/ 4378118 w 5710521"/>
              <a:gd name="connsiteY428" fmla="*/ 602086 h 1236446"/>
              <a:gd name="connsiteX429" fmla="*/ 4402969 w 5710521"/>
              <a:gd name="connsiteY429" fmla="*/ 613573 h 1236446"/>
              <a:gd name="connsiteX430" fmla="*/ 4402969 w 5710521"/>
              <a:gd name="connsiteY430" fmla="*/ 626009 h 1236446"/>
              <a:gd name="connsiteX431" fmla="*/ 4284904 w 5710521"/>
              <a:gd name="connsiteY431" fmla="*/ 626009 h 1236446"/>
              <a:gd name="connsiteX432" fmla="*/ 4284904 w 5710521"/>
              <a:gd name="connsiteY432" fmla="*/ 613573 h 1236446"/>
              <a:gd name="connsiteX433" fmla="*/ 4309739 w 5710521"/>
              <a:gd name="connsiteY433" fmla="*/ 602086 h 1236446"/>
              <a:gd name="connsiteX434" fmla="*/ 4315981 w 5710521"/>
              <a:gd name="connsiteY434" fmla="*/ 566353 h 1236446"/>
              <a:gd name="connsiteX435" fmla="*/ 4315981 w 5710521"/>
              <a:gd name="connsiteY435" fmla="*/ 240753 h 1236446"/>
              <a:gd name="connsiteX436" fmla="*/ 4232692 w 5710521"/>
              <a:gd name="connsiteY436" fmla="*/ 240753 h 1236446"/>
              <a:gd name="connsiteX437" fmla="*/ 4195439 w 5710521"/>
              <a:gd name="connsiteY437" fmla="*/ 254101 h 1236446"/>
              <a:gd name="connsiteX438" fmla="*/ 4177391 w 5710521"/>
              <a:gd name="connsiteY438" fmla="*/ 304130 h 1236446"/>
              <a:gd name="connsiteX439" fmla="*/ 4165601 w 5710521"/>
              <a:gd name="connsiteY439" fmla="*/ 302270 h 1236446"/>
              <a:gd name="connsiteX440" fmla="*/ 4174287 w 5710521"/>
              <a:gd name="connsiteY440" fmla="*/ 228336 h 1236446"/>
              <a:gd name="connsiteX441" fmla="*/ 2540000 w 5710521"/>
              <a:gd name="connsiteY441" fmla="*/ 215900 h 1236446"/>
              <a:gd name="connsiteX442" fmla="*/ 2698445 w 5710521"/>
              <a:gd name="connsiteY442" fmla="*/ 215900 h 1236446"/>
              <a:gd name="connsiteX443" fmla="*/ 2698445 w 5710521"/>
              <a:gd name="connsiteY443" fmla="*/ 228336 h 1236446"/>
              <a:gd name="connsiteX444" fmla="*/ 2661167 w 5710521"/>
              <a:gd name="connsiteY444" fmla="*/ 233918 h 1236446"/>
              <a:gd name="connsiteX445" fmla="*/ 2650609 w 5710521"/>
              <a:gd name="connsiteY445" fmla="*/ 251310 h 1236446"/>
              <a:gd name="connsiteX446" fmla="*/ 2654954 w 5710521"/>
              <a:gd name="connsiteY446" fmla="*/ 272461 h 1236446"/>
              <a:gd name="connsiteX447" fmla="*/ 2758739 w 5710521"/>
              <a:gd name="connsiteY447" fmla="*/ 585623 h 1236446"/>
              <a:gd name="connsiteX448" fmla="*/ 2874305 w 5710521"/>
              <a:gd name="connsiteY448" fmla="*/ 215900 h 1236446"/>
              <a:gd name="connsiteX449" fmla="*/ 2932732 w 5710521"/>
              <a:gd name="connsiteY449" fmla="*/ 215900 h 1236446"/>
              <a:gd name="connsiteX450" fmla="*/ 3047687 w 5710521"/>
              <a:gd name="connsiteY450" fmla="*/ 585623 h 1236446"/>
              <a:gd name="connsiteX451" fmla="*/ 3152662 w 5710521"/>
              <a:gd name="connsiteY451" fmla="*/ 272461 h 1236446"/>
              <a:gd name="connsiteX452" fmla="*/ 3157652 w 5710521"/>
              <a:gd name="connsiteY452" fmla="*/ 250702 h 1236446"/>
              <a:gd name="connsiteX453" fmla="*/ 3146771 w 5710521"/>
              <a:gd name="connsiteY453" fmla="*/ 233918 h 1236446"/>
              <a:gd name="connsiteX454" fmla="*/ 3109783 w 5710521"/>
              <a:gd name="connsiteY454" fmla="*/ 228336 h 1236446"/>
              <a:gd name="connsiteX455" fmla="*/ 3109783 w 5710521"/>
              <a:gd name="connsiteY455" fmla="*/ 215900 h 1236446"/>
              <a:gd name="connsiteX456" fmla="*/ 3235329 w 5710521"/>
              <a:gd name="connsiteY456" fmla="*/ 215900 h 1236446"/>
              <a:gd name="connsiteX457" fmla="*/ 3235329 w 5710521"/>
              <a:gd name="connsiteY457" fmla="*/ 228336 h 1236446"/>
              <a:gd name="connsiteX458" fmla="*/ 3199951 w 5710521"/>
              <a:gd name="connsiteY458" fmla="*/ 239215 h 1236446"/>
              <a:gd name="connsiteX459" fmla="*/ 3178769 w 5710521"/>
              <a:gd name="connsiteY459" fmla="*/ 272461 h 1236446"/>
              <a:gd name="connsiteX460" fmla="*/ 3060080 w 5710521"/>
              <a:gd name="connsiteY460" fmla="*/ 626007 h 1236446"/>
              <a:gd name="connsiteX461" fmla="*/ 3001685 w 5710521"/>
              <a:gd name="connsiteY461" fmla="*/ 626007 h 1236446"/>
              <a:gd name="connsiteX462" fmla="*/ 2887375 w 5710521"/>
              <a:gd name="connsiteY462" fmla="*/ 256892 h 1236446"/>
              <a:gd name="connsiteX463" fmla="*/ 2772388 w 5710521"/>
              <a:gd name="connsiteY463" fmla="*/ 626007 h 1236446"/>
              <a:gd name="connsiteX464" fmla="*/ 2713993 w 5710521"/>
              <a:gd name="connsiteY464" fmla="*/ 626007 h 1236446"/>
              <a:gd name="connsiteX465" fmla="*/ 2595916 w 5710521"/>
              <a:gd name="connsiteY465" fmla="*/ 272461 h 1236446"/>
              <a:gd name="connsiteX466" fmla="*/ 2575410 w 5710521"/>
              <a:gd name="connsiteY466" fmla="*/ 239500 h 1236446"/>
              <a:gd name="connsiteX467" fmla="*/ 2540000 w 5710521"/>
              <a:gd name="connsiteY467" fmla="*/ 228336 h 1236446"/>
              <a:gd name="connsiteX468" fmla="*/ 3936664 w 5710521"/>
              <a:gd name="connsiteY468" fmla="*/ 203201 h 1236446"/>
              <a:gd name="connsiteX469" fmla="*/ 4080172 w 5710521"/>
              <a:gd name="connsiteY469" fmla="*/ 229786 h 1236446"/>
              <a:gd name="connsiteX470" fmla="*/ 4070159 w 5710521"/>
              <a:gd name="connsiteY470" fmla="*/ 300366 h 1236446"/>
              <a:gd name="connsiteX471" fmla="*/ 4057882 w 5710521"/>
              <a:gd name="connsiteY471" fmla="*/ 302244 h 1236446"/>
              <a:gd name="connsiteX472" fmla="*/ 3936041 w 5710521"/>
              <a:gd name="connsiteY472" fmla="*/ 228045 h 1236446"/>
              <a:gd name="connsiteX473" fmla="*/ 3860239 w 5710521"/>
              <a:gd name="connsiteY473" fmla="*/ 246394 h 1236446"/>
              <a:gd name="connsiteX474" fmla="*/ 3834743 w 5710521"/>
              <a:gd name="connsiteY474" fmla="*/ 298899 h 1236446"/>
              <a:gd name="connsiteX475" fmla="*/ 3848418 w 5710521"/>
              <a:gd name="connsiteY475" fmla="*/ 335245 h 1236446"/>
              <a:gd name="connsiteX476" fmla="*/ 3882923 w 5710521"/>
              <a:gd name="connsiteY476" fmla="*/ 358857 h 1236446"/>
              <a:gd name="connsiteX477" fmla="*/ 3937895 w 5710521"/>
              <a:gd name="connsiteY477" fmla="*/ 378419 h 1236446"/>
              <a:gd name="connsiteX478" fmla="*/ 4029257 w 5710521"/>
              <a:gd name="connsiteY478" fmla="*/ 410736 h 1236446"/>
              <a:gd name="connsiteX479" fmla="*/ 4079898 w 5710521"/>
              <a:gd name="connsiteY479" fmla="*/ 447395 h 1236446"/>
              <a:gd name="connsiteX480" fmla="*/ 4100091 w 5710521"/>
              <a:gd name="connsiteY480" fmla="*/ 510150 h 1236446"/>
              <a:gd name="connsiteX481" fmla="*/ 4056302 w 5710521"/>
              <a:gd name="connsiteY481" fmla="*/ 599334 h 1236446"/>
              <a:gd name="connsiteX482" fmla="*/ 3935996 w 5710521"/>
              <a:gd name="connsiteY482" fmla="*/ 625743 h 1236446"/>
              <a:gd name="connsiteX483" fmla="*/ 3771901 w 5710521"/>
              <a:gd name="connsiteY483" fmla="*/ 592174 h 1236446"/>
              <a:gd name="connsiteX484" fmla="*/ 3787778 w 5710521"/>
              <a:gd name="connsiteY484" fmla="*/ 521222 h 1236446"/>
              <a:gd name="connsiteX485" fmla="*/ 3800070 w 5710521"/>
              <a:gd name="connsiteY485" fmla="*/ 519364 h 1236446"/>
              <a:gd name="connsiteX486" fmla="*/ 3926363 w 5710521"/>
              <a:gd name="connsiteY486" fmla="*/ 600879 h 1236446"/>
              <a:gd name="connsiteX487" fmla="*/ 4044147 w 5710521"/>
              <a:gd name="connsiteY487" fmla="*/ 521966 h 1236446"/>
              <a:gd name="connsiteX488" fmla="*/ 4031430 w 5710521"/>
              <a:gd name="connsiteY488" fmla="*/ 482822 h 1236446"/>
              <a:gd name="connsiteX489" fmla="*/ 3997243 w 5710521"/>
              <a:gd name="connsiteY489" fmla="*/ 457333 h 1236446"/>
              <a:gd name="connsiteX490" fmla="*/ 3937895 w 5710521"/>
              <a:gd name="connsiteY490" fmla="*/ 435579 h 1236446"/>
              <a:gd name="connsiteX491" fmla="*/ 3919890 w 5710521"/>
              <a:gd name="connsiteY491" fmla="*/ 429985 h 1236446"/>
              <a:gd name="connsiteX492" fmla="*/ 3842841 w 5710521"/>
              <a:gd name="connsiteY492" fmla="*/ 402363 h 1236446"/>
              <a:gd name="connsiteX493" fmla="*/ 3797168 w 5710521"/>
              <a:gd name="connsiteY493" fmla="*/ 368481 h 1236446"/>
              <a:gd name="connsiteX494" fmla="*/ 3778844 w 5710521"/>
              <a:gd name="connsiteY494" fmla="*/ 311947 h 1236446"/>
              <a:gd name="connsiteX495" fmla="*/ 3823864 w 5710521"/>
              <a:gd name="connsiteY495" fmla="*/ 230236 h 1236446"/>
              <a:gd name="connsiteX496" fmla="*/ 3936664 w 5710521"/>
              <a:gd name="connsiteY496" fmla="*/ 203201 h 1236446"/>
              <a:gd name="connsiteX497" fmla="*/ 2316621 w 5710521"/>
              <a:gd name="connsiteY497" fmla="*/ 203200 h 1236446"/>
              <a:gd name="connsiteX498" fmla="*/ 2420109 w 5710521"/>
              <a:gd name="connsiteY498" fmla="*/ 230528 h 1236446"/>
              <a:gd name="connsiteX499" fmla="*/ 2488436 w 5710521"/>
              <a:gd name="connsiteY499" fmla="*/ 305724 h 1236446"/>
              <a:gd name="connsiteX500" fmla="*/ 2512378 w 5710521"/>
              <a:gd name="connsiteY500" fmla="*/ 414448 h 1236446"/>
              <a:gd name="connsiteX501" fmla="*/ 2488436 w 5710521"/>
              <a:gd name="connsiteY501" fmla="*/ 523193 h 1236446"/>
              <a:gd name="connsiteX502" fmla="*/ 2420109 w 5710521"/>
              <a:gd name="connsiteY502" fmla="*/ 598388 h 1236446"/>
              <a:gd name="connsiteX503" fmla="*/ 2316621 w 5710521"/>
              <a:gd name="connsiteY503" fmla="*/ 625736 h 1236446"/>
              <a:gd name="connsiteX504" fmla="*/ 2213188 w 5710521"/>
              <a:gd name="connsiteY504" fmla="*/ 598388 h 1236446"/>
              <a:gd name="connsiteX505" fmla="*/ 2144806 w 5710521"/>
              <a:gd name="connsiteY505" fmla="*/ 523193 h 1236446"/>
              <a:gd name="connsiteX506" fmla="*/ 2120901 w 5710521"/>
              <a:gd name="connsiteY506" fmla="*/ 414448 h 1236446"/>
              <a:gd name="connsiteX507" fmla="*/ 2144806 w 5710521"/>
              <a:gd name="connsiteY507" fmla="*/ 305724 h 1236446"/>
              <a:gd name="connsiteX508" fmla="*/ 2213188 w 5710521"/>
              <a:gd name="connsiteY508" fmla="*/ 230528 h 1236446"/>
              <a:gd name="connsiteX509" fmla="*/ 2316621 w 5710521"/>
              <a:gd name="connsiteY509" fmla="*/ 203200 h 1236446"/>
              <a:gd name="connsiteX510" fmla="*/ 1094024 w 5710521"/>
              <a:gd name="connsiteY510" fmla="*/ 165101 h 1236446"/>
              <a:gd name="connsiteX511" fmla="*/ 1094024 w 5710521"/>
              <a:gd name="connsiteY511" fmla="*/ 341715 h 1236446"/>
              <a:gd name="connsiteX512" fmla="*/ 927100 w 5710521"/>
              <a:gd name="connsiteY512" fmla="*/ 341715 h 1236446"/>
              <a:gd name="connsiteX513" fmla="*/ 1052293 w 5710521"/>
              <a:gd name="connsiteY513" fmla="*/ 304307 h 1236446"/>
              <a:gd name="connsiteX514" fmla="*/ 1052293 w 5710521"/>
              <a:gd name="connsiteY514" fmla="*/ 189165 h 1236446"/>
              <a:gd name="connsiteX515" fmla="*/ 736600 w 5710521"/>
              <a:gd name="connsiteY515" fmla="*/ 165101 h 1236446"/>
              <a:gd name="connsiteX516" fmla="*/ 778331 w 5710521"/>
              <a:gd name="connsiteY516" fmla="*/ 189165 h 1236446"/>
              <a:gd name="connsiteX517" fmla="*/ 778331 w 5710521"/>
              <a:gd name="connsiteY517" fmla="*/ 304307 h 1236446"/>
              <a:gd name="connsiteX518" fmla="*/ 903524 w 5710521"/>
              <a:gd name="connsiteY518" fmla="*/ 341715 h 1236446"/>
              <a:gd name="connsiteX519" fmla="*/ 736600 w 5710521"/>
              <a:gd name="connsiteY519" fmla="*/ 341715 h 1236446"/>
              <a:gd name="connsiteX520" fmla="*/ 1024469 w 5710521"/>
              <a:gd name="connsiteY520" fmla="*/ 139701 h 1236446"/>
              <a:gd name="connsiteX521" fmla="*/ 1024469 w 5710521"/>
              <a:gd name="connsiteY521" fmla="*/ 283742 h 1236446"/>
              <a:gd name="connsiteX522" fmla="*/ 927101 w 5710521"/>
              <a:gd name="connsiteY522" fmla="*/ 338150 h 1236446"/>
              <a:gd name="connsiteX523" fmla="*/ 927101 w 5710521"/>
              <a:gd name="connsiteY523" fmla="*/ 214707 h 1236446"/>
              <a:gd name="connsiteX524" fmla="*/ 943919 w 5710521"/>
              <a:gd name="connsiteY524" fmla="*/ 185721 h 1236446"/>
              <a:gd name="connsiteX525" fmla="*/ 812800 w 5710521"/>
              <a:gd name="connsiteY525" fmla="*/ 139701 h 1236446"/>
              <a:gd name="connsiteX526" fmla="*/ 893351 w 5710521"/>
              <a:gd name="connsiteY526" fmla="*/ 185721 h 1236446"/>
              <a:gd name="connsiteX527" fmla="*/ 910170 w 5710521"/>
              <a:gd name="connsiteY527" fmla="*/ 214707 h 1236446"/>
              <a:gd name="connsiteX528" fmla="*/ 910170 w 5710521"/>
              <a:gd name="connsiteY528" fmla="*/ 338150 h 1236446"/>
              <a:gd name="connsiteX529" fmla="*/ 812800 w 5710521"/>
              <a:gd name="connsiteY529" fmla="*/ 283742 h 1236446"/>
              <a:gd name="connsiteX530" fmla="*/ 345298 w 5710521"/>
              <a:gd name="connsiteY530" fmla="*/ 114299 h 1236446"/>
              <a:gd name="connsiteX531" fmla="*/ 378546 w 5710521"/>
              <a:gd name="connsiteY531" fmla="*/ 118252 h 1236446"/>
              <a:gd name="connsiteX532" fmla="*/ 437833 w 5710521"/>
              <a:gd name="connsiteY532" fmla="*/ 139833 h 1236446"/>
              <a:gd name="connsiteX533" fmla="*/ 468198 w 5710521"/>
              <a:gd name="connsiteY533" fmla="*/ 149484 h 1236446"/>
              <a:gd name="connsiteX534" fmla="*/ 478160 w 5710521"/>
              <a:gd name="connsiteY534" fmla="*/ 170496 h 1236446"/>
              <a:gd name="connsiteX535" fmla="*/ 447519 w 5710521"/>
              <a:gd name="connsiteY535" fmla="*/ 198765 h 1236446"/>
              <a:gd name="connsiteX536" fmla="*/ 381893 w 5710521"/>
              <a:gd name="connsiteY536" fmla="*/ 202640 h 1236446"/>
              <a:gd name="connsiteX537" fmla="*/ 337634 w 5710521"/>
              <a:gd name="connsiteY537" fmla="*/ 190101 h 1236446"/>
              <a:gd name="connsiteX538" fmla="*/ 340179 w 5710521"/>
              <a:gd name="connsiteY538" fmla="*/ 225020 h 1236446"/>
              <a:gd name="connsiteX539" fmla="*/ 422323 w 5710521"/>
              <a:gd name="connsiteY539" fmla="*/ 309180 h 1236446"/>
              <a:gd name="connsiteX540" fmla="*/ 459750 w 5710521"/>
              <a:gd name="connsiteY540" fmla="*/ 446877 h 1236446"/>
              <a:gd name="connsiteX541" fmla="*/ 393104 w 5710521"/>
              <a:gd name="connsiteY541" fmla="*/ 496309 h 1236446"/>
              <a:gd name="connsiteX542" fmla="*/ 393104 w 5710521"/>
              <a:gd name="connsiteY542" fmla="*/ 422104 h 1236446"/>
              <a:gd name="connsiteX543" fmla="*/ 384816 w 5710521"/>
              <a:gd name="connsiteY543" fmla="*/ 364692 h 1236446"/>
              <a:gd name="connsiteX544" fmla="*/ 382237 w 5710521"/>
              <a:gd name="connsiteY544" fmla="*/ 361804 h 1236446"/>
              <a:gd name="connsiteX545" fmla="*/ 380953 w 5710521"/>
              <a:gd name="connsiteY545" fmla="*/ 360550 h 1236446"/>
              <a:gd name="connsiteX546" fmla="*/ 377789 w 5710521"/>
              <a:gd name="connsiteY546" fmla="*/ 357321 h 1236446"/>
              <a:gd name="connsiteX547" fmla="*/ 377801 w 5710521"/>
              <a:gd name="connsiteY547" fmla="*/ 357397 h 1236446"/>
              <a:gd name="connsiteX548" fmla="*/ 331284 w 5710521"/>
              <a:gd name="connsiteY548" fmla="*/ 310852 h 1236446"/>
              <a:gd name="connsiteX549" fmla="*/ 331284 w 5710521"/>
              <a:gd name="connsiteY549" fmla="*/ 385020 h 1236446"/>
              <a:gd name="connsiteX550" fmla="*/ 339377 w 5710521"/>
              <a:gd name="connsiteY550" fmla="*/ 442241 h 1236446"/>
              <a:gd name="connsiteX551" fmla="*/ 342139 w 5710521"/>
              <a:gd name="connsiteY551" fmla="*/ 445357 h 1236446"/>
              <a:gd name="connsiteX552" fmla="*/ 393092 w 5710521"/>
              <a:gd name="connsiteY552" fmla="*/ 496309 h 1236446"/>
              <a:gd name="connsiteX553" fmla="*/ 393104 w 5710521"/>
              <a:gd name="connsiteY553" fmla="*/ 496309 h 1236446"/>
              <a:gd name="connsiteX554" fmla="*/ 422323 w 5710521"/>
              <a:gd name="connsiteY554" fmla="*/ 525566 h 1236446"/>
              <a:gd name="connsiteX555" fmla="*/ 459761 w 5710521"/>
              <a:gd name="connsiteY555" fmla="*/ 663263 h 1236446"/>
              <a:gd name="connsiteX556" fmla="*/ 393104 w 5710521"/>
              <a:gd name="connsiteY556" fmla="*/ 712695 h 1236446"/>
              <a:gd name="connsiteX557" fmla="*/ 422323 w 5710521"/>
              <a:gd name="connsiteY557" fmla="*/ 741914 h 1236446"/>
              <a:gd name="connsiteX558" fmla="*/ 454924 w 5710521"/>
              <a:gd name="connsiteY558" fmla="*/ 820603 h 1236446"/>
              <a:gd name="connsiteX559" fmla="*/ 393092 w 5710521"/>
              <a:gd name="connsiteY559" fmla="*/ 929081 h 1236446"/>
              <a:gd name="connsiteX560" fmla="*/ 383383 w 5710521"/>
              <a:gd name="connsiteY560" fmla="*/ 795716 h 1236446"/>
              <a:gd name="connsiteX561" fmla="*/ 302041 w 5710521"/>
              <a:gd name="connsiteY561" fmla="*/ 714367 h 1236446"/>
              <a:gd name="connsiteX562" fmla="*/ 264615 w 5710521"/>
              <a:gd name="connsiteY562" fmla="*/ 576670 h 1236446"/>
              <a:gd name="connsiteX563" fmla="*/ 331272 w 5710521"/>
              <a:gd name="connsiteY563" fmla="*/ 527238 h 1236446"/>
              <a:gd name="connsiteX564" fmla="*/ 331272 w 5710521"/>
              <a:gd name="connsiteY564" fmla="*/ 601444 h 1236446"/>
              <a:gd name="connsiteX565" fmla="*/ 339560 w 5710521"/>
              <a:gd name="connsiteY565" fmla="*/ 658855 h 1236446"/>
              <a:gd name="connsiteX566" fmla="*/ 342139 w 5710521"/>
              <a:gd name="connsiteY566" fmla="*/ 661743 h 1236446"/>
              <a:gd name="connsiteX567" fmla="*/ 343434 w 5710521"/>
              <a:gd name="connsiteY567" fmla="*/ 663035 h 1236446"/>
              <a:gd name="connsiteX568" fmla="*/ 346587 w 5710521"/>
              <a:gd name="connsiteY568" fmla="*/ 666226 h 1236446"/>
              <a:gd name="connsiteX569" fmla="*/ 346575 w 5710521"/>
              <a:gd name="connsiteY569" fmla="*/ 666188 h 1236446"/>
              <a:gd name="connsiteX570" fmla="*/ 393092 w 5710521"/>
              <a:gd name="connsiteY570" fmla="*/ 712695 h 1236446"/>
              <a:gd name="connsiteX571" fmla="*/ 393092 w 5710521"/>
              <a:gd name="connsiteY571" fmla="*/ 638527 h 1236446"/>
              <a:gd name="connsiteX572" fmla="*/ 384999 w 5710521"/>
              <a:gd name="connsiteY572" fmla="*/ 581306 h 1236446"/>
              <a:gd name="connsiteX573" fmla="*/ 382237 w 5710521"/>
              <a:gd name="connsiteY573" fmla="*/ 578190 h 1236446"/>
              <a:gd name="connsiteX574" fmla="*/ 331284 w 5710521"/>
              <a:gd name="connsiteY574" fmla="*/ 527238 h 1236446"/>
              <a:gd name="connsiteX575" fmla="*/ 302041 w 5710521"/>
              <a:gd name="connsiteY575" fmla="*/ 498019 h 1236446"/>
              <a:gd name="connsiteX576" fmla="*/ 264615 w 5710521"/>
              <a:gd name="connsiteY576" fmla="*/ 360322 h 1236446"/>
              <a:gd name="connsiteX577" fmla="*/ 331272 w 5710521"/>
              <a:gd name="connsiteY577" fmla="*/ 310852 h 1236446"/>
              <a:gd name="connsiteX578" fmla="*/ 302053 w 5710521"/>
              <a:gd name="connsiteY578" fmla="*/ 281633 h 1236446"/>
              <a:gd name="connsiteX579" fmla="*/ 254000 w 5710521"/>
              <a:gd name="connsiteY579" fmla="*/ 191203 h 1236446"/>
              <a:gd name="connsiteX580" fmla="*/ 345298 w 5710521"/>
              <a:gd name="connsiteY580" fmla="*/ 114299 h 1236446"/>
              <a:gd name="connsiteX581" fmla="*/ 641407 w 5710521"/>
              <a:gd name="connsiteY581" fmla="*/ 46367 h 1236446"/>
              <a:gd name="connsiteX582" fmla="*/ 641407 w 5710521"/>
              <a:gd name="connsiteY582" fmla="*/ 424971 h 1236446"/>
              <a:gd name="connsiteX583" fmla="*/ 1151956 w 5710521"/>
              <a:gd name="connsiteY583" fmla="*/ 424971 h 1236446"/>
              <a:gd name="connsiteX584" fmla="*/ 1190080 w 5710521"/>
              <a:gd name="connsiteY584" fmla="*/ 92733 h 1236446"/>
              <a:gd name="connsiteX585" fmla="*/ 1190080 w 5710521"/>
              <a:gd name="connsiteY585" fmla="*/ 46367 h 1236446"/>
              <a:gd name="connsiteX586" fmla="*/ 46367 w 5710521"/>
              <a:gd name="connsiteY586" fmla="*/ 46367 h 1236446"/>
              <a:gd name="connsiteX587" fmla="*/ 46367 w 5710521"/>
              <a:gd name="connsiteY587" fmla="*/ 92733 h 1236446"/>
              <a:gd name="connsiteX588" fmla="*/ 138699 w 5710521"/>
              <a:gd name="connsiteY588" fmla="*/ 597444 h 1236446"/>
              <a:gd name="connsiteX589" fmla="*/ 341969 w 5710521"/>
              <a:gd name="connsiteY589" fmla="*/ 938840 h 1236446"/>
              <a:gd name="connsiteX590" fmla="*/ 595040 w 5710521"/>
              <a:gd name="connsiteY590" fmla="*/ 1168270 h 1236446"/>
              <a:gd name="connsiteX591" fmla="*/ 595040 w 5710521"/>
              <a:gd name="connsiteY591" fmla="*/ 46367 h 1236446"/>
              <a:gd name="connsiteX592" fmla="*/ 0 w 5710521"/>
              <a:gd name="connsiteY592" fmla="*/ 0 h 1236446"/>
              <a:gd name="connsiteX593" fmla="*/ 1236447 w 5710521"/>
              <a:gd name="connsiteY593" fmla="*/ 0 h 1236446"/>
              <a:gd name="connsiteX594" fmla="*/ 1236447 w 5710521"/>
              <a:gd name="connsiteY594" fmla="*/ 92733 h 1236446"/>
              <a:gd name="connsiteX595" fmla="*/ 618223 w 5710521"/>
              <a:gd name="connsiteY595" fmla="*/ 1236446 h 1236446"/>
              <a:gd name="connsiteX596" fmla="*/ 0 w 5710521"/>
              <a:gd name="connsiteY596" fmla="*/ 92733 h 1236446"/>
              <a:gd name="connsiteX597" fmla="*/ 0 w 5710521"/>
              <a:gd name="connsiteY597" fmla="*/ 0 h 1236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</a:cxnLst>
            <a:rect l="l" t="t" r="r" b="b"/>
            <a:pathLst>
              <a:path w="5710521" h="1236446">
                <a:moveTo>
                  <a:pt x="2059931" y="924335"/>
                </a:moveTo>
                <a:lnTo>
                  <a:pt x="2038171" y="981014"/>
                </a:lnTo>
                <a:cubicBezTo>
                  <a:pt x="2038171" y="981014"/>
                  <a:pt x="2081447" y="981014"/>
                  <a:pt x="2081447" y="981014"/>
                </a:cubicBezTo>
                <a:close/>
                <a:moveTo>
                  <a:pt x="5049518" y="908304"/>
                </a:moveTo>
                <a:lnTo>
                  <a:pt x="5049518" y="959096"/>
                </a:lnTo>
                <a:cubicBezTo>
                  <a:pt x="5049518" y="959096"/>
                  <a:pt x="5076343" y="959096"/>
                  <a:pt x="5076343" y="959096"/>
                </a:cubicBezTo>
                <a:cubicBezTo>
                  <a:pt x="5098275" y="959096"/>
                  <a:pt x="5106610" y="946299"/>
                  <a:pt x="5106610" y="933502"/>
                </a:cubicBezTo>
                <a:cubicBezTo>
                  <a:pt x="5106610" y="920100"/>
                  <a:pt x="5097890" y="908304"/>
                  <a:pt x="5080389" y="908304"/>
                </a:cubicBezTo>
                <a:close/>
                <a:moveTo>
                  <a:pt x="5588001" y="889000"/>
                </a:moveTo>
                <a:lnTo>
                  <a:pt x="5610571" y="889000"/>
                </a:lnTo>
                <a:lnTo>
                  <a:pt x="5648955" y="964973"/>
                </a:lnTo>
                <a:lnTo>
                  <a:pt x="5687980" y="889000"/>
                </a:lnTo>
                <a:cubicBezTo>
                  <a:pt x="5687980" y="889000"/>
                  <a:pt x="5710521" y="889000"/>
                  <a:pt x="5710521" y="889000"/>
                </a:cubicBezTo>
                <a:lnTo>
                  <a:pt x="5659119" y="985086"/>
                </a:lnTo>
                <a:lnTo>
                  <a:pt x="5659119" y="1039124"/>
                </a:lnTo>
                <a:lnTo>
                  <a:pt x="5638801" y="1039124"/>
                </a:lnTo>
                <a:lnTo>
                  <a:pt x="5638801" y="985086"/>
                </a:lnTo>
                <a:close/>
                <a:moveTo>
                  <a:pt x="5435601" y="889000"/>
                </a:moveTo>
                <a:lnTo>
                  <a:pt x="5544903" y="889000"/>
                </a:lnTo>
                <a:lnTo>
                  <a:pt x="5544903" y="908697"/>
                </a:lnTo>
                <a:lnTo>
                  <a:pt x="5500398" y="908697"/>
                </a:lnTo>
                <a:lnTo>
                  <a:pt x="5500398" y="1039124"/>
                </a:lnTo>
                <a:lnTo>
                  <a:pt x="5480106" y="1039124"/>
                </a:lnTo>
                <a:lnTo>
                  <a:pt x="5480106" y="908697"/>
                </a:lnTo>
                <a:lnTo>
                  <a:pt x="5435601" y="908697"/>
                </a:lnTo>
                <a:cubicBezTo>
                  <a:pt x="5435601" y="908697"/>
                  <a:pt x="5435601" y="889000"/>
                  <a:pt x="5435601" y="889000"/>
                </a:cubicBezTo>
                <a:close/>
                <a:moveTo>
                  <a:pt x="5346700" y="889000"/>
                </a:moveTo>
                <a:lnTo>
                  <a:pt x="5367018" y="889000"/>
                </a:lnTo>
                <a:lnTo>
                  <a:pt x="5367018" y="1039124"/>
                </a:lnTo>
                <a:lnTo>
                  <a:pt x="5346700" y="1039124"/>
                </a:lnTo>
                <a:cubicBezTo>
                  <a:pt x="5346700" y="1039124"/>
                  <a:pt x="5346700" y="889000"/>
                  <a:pt x="5346700" y="889000"/>
                </a:cubicBezTo>
                <a:close/>
                <a:moveTo>
                  <a:pt x="5029201" y="889000"/>
                </a:moveTo>
                <a:lnTo>
                  <a:pt x="5080204" y="889000"/>
                </a:lnTo>
                <a:cubicBezTo>
                  <a:pt x="5112095" y="889000"/>
                  <a:pt x="5127345" y="911557"/>
                  <a:pt x="5127345" y="933710"/>
                </a:cubicBezTo>
                <a:cubicBezTo>
                  <a:pt x="5127345" y="952200"/>
                  <a:pt x="5115937" y="971295"/>
                  <a:pt x="5092400" y="976571"/>
                </a:cubicBezTo>
                <a:lnTo>
                  <a:pt x="5134241" y="1039146"/>
                </a:lnTo>
                <a:lnTo>
                  <a:pt x="5109250" y="1039146"/>
                </a:lnTo>
                <a:lnTo>
                  <a:pt x="5070254" y="978191"/>
                </a:lnTo>
                <a:lnTo>
                  <a:pt x="5049518" y="978191"/>
                </a:lnTo>
                <a:lnTo>
                  <a:pt x="5049518" y="1039146"/>
                </a:lnTo>
                <a:lnTo>
                  <a:pt x="5029201" y="1039146"/>
                </a:lnTo>
                <a:close/>
                <a:moveTo>
                  <a:pt x="4864100" y="889000"/>
                </a:moveTo>
                <a:lnTo>
                  <a:pt x="4957547" y="889000"/>
                </a:lnTo>
                <a:lnTo>
                  <a:pt x="4957547" y="908301"/>
                </a:lnTo>
                <a:lnTo>
                  <a:pt x="4884416" y="908301"/>
                </a:lnTo>
                <a:lnTo>
                  <a:pt x="4884416" y="953200"/>
                </a:lnTo>
                <a:lnTo>
                  <a:pt x="4952092" y="953200"/>
                </a:lnTo>
                <a:lnTo>
                  <a:pt x="4952092" y="972494"/>
                </a:lnTo>
                <a:lnTo>
                  <a:pt x="4884416" y="972494"/>
                </a:lnTo>
                <a:lnTo>
                  <a:pt x="4884416" y="1019818"/>
                </a:lnTo>
                <a:lnTo>
                  <a:pt x="4957547" y="1019818"/>
                </a:lnTo>
                <a:lnTo>
                  <a:pt x="4957547" y="1039126"/>
                </a:lnTo>
                <a:lnTo>
                  <a:pt x="4864100" y="1039126"/>
                </a:lnTo>
                <a:cubicBezTo>
                  <a:pt x="4864100" y="1039126"/>
                  <a:pt x="4864100" y="889000"/>
                  <a:pt x="4864100" y="889000"/>
                </a:cubicBezTo>
                <a:close/>
                <a:moveTo>
                  <a:pt x="4660901" y="889000"/>
                </a:moveTo>
                <a:lnTo>
                  <a:pt x="4684069" y="889000"/>
                </a:lnTo>
                <a:lnTo>
                  <a:pt x="4731598" y="1004180"/>
                </a:lnTo>
                <a:cubicBezTo>
                  <a:pt x="4731598" y="1004180"/>
                  <a:pt x="4778926" y="889000"/>
                  <a:pt x="4778926" y="889000"/>
                </a:cubicBezTo>
                <a:lnTo>
                  <a:pt x="4801074" y="889000"/>
                </a:lnTo>
                <a:lnTo>
                  <a:pt x="4737276" y="1039126"/>
                </a:lnTo>
                <a:lnTo>
                  <a:pt x="4725699" y="1039126"/>
                </a:lnTo>
                <a:close/>
                <a:moveTo>
                  <a:pt x="4572000" y="889000"/>
                </a:moveTo>
                <a:lnTo>
                  <a:pt x="4592318" y="889000"/>
                </a:lnTo>
                <a:lnTo>
                  <a:pt x="4592318" y="1039124"/>
                </a:lnTo>
                <a:lnTo>
                  <a:pt x="4572000" y="1039124"/>
                </a:lnTo>
                <a:cubicBezTo>
                  <a:pt x="4572000" y="1039124"/>
                  <a:pt x="4572000" y="889000"/>
                  <a:pt x="4572000" y="889000"/>
                </a:cubicBezTo>
                <a:close/>
                <a:moveTo>
                  <a:pt x="4381501" y="889000"/>
                </a:moveTo>
                <a:lnTo>
                  <a:pt x="4390642" y="889000"/>
                </a:lnTo>
                <a:lnTo>
                  <a:pt x="4482074" y="996055"/>
                </a:lnTo>
                <a:cubicBezTo>
                  <a:pt x="4482074" y="996055"/>
                  <a:pt x="4482074" y="889000"/>
                  <a:pt x="4482074" y="889000"/>
                </a:cubicBezTo>
                <a:lnTo>
                  <a:pt x="4502188" y="889000"/>
                </a:lnTo>
                <a:lnTo>
                  <a:pt x="4502188" y="1039126"/>
                </a:lnTo>
                <a:lnTo>
                  <a:pt x="4491611" y="1039126"/>
                </a:lnTo>
                <a:lnTo>
                  <a:pt x="4401616" y="932696"/>
                </a:lnTo>
                <a:lnTo>
                  <a:pt x="4401616" y="1039126"/>
                </a:lnTo>
                <a:lnTo>
                  <a:pt x="4381501" y="1039126"/>
                </a:lnTo>
                <a:close/>
                <a:moveTo>
                  <a:pt x="4191001" y="889000"/>
                </a:moveTo>
                <a:lnTo>
                  <a:pt x="4211316" y="889000"/>
                </a:lnTo>
                <a:lnTo>
                  <a:pt x="4211316" y="984898"/>
                </a:lnTo>
                <a:cubicBezTo>
                  <a:pt x="4211316" y="1009082"/>
                  <a:pt x="4223913" y="1021856"/>
                  <a:pt x="4245458" y="1021856"/>
                </a:cubicBezTo>
                <a:cubicBezTo>
                  <a:pt x="4266977" y="1021856"/>
                  <a:pt x="4279383" y="1008247"/>
                  <a:pt x="4279383" y="984898"/>
                </a:cubicBezTo>
                <a:cubicBezTo>
                  <a:pt x="4279383" y="984898"/>
                  <a:pt x="4279383" y="889000"/>
                  <a:pt x="4279383" y="889000"/>
                </a:cubicBezTo>
                <a:lnTo>
                  <a:pt x="4299884" y="889000"/>
                </a:lnTo>
                <a:lnTo>
                  <a:pt x="4299884" y="988555"/>
                </a:lnTo>
                <a:cubicBezTo>
                  <a:pt x="4299884" y="1022068"/>
                  <a:pt x="4277553" y="1041781"/>
                  <a:pt x="4245458" y="1041781"/>
                </a:cubicBezTo>
                <a:cubicBezTo>
                  <a:pt x="4213539" y="1041781"/>
                  <a:pt x="4191001" y="1022068"/>
                  <a:pt x="4191001" y="988555"/>
                </a:cubicBezTo>
                <a:close/>
                <a:moveTo>
                  <a:pt x="3784600" y="889000"/>
                </a:moveTo>
                <a:lnTo>
                  <a:pt x="3878047" y="889000"/>
                </a:lnTo>
                <a:lnTo>
                  <a:pt x="3878047" y="908301"/>
                </a:lnTo>
                <a:lnTo>
                  <a:pt x="3804916" y="908301"/>
                </a:lnTo>
                <a:lnTo>
                  <a:pt x="3804916" y="953200"/>
                </a:lnTo>
                <a:lnTo>
                  <a:pt x="3872565" y="953200"/>
                </a:lnTo>
                <a:lnTo>
                  <a:pt x="3872565" y="972494"/>
                </a:lnTo>
                <a:lnTo>
                  <a:pt x="3804916" y="972494"/>
                </a:lnTo>
                <a:lnTo>
                  <a:pt x="3804916" y="1019818"/>
                </a:lnTo>
                <a:lnTo>
                  <a:pt x="3878047" y="1019818"/>
                </a:lnTo>
                <a:lnTo>
                  <a:pt x="3878047" y="1039126"/>
                </a:lnTo>
                <a:lnTo>
                  <a:pt x="3784600" y="1039126"/>
                </a:lnTo>
                <a:cubicBezTo>
                  <a:pt x="3784600" y="1039126"/>
                  <a:pt x="3784600" y="889000"/>
                  <a:pt x="3784600" y="889000"/>
                </a:cubicBezTo>
                <a:close/>
                <a:moveTo>
                  <a:pt x="3390901" y="889000"/>
                </a:moveTo>
                <a:lnTo>
                  <a:pt x="3400075" y="889000"/>
                </a:lnTo>
                <a:lnTo>
                  <a:pt x="3491476" y="996055"/>
                </a:lnTo>
                <a:cubicBezTo>
                  <a:pt x="3491476" y="996055"/>
                  <a:pt x="3491476" y="889000"/>
                  <a:pt x="3491476" y="889000"/>
                </a:cubicBezTo>
                <a:lnTo>
                  <a:pt x="3511591" y="889000"/>
                </a:lnTo>
                <a:lnTo>
                  <a:pt x="3511591" y="1039126"/>
                </a:lnTo>
                <a:lnTo>
                  <a:pt x="3501014" y="1039126"/>
                </a:lnTo>
                <a:lnTo>
                  <a:pt x="3411016" y="932696"/>
                </a:lnTo>
                <a:lnTo>
                  <a:pt x="3411016" y="1039126"/>
                </a:lnTo>
                <a:lnTo>
                  <a:pt x="3390901" y="1039126"/>
                </a:lnTo>
                <a:close/>
                <a:moveTo>
                  <a:pt x="3225801" y="889000"/>
                </a:moveTo>
                <a:lnTo>
                  <a:pt x="3319246" y="889000"/>
                </a:lnTo>
                <a:lnTo>
                  <a:pt x="3319246" y="908301"/>
                </a:lnTo>
                <a:lnTo>
                  <a:pt x="3246116" y="908301"/>
                </a:lnTo>
                <a:lnTo>
                  <a:pt x="3246116" y="953200"/>
                </a:lnTo>
                <a:lnTo>
                  <a:pt x="3313769" y="953200"/>
                </a:lnTo>
                <a:lnTo>
                  <a:pt x="3313769" y="972494"/>
                </a:lnTo>
                <a:lnTo>
                  <a:pt x="3246116" y="972494"/>
                </a:lnTo>
                <a:lnTo>
                  <a:pt x="3246116" y="1019818"/>
                </a:lnTo>
                <a:lnTo>
                  <a:pt x="3319246" y="1019818"/>
                </a:lnTo>
                <a:lnTo>
                  <a:pt x="3319246" y="1039126"/>
                </a:lnTo>
                <a:lnTo>
                  <a:pt x="3225801" y="1039126"/>
                </a:lnTo>
                <a:cubicBezTo>
                  <a:pt x="3225801" y="1039126"/>
                  <a:pt x="3225801" y="889000"/>
                  <a:pt x="3225801" y="889000"/>
                </a:cubicBezTo>
                <a:close/>
                <a:moveTo>
                  <a:pt x="3124200" y="889000"/>
                </a:moveTo>
                <a:lnTo>
                  <a:pt x="3144518" y="889000"/>
                </a:lnTo>
                <a:lnTo>
                  <a:pt x="3144518" y="1039124"/>
                </a:lnTo>
                <a:lnTo>
                  <a:pt x="3124200" y="1039124"/>
                </a:lnTo>
                <a:cubicBezTo>
                  <a:pt x="3124200" y="1039124"/>
                  <a:pt x="3124200" y="889000"/>
                  <a:pt x="3124200" y="889000"/>
                </a:cubicBezTo>
                <a:close/>
                <a:moveTo>
                  <a:pt x="2489201" y="889000"/>
                </a:moveTo>
                <a:lnTo>
                  <a:pt x="2509728" y="889000"/>
                </a:lnTo>
                <a:lnTo>
                  <a:pt x="2509728" y="952387"/>
                </a:lnTo>
                <a:lnTo>
                  <a:pt x="2585076" y="952387"/>
                </a:lnTo>
                <a:cubicBezTo>
                  <a:pt x="2585076" y="952387"/>
                  <a:pt x="2585076" y="889000"/>
                  <a:pt x="2585076" y="889000"/>
                </a:cubicBezTo>
                <a:lnTo>
                  <a:pt x="2605394" y="889000"/>
                </a:lnTo>
                <a:lnTo>
                  <a:pt x="2605394" y="1039126"/>
                </a:lnTo>
                <a:lnTo>
                  <a:pt x="2585076" y="1039126"/>
                </a:lnTo>
                <a:lnTo>
                  <a:pt x="2585076" y="971875"/>
                </a:lnTo>
                <a:lnTo>
                  <a:pt x="2509728" y="971875"/>
                </a:lnTo>
                <a:lnTo>
                  <a:pt x="2509728" y="1039126"/>
                </a:lnTo>
                <a:lnTo>
                  <a:pt x="2489201" y="1039126"/>
                </a:lnTo>
                <a:close/>
                <a:moveTo>
                  <a:pt x="2311400" y="889000"/>
                </a:moveTo>
                <a:lnTo>
                  <a:pt x="2420705" y="889000"/>
                </a:lnTo>
                <a:lnTo>
                  <a:pt x="2420705" y="908697"/>
                </a:lnTo>
                <a:lnTo>
                  <a:pt x="2376203" y="908697"/>
                </a:lnTo>
                <a:lnTo>
                  <a:pt x="2376203" y="1039124"/>
                </a:lnTo>
                <a:lnTo>
                  <a:pt x="2355906" y="1039124"/>
                </a:lnTo>
                <a:lnTo>
                  <a:pt x="2355906" y="908697"/>
                </a:lnTo>
                <a:lnTo>
                  <a:pt x="2311400" y="908697"/>
                </a:lnTo>
                <a:cubicBezTo>
                  <a:pt x="2311400" y="908697"/>
                  <a:pt x="2311400" y="889000"/>
                  <a:pt x="2311400" y="889000"/>
                </a:cubicBezTo>
                <a:close/>
                <a:moveTo>
                  <a:pt x="2184401" y="889000"/>
                </a:moveTo>
                <a:lnTo>
                  <a:pt x="2204716" y="889000"/>
                </a:lnTo>
                <a:cubicBezTo>
                  <a:pt x="2204716" y="889000"/>
                  <a:pt x="2204716" y="1019429"/>
                  <a:pt x="2204716" y="1019429"/>
                </a:cubicBezTo>
                <a:lnTo>
                  <a:pt x="2285368" y="1019429"/>
                </a:lnTo>
                <a:lnTo>
                  <a:pt x="2285368" y="1039126"/>
                </a:lnTo>
                <a:lnTo>
                  <a:pt x="2184401" y="1039126"/>
                </a:lnTo>
                <a:close/>
                <a:moveTo>
                  <a:pt x="2054627" y="889000"/>
                </a:moveTo>
                <a:cubicBezTo>
                  <a:pt x="2054627" y="889000"/>
                  <a:pt x="2065595" y="889000"/>
                  <a:pt x="2065595" y="889000"/>
                </a:cubicBezTo>
                <a:lnTo>
                  <a:pt x="2125743" y="1039124"/>
                </a:lnTo>
                <a:lnTo>
                  <a:pt x="2103592" y="1039124"/>
                </a:lnTo>
                <a:lnTo>
                  <a:pt x="2088345" y="1000106"/>
                </a:lnTo>
                <a:lnTo>
                  <a:pt x="2031274" y="1000106"/>
                </a:lnTo>
                <a:lnTo>
                  <a:pt x="2016044" y="1039124"/>
                </a:lnTo>
                <a:lnTo>
                  <a:pt x="1993900" y="1039124"/>
                </a:lnTo>
                <a:close/>
                <a:moveTo>
                  <a:pt x="1841501" y="889000"/>
                </a:moveTo>
                <a:lnTo>
                  <a:pt x="1934946" y="889000"/>
                </a:lnTo>
                <a:lnTo>
                  <a:pt x="1934946" y="908301"/>
                </a:lnTo>
                <a:lnTo>
                  <a:pt x="1861816" y="908301"/>
                </a:lnTo>
                <a:lnTo>
                  <a:pt x="1861816" y="953200"/>
                </a:lnTo>
                <a:lnTo>
                  <a:pt x="1929469" y="953200"/>
                </a:lnTo>
                <a:lnTo>
                  <a:pt x="1929469" y="972494"/>
                </a:lnTo>
                <a:lnTo>
                  <a:pt x="1861816" y="972494"/>
                </a:lnTo>
                <a:lnTo>
                  <a:pt x="1861816" y="1019818"/>
                </a:lnTo>
                <a:lnTo>
                  <a:pt x="1934946" y="1019818"/>
                </a:lnTo>
                <a:lnTo>
                  <a:pt x="1934946" y="1039126"/>
                </a:lnTo>
                <a:lnTo>
                  <a:pt x="1841501" y="1039126"/>
                </a:lnTo>
                <a:cubicBezTo>
                  <a:pt x="1841501" y="1039126"/>
                  <a:pt x="1841501" y="889000"/>
                  <a:pt x="1841501" y="889000"/>
                </a:cubicBezTo>
                <a:close/>
                <a:moveTo>
                  <a:pt x="1651001" y="889000"/>
                </a:moveTo>
                <a:lnTo>
                  <a:pt x="1671528" y="889000"/>
                </a:lnTo>
                <a:lnTo>
                  <a:pt x="1671528" y="952387"/>
                </a:lnTo>
                <a:lnTo>
                  <a:pt x="1746898" y="952387"/>
                </a:lnTo>
                <a:cubicBezTo>
                  <a:pt x="1746898" y="952387"/>
                  <a:pt x="1746898" y="889000"/>
                  <a:pt x="1746898" y="889000"/>
                </a:cubicBezTo>
                <a:lnTo>
                  <a:pt x="1767194" y="889000"/>
                </a:lnTo>
                <a:lnTo>
                  <a:pt x="1767194" y="1039126"/>
                </a:lnTo>
                <a:lnTo>
                  <a:pt x="1746898" y="1039126"/>
                </a:lnTo>
                <a:lnTo>
                  <a:pt x="1746898" y="971875"/>
                </a:lnTo>
                <a:lnTo>
                  <a:pt x="1671528" y="971875"/>
                </a:lnTo>
                <a:lnTo>
                  <a:pt x="1671528" y="1039126"/>
                </a:lnTo>
                <a:lnTo>
                  <a:pt x="1651001" y="1039126"/>
                </a:lnTo>
                <a:close/>
                <a:moveTo>
                  <a:pt x="5235039" y="876301"/>
                </a:moveTo>
                <a:cubicBezTo>
                  <a:pt x="5251278" y="876301"/>
                  <a:pt x="5267526" y="882596"/>
                  <a:pt x="5279119" y="898449"/>
                </a:cubicBezTo>
                <a:lnTo>
                  <a:pt x="5265493" y="911455"/>
                </a:lnTo>
                <a:cubicBezTo>
                  <a:pt x="5256764" y="899857"/>
                  <a:pt x="5244990" y="895394"/>
                  <a:pt x="5235249" y="895394"/>
                </a:cubicBezTo>
                <a:cubicBezTo>
                  <a:pt x="5222033" y="895394"/>
                  <a:pt x="5211457" y="903335"/>
                  <a:pt x="5211457" y="915717"/>
                </a:cubicBezTo>
                <a:cubicBezTo>
                  <a:pt x="5211457" y="924857"/>
                  <a:pt x="5217359" y="930937"/>
                  <a:pt x="5224254" y="935011"/>
                </a:cubicBezTo>
                <a:cubicBezTo>
                  <a:pt x="5232394" y="939898"/>
                  <a:pt x="5250266" y="947393"/>
                  <a:pt x="5260632" y="953508"/>
                </a:cubicBezTo>
                <a:cubicBezTo>
                  <a:pt x="5273614" y="961212"/>
                  <a:pt x="5282366" y="972178"/>
                  <a:pt x="5282366" y="988425"/>
                </a:cubicBezTo>
                <a:cubicBezTo>
                  <a:pt x="5282366" y="1014022"/>
                  <a:pt x="5261028" y="1031520"/>
                  <a:pt x="5232795" y="1031520"/>
                </a:cubicBezTo>
                <a:cubicBezTo>
                  <a:pt x="5212078" y="1031520"/>
                  <a:pt x="5191766" y="1021359"/>
                  <a:pt x="5181601" y="1000620"/>
                </a:cubicBezTo>
                <a:lnTo>
                  <a:pt x="5196622" y="988238"/>
                </a:lnTo>
                <a:cubicBezTo>
                  <a:pt x="5204973" y="1004910"/>
                  <a:pt x="5218557" y="1012218"/>
                  <a:pt x="5232585" y="1012218"/>
                </a:cubicBezTo>
                <a:cubicBezTo>
                  <a:pt x="5250266" y="1012218"/>
                  <a:pt x="5260216" y="1001432"/>
                  <a:pt x="5260216" y="989446"/>
                </a:cubicBezTo>
                <a:cubicBezTo>
                  <a:pt x="5260216" y="979285"/>
                  <a:pt x="5252902" y="973198"/>
                  <a:pt x="5244593" y="968527"/>
                </a:cubicBezTo>
                <a:cubicBezTo>
                  <a:pt x="5234619" y="963037"/>
                  <a:pt x="5222425" y="958991"/>
                  <a:pt x="5212269" y="952675"/>
                </a:cubicBezTo>
                <a:cubicBezTo>
                  <a:pt x="5199282" y="944367"/>
                  <a:pt x="5189723" y="933193"/>
                  <a:pt x="5189723" y="916917"/>
                </a:cubicBezTo>
                <a:cubicBezTo>
                  <a:pt x="5189723" y="894381"/>
                  <a:pt x="5207403" y="876301"/>
                  <a:pt x="5235039" y="876301"/>
                </a:cubicBezTo>
                <a:close/>
                <a:moveTo>
                  <a:pt x="3990438" y="876301"/>
                </a:moveTo>
                <a:cubicBezTo>
                  <a:pt x="4006686" y="876301"/>
                  <a:pt x="4022929" y="882596"/>
                  <a:pt x="4034521" y="898449"/>
                </a:cubicBezTo>
                <a:lnTo>
                  <a:pt x="4020890" y="911455"/>
                </a:lnTo>
                <a:cubicBezTo>
                  <a:pt x="4012167" y="899857"/>
                  <a:pt x="4000388" y="895394"/>
                  <a:pt x="3990624" y="895394"/>
                </a:cubicBezTo>
                <a:cubicBezTo>
                  <a:pt x="3977432" y="895394"/>
                  <a:pt x="3966857" y="903335"/>
                  <a:pt x="3966857" y="915717"/>
                </a:cubicBezTo>
                <a:cubicBezTo>
                  <a:pt x="3966857" y="924857"/>
                  <a:pt x="3972753" y="930937"/>
                  <a:pt x="3979652" y="935011"/>
                </a:cubicBezTo>
                <a:cubicBezTo>
                  <a:pt x="3987774" y="939898"/>
                  <a:pt x="4005664" y="947393"/>
                  <a:pt x="4016029" y="953508"/>
                </a:cubicBezTo>
                <a:cubicBezTo>
                  <a:pt x="4029012" y="961212"/>
                  <a:pt x="4037763" y="972178"/>
                  <a:pt x="4037763" y="988425"/>
                </a:cubicBezTo>
                <a:cubicBezTo>
                  <a:pt x="4037763" y="1014022"/>
                  <a:pt x="4016426" y="1031520"/>
                  <a:pt x="3988194" y="1031520"/>
                </a:cubicBezTo>
                <a:cubicBezTo>
                  <a:pt x="3967477" y="1031520"/>
                  <a:pt x="3947161" y="1021359"/>
                  <a:pt x="3937001" y="1000620"/>
                </a:cubicBezTo>
                <a:lnTo>
                  <a:pt x="3952022" y="988238"/>
                </a:lnTo>
                <a:cubicBezTo>
                  <a:pt x="3960354" y="1004910"/>
                  <a:pt x="3973957" y="1012218"/>
                  <a:pt x="3987984" y="1012218"/>
                </a:cubicBezTo>
                <a:cubicBezTo>
                  <a:pt x="4005664" y="1012218"/>
                  <a:pt x="4015614" y="1001432"/>
                  <a:pt x="4015614" y="989446"/>
                </a:cubicBezTo>
                <a:cubicBezTo>
                  <a:pt x="4015614" y="979285"/>
                  <a:pt x="4008300" y="973198"/>
                  <a:pt x="3999968" y="968527"/>
                </a:cubicBezTo>
                <a:cubicBezTo>
                  <a:pt x="3990018" y="963037"/>
                  <a:pt x="3977819" y="958991"/>
                  <a:pt x="3967668" y="952675"/>
                </a:cubicBezTo>
                <a:cubicBezTo>
                  <a:pt x="3954681" y="944367"/>
                  <a:pt x="3945123" y="933193"/>
                  <a:pt x="3945123" y="916917"/>
                </a:cubicBezTo>
                <a:cubicBezTo>
                  <a:pt x="3945123" y="894381"/>
                  <a:pt x="3962803" y="876301"/>
                  <a:pt x="3990438" y="876301"/>
                </a:cubicBezTo>
                <a:close/>
                <a:moveTo>
                  <a:pt x="3659206" y="876301"/>
                </a:moveTo>
                <a:cubicBezTo>
                  <a:pt x="3687254" y="876301"/>
                  <a:pt x="3711434" y="889928"/>
                  <a:pt x="3724028" y="909203"/>
                </a:cubicBezTo>
                <a:lnTo>
                  <a:pt x="3708985" y="921819"/>
                </a:lnTo>
                <a:cubicBezTo>
                  <a:pt x="3697596" y="906383"/>
                  <a:pt x="3680334" y="896014"/>
                  <a:pt x="3659617" y="896014"/>
                </a:cubicBezTo>
                <a:cubicBezTo>
                  <a:pt x="3627941" y="896014"/>
                  <a:pt x="3602343" y="920599"/>
                  <a:pt x="3602343" y="954728"/>
                </a:cubicBezTo>
                <a:cubicBezTo>
                  <a:pt x="3602343" y="988241"/>
                  <a:pt x="3627106" y="1011800"/>
                  <a:pt x="3659418" y="1011800"/>
                </a:cubicBezTo>
                <a:cubicBezTo>
                  <a:pt x="3680123" y="1011800"/>
                  <a:pt x="3698013" y="1001846"/>
                  <a:pt x="3709792" y="986411"/>
                </a:cubicBezTo>
                <a:lnTo>
                  <a:pt x="3724419" y="998811"/>
                </a:lnTo>
                <a:cubicBezTo>
                  <a:pt x="3711024" y="1017512"/>
                  <a:pt x="3687042" y="1031304"/>
                  <a:pt x="3658604" y="1031304"/>
                </a:cubicBezTo>
                <a:cubicBezTo>
                  <a:pt x="3616347" y="1031304"/>
                  <a:pt x="3581400" y="1000433"/>
                  <a:pt x="3581400" y="954520"/>
                </a:cubicBezTo>
                <a:cubicBezTo>
                  <a:pt x="3581400" y="908191"/>
                  <a:pt x="3617155" y="876301"/>
                  <a:pt x="3659206" y="876301"/>
                </a:cubicBezTo>
                <a:close/>
                <a:moveTo>
                  <a:pt x="2998805" y="876301"/>
                </a:moveTo>
                <a:cubicBezTo>
                  <a:pt x="3026852" y="876301"/>
                  <a:pt x="3051039" y="889928"/>
                  <a:pt x="3063626" y="909203"/>
                </a:cubicBezTo>
                <a:lnTo>
                  <a:pt x="3048589" y="921819"/>
                </a:lnTo>
                <a:cubicBezTo>
                  <a:pt x="3037194" y="906383"/>
                  <a:pt x="3019933" y="896014"/>
                  <a:pt x="2999215" y="896014"/>
                </a:cubicBezTo>
                <a:cubicBezTo>
                  <a:pt x="2967520" y="896014"/>
                  <a:pt x="2941923" y="920599"/>
                  <a:pt x="2941923" y="954728"/>
                </a:cubicBezTo>
                <a:cubicBezTo>
                  <a:pt x="2941923" y="988241"/>
                  <a:pt x="2966706" y="1011800"/>
                  <a:pt x="2999017" y="1011800"/>
                </a:cubicBezTo>
                <a:cubicBezTo>
                  <a:pt x="3019721" y="1011800"/>
                  <a:pt x="3037592" y="1001846"/>
                  <a:pt x="3049397" y="986411"/>
                </a:cubicBezTo>
                <a:lnTo>
                  <a:pt x="3064017" y="998811"/>
                </a:lnTo>
                <a:cubicBezTo>
                  <a:pt x="3050622" y="1017512"/>
                  <a:pt x="3026640" y="1031304"/>
                  <a:pt x="2998183" y="1031304"/>
                </a:cubicBezTo>
                <a:cubicBezTo>
                  <a:pt x="2955946" y="1031304"/>
                  <a:pt x="2921000" y="1000433"/>
                  <a:pt x="2921000" y="954520"/>
                </a:cubicBezTo>
                <a:cubicBezTo>
                  <a:pt x="2921000" y="908191"/>
                  <a:pt x="2956754" y="876301"/>
                  <a:pt x="2998805" y="876301"/>
                </a:cubicBezTo>
                <a:close/>
                <a:moveTo>
                  <a:pt x="2809338" y="876301"/>
                </a:moveTo>
                <a:cubicBezTo>
                  <a:pt x="2825582" y="876301"/>
                  <a:pt x="2841825" y="882596"/>
                  <a:pt x="2853423" y="898449"/>
                </a:cubicBezTo>
                <a:lnTo>
                  <a:pt x="2839791" y="911455"/>
                </a:lnTo>
                <a:cubicBezTo>
                  <a:pt x="2831063" y="899857"/>
                  <a:pt x="2819288" y="895394"/>
                  <a:pt x="2809515" y="895394"/>
                </a:cubicBezTo>
                <a:cubicBezTo>
                  <a:pt x="2796332" y="895394"/>
                  <a:pt x="2785756" y="903335"/>
                  <a:pt x="2785756" y="915717"/>
                </a:cubicBezTo>
                <a:cubicBezTo>
                  <a:pt x="2785756" y="924857"/>
                  <a:pt x="2791657" y="930937"/>
                  <a:pt x="2798576" y="935011"/>
                </a:cubicBezTo>
                <a:cubicBezTo>
                  <a:pt x="2806697" y="939898"/>
                  <a:pt x="2824565" y="947393"/>
                  <a:pt x="2834930" y="953508"/>
                </a:cubicBezTo>
                <a:cubicBezTo>
                  <a:pt x="2847913" y="961212"/>
                  <a:pt x="2856665" y="972178"/>
                  <a:pt x="2856665" y="988425"/>
                </a:cubicBezTo>
                <a:cubicBezTo>
                  <a:pt x="2856665" y="1014022"/>
                  <a:pt x="2835327" y="1031520"/>
                  <a:pt x="2807094" y="1031520"/>
                </a:cubicBezTo>
                <a:cubicBezTo>
                  <a:pt x="2786381" y="1031520"/>
                  <a:pt x="2766060" y="1021359"/>
                  <a:pt x="2755900" y="1000620"/>
                </a:cubicBezTo>
                <a:lnTo>
                  <a:pt x="2770917" y="988238"/>
                </a:lnTo>
                <a:cubicBezTo>
                  <a:pt x="2779272" y="1004910"/>
                  <a:pt x="2792856" y="1012218"/>
                  <a:pt x="2806884" y="1012218"/>
                </a:cubicBezTo>
                <a:cubicBezTo>
                  <a:pt x="2824565" y="1012218"/>
                  <a:pt x="2834515" y="1001432"/>
                  <a:pt x="2834515" y="989446"/>
                </a:cubicBezTo>
                <a:cubicBezTo>
                  <a:pt x="2834515" y="979285"/>
                  <a:pt x="2827200" y="973198"/>
                  <a:pt x="2818892" y="968527"/>
                </a:cubicBezTo>
                <a:cubicBezTo>
                  <a:pt x="2808918" y="963037"/>
                  <a:pt x="2796724" y="958991"/>
                  <a:pt x="2786568" y="952675"/>
                </a:cubicBezTo>
                <a:cubicBezTo>
                  <a:pt x="2773580" y="944367"/>
                  <a:pt x="2764022" y="933193"/>
                  <a:pt x="2764022" y="916917"/>
                </a:cubicBezTo>
                <a:cubicBezTo>
                  <a:pt x="2764022" y="894381"/>
                  <a:pt x="2781702" y="876301"/>
                  <a:pt x="2809338" y="876301"/>
                </a:cubicBezTo>
                <a:close/>
                <a:moveTo>
                  <a:pt x="833442" y="685801"/>
                </a:moveTo>
                <a:cubicBezTo>
                  <a:pt x="886926" y="685801"/>
                  <a:pt x="930283" y="729160"/>
                  <a:pt x="930283" y="782645"/>
                </a:cubicBezTo>
                <a:cubicBezTo>
                  <a:pt x="930283" y="836130"/>
                  <a:pt x="886926" y="879489"/>
                  <a:pt x="833442" y="879489"/>
                </a:cubicBezTo>
                <a:cubicBezTo>
                  <a:pt x="779958" y="879489"/>
                  <a:pt x="736601" y="836130"/>
                  <a:pt x="736601" y="782645"/>
                </a:cubicBezTo>
                <a:cubicBezTo>
                  <a:pt x="736601" y="729160"/>
                  <a:pt x="779958" y="685801"/>
                  <a:pt x="833442" y="685801"/>
                </a:cubicBezTo>
                <a:close/>
                <a:moveTo>
                  <a:pt x="902864" y="558801"/>
                </a:moveTo>
                <a:cubicBezTo>
                  <a:pt x="945586" y="558801"/>
                  <a:pt x="980228" y="593435"/>
                  <a:pt x="980228" y="636164"/>
                </a:cubicBezTo>
                <a:cubicBezTo>
                  <a:pt x="980228" y="668372"/>
                  <a:pt x="960543" y="695972"/>
                  <a:pt x="932549" y="707615"/>
                </a:cubicBezTo>
                <a:cubicBezTo>
                  <a:pt x="909755" y="677673"/>
                  <a:pt x="873753" y="658313"/>
                  <a:pt x="833316" y="658313"/>
                </a:cubicBezTo>
                <a:cubicBezTo>
                  <a:pt x="831790" y="658313"/>
                  <a:pt x="830279" y="658348"/>
                  <a:pt x="828767" y="658403"/>
                </a:cubicBezTo>
                <a:cubicBezTo>
                  <a:pt x="826654" y="651355"/>
                  <a:pt x="825501" y="643894"/>
                  <a:pt x="825501" y="636164"/>
                </a:cubicBezTo>
                <a:cubicBezTo>
                  <a:pt x="825501" y="593435"/>
                  <a:pt x="860142" y="558801"/>
                  <a:pt x="902864" y="558801"/>
                </a:cubicBezTo>
                <a:close/>
                <a:moveTo>
                  <a:pt x="641407" y="471338"/>
                </a:moveTo>
                <a:cubicBezTo>
                  <a:pt x="641407" y="471338"/>
                  <a:pt x="641407" y="1168270"/>
                  <a:pt x="641407" y="1168270"/>
                </a:cubicBezTo>
                <a:cubicBezTo>
                  <a:pt x="704775" y="1126196"/>
                  <a:pt x="802946" y="1048232"/>
                  <a:pt x="894478" y="938840"/>
                </a:cubicBezTo>
                <a:cubicBezTo>
                  <a:pt x="980342" y="836147"/>
                  <a:pt x="1048747" y="721317"/>
                  <a:pt x="1097747" y="597444"/>
                </a:cubicBezTo>
                <a:cubicBezTo>
                  <a:pt x="1113947" y="556401"/>
                  <a:pt x="1128029" y="514327"/>
                  <a:pt x="1139992" y="471338"/>
                </a:cubicBezTo>
                <a:close/>
                <a:moveTo>
                  <a:pt x="4741431" y="250706"/>
                </a:moveTo>
                <a:lnTo>
                  <a:pt x="4678665" y="414134"/>
                </a:lnTo>
                <a:cubicBezTo>
                  <a:pt x="4678665" y="414134"/>
                  <a:pt x="4804820" y="414134"/>
                  <a:pt x="4804820" y="414134"/>
                </a:cubicBezTo>
                <a:close/>
                <a:moveTo>
                  <a:pt x="1737990" y="240756"/>
                </a:moveTo>
                <a:lnTo>
                  <a:pt x="1737990" y="601183"/>
                </a:lnTo>
                <a:lnTo>
                  <a:pt x="1803878" y="601183"/>
                </a:lnTo>
                <a:cubicBezTo>
                  <a:pt x="1852345" y="601183"/>
                  <a:pt x="1890952" y="586904"/>
                  <a:pt x="1919750" y="558308"/>
                </a:cubicBezTo>
                <a:cubicBezTo>
                  <a:pt x="1948530" y="529732"/>
                  <a:pt x="1962921" y="483971"/>
                  <a:pt x="1962921" y="420988"/>
                </a:cubicBezTo>
                <a:cubicBezTo>
                  <a:pt x="1962921" y="358025"/>
                  <a:pt x="1948530" y="312245"/>
                  <a:pt x="1919750" y="283631"/>
                </a:cubicBezTo>
                <a:cubicBezTo>
                  <a:pt x="1890952" y="255073"/>
                  <a:pt x="1852345" y="240756"/>
                  <a:pt x="1803878" y="240756"/>
                </a:cubicBezTo>
                <a:close/>
                <a:moveTo>
                  <a:pt x="2308556" y="229295"/>
                </a:moveTo>
                <a:cubicBezTo>
                  <a:pt x="2304406" y="229295"/>
                  <a:pt x="2297392" y="229687"/>
                  <a:pt x="2287442" y="230528"/>
                </a:cubicBezTo>
                <a:cubicBezTo>
                  <a:pt x="2251774" y="234655"/>
                  <a:pt x="2224153" y="250931"/>
                  <a:pt x="2204488" y="279315"/>
                </a:cubicBezTo>
                <a:cubicBezTo>
                  <a:pt x="2184806" y="307699"/>
                  <a:pt x="2174964" y="344241"/>
                  <a:pt x="2174964" y="388998"/>
                </a:cubicBezTo>
                <a:cubicBezTo>
                  <a:pt x="2174964" y="400579"/>
                  <a:pt x="2175998" y="414664"/>
                  <a:pt x="2178082" y="431252"/>
                </a:cubicBezTo>
                <a:cubicBezTo>
                  <a:pt x="2184280" y="483854"/>
                  <a:pt x="2200030" y="525071"/>
                  <a:pt x="2225295" y="554902"/>
                </a:cubicBezTo>
                <a:cubicBezTo>
                  <a:pt x="2250559" y="584734"/>
                  <a:pt x="2283690" y="599660"/>
                  <a:pt x="2324723" y="599660"/>
                </a:cubicBezTo>
                <a:cubicBezTo>
                  <a:pt x="2328855" y="599660"/>
                  <a:pt x="2335905" y="599230"/>
                  <a:pt x="2345855" y="598388"/>
                </a:cubicBezTo>
                <a:cubicBezTo>
                  <a:pt x="2381450" y="594261"/>
                  <a:pt x="2409108" y="577985"/>
                  <a:pt x="2428808" y="549621"/>
                </a:cubicBezTo>
                <a:cubicBezTo>
                  <a:pt x="2448473" y="521256"/>
                  <a:pt x="2458314" y="484675"/>
                  <a:pt x="2458314" y="439937"/>
                </a:cubicBezTo>
                <a:cubicBezTo>
                  <a:pt x="2458314" y="428357"/>
                  <a:pt x="2457263" y="414272"/>
                  <a:pt x="2455197" y="397684"/>
                </a:cubicBezTo>
                <a:cubicBezTo>
                  <a:pt x="2448998" y="345082"/>
                  <a:pt x="2433231" y="303846"/>
                  <a:pt x="2407966" y="274033"/>
                </a:cubicBezTo>
                <a:cubicBezTo>
                  <a:pt x="2382701" y="244202"/>
                  <a:pt x="2349552" y="229295"/>
                  <a:pt x="2308556" y="229295"/>
                </a:cubicBezTo>
                <a:close/>
                <a:moveTo>
                  <a:pt x="5410201" y="215901"/>
                </a:moveTo>
                <a:lnTo>
                  <a:pt x="5692961" y="215901"/>
                </a:lnTo>
                <a:lnTo>
                  <a:pt x="5694805" y="228357"/>
                </a:lnTo>
                <a:lnTo>
                  <a:pt x="5703500" y="302294"/>
                </a:lnTo>
                <a:lnTo>
                  <a:pt x="5691685" y="304155"/>
                </a:lnTo>
                <a:cubicBezTo>
                  <a:pt x="5688371" y="279737"/>
                  <a:pt x="5682380" y="263066"/>
                  <a:pt x="5673672" y="254142"/>
                </a:cubicBezTo>
                <a:cubicBezTo>
                  <a:pt x="5664978" y="245237"/>
                  <a:pt x="5652553" y="240756"/>
                  <a:pt x="5636384" y="240756"/>
                </a:cubicBezTo>
                <a:lnTo>
                  <a:pt x="5497188" y="240756"/>
                </a:lnTo>
                <a:lnTo>
                  <a:pt x="5497188" y="405453"/>
                </a:lnTo>
                <a:lnTo>
                  <a:pt x="5582969" y="405453"/>
                </a:lnTo>
                <a:cubicBezTo>
                  <a:pt x="5599110" y="405453"/>
                  <a:pt x="5611021" y="403383"/>
                  <a:pt x="5618690" y="399225"/>
                </a:cubicBezTo>
                <a:cubicBezTo>
                  <a:pt x="5626344" y="395105"/>
                  <a:pt x="5630172" y="386788"/>
                  <a:pt x="5630172" y="374389"/>
                </a:cubicBezTo>
                <a:lnTo>
                  <a:pt x="5642624" y="374389"/>
                </a:lnTo>
                <a:lnTo>
                  <a:pt x="5642624" y="461371"/>
                </a:lnTo>
                <a:lnTo>
                  <a:pt x="5630172" y="461371"/>
                </a:lnTo>
                <a:cubicBezTo>
                  <a:pt x="5630172" y="448934"/>
                  <a:pt x="5626344" y="440655"/>
                  <a:pt x="5618690" y="436497"/>
                </a:cubicBezTo>
                <a:cubicBezTo>
                  <a:pt x="5611021" y="432358"/>
                  <a:pt x="5599110" y="430307"/>
                  <a:pt x="5582969" y="430307"/>
                </a:cubicBezTo>
                <a:lnTo>
                  <a:pt x="5497188" y="430307"/>
                </a:lnTo>
                <a:lnTo>
                  <a:pt x="5497188" y="601175"/>
                </a:lnTo>
                <a:lnTo>
                  <a:pt x="5642624" y="601175"/>
                </a:lnTo>
                <a:cubicBezTo>
                  <a:pt x="5658765" y="601175"/>
                  <a:pt x="5671176" y="596732"/>
                  <a:pt x="5679884" y="587827"/>
                </a:cubicBezTo>
                <a:cubicBezTo>
                  <a:pt x="5688579" y="578922"/>
                  <a:pt x="5694597" y="562251"/>
                  <a:pt x="5697911" y="537795"/>
                </a:cubicBezTo>
                <a:lnTo>
                  <a:pt x="5709726" y="539656"/>
                </a:lnTo>
                <a:lnTo>
                  <a:pt x="5701004" y="613612"/>
                </a:lnTo>
                <a:cubicBezTo>
                  <a:pt x="5701004" y="613612"/>
                  <a:pt x="5699146" y="626030"/>
                  <a:pt x="5699146" y="626030"/>
                </a:cubicBezTo>
                <a:lnTo>
                  <a:pt x="5410201" y="626030"/>
                </a:lnTo>
                <a:lnTo>
                  <a:pt x="5410201" y="613612"/>
                </a:lnTo>
                <a:cubicBezTo>
                  <a:pt x="5422640" y="613612"/>
                  <a:pt x="5430918" y="609758"/>
                  <a:pt x="5435064" y="602125"/>
                </a:cubicBezTo>
                <a:cubicBezTo>
                  <a:pt x="5439211" y="594454"/>
                  <a:pt x="5441291" y="582530"/>
                  <a:pt x="5441291" y="566371"/>
                </a:cubicBezTo>
                <a:lnTo>
                  <a:pt x="5441291" y="275579"/>
                </a:lnTo>
                <a:cubicBezTo>
                  <a:pt x="5441291" y="259420"/>
                  <a:pt x="5439211" y="247515"/>
                  <a:pt x="5435064" y="239844"/>
                </a:cubicBezTo>
                <a:cubicBezTo>
                  <a:pt x="5430918" y="232192"/>
                  <a:pt x="5422640" y="228357"/>
                  <a:pt x="5410201" y="228357"/>
                </a:cubicBezTo>
                <a:close/>
                <a:moveTo>
                  <a:pt x="4681801" y="215901"/>
                </a:moveTo>
                <a:lnTo>
                  <a:pt x="4788059" y="215901"/>
                </a:lnTo>
                <a:lnTo>
                  <a:pt x="4924122" y="570081"/>
                </a:lnTo>
                <a:cubicBezTo>
                  <a:pt x="4929501" y="584606"/>
                  <a:pt x="4936853" y="595487"/>
                  <a:pt x="4946179" y="602721"/>
                </a:cubicBezTo>
                <a:cubicBezTo>
                  <a:pt x="4955525" y="609993"/>
                  <a:pt x="4967613" y="613620"/>
                  <a:pt x="4982526" y="613620"/>
                </a:cubicBezTo>
                <a:lnTo>
                  <a:pt x="4982526" y="626038"/>
                </a:lnTo>
                <a:lnTo>
                  <a:pt x="4823451" y="626038"/>
                </a:lnTo>
                <a:lnTo>
                  <a:pt x="4823451" y="613620"/>
                </a:lnTo>
                <a:cubicBezTo>
                  <a:pt x="4840461" y="613620"/>
                  <a:pt x="4852445" y="611949"/>
                  <a:pt x="4859486" y="608645"/>
                </a:cubicBezTo>
                <a:cubicBezTo>
                  <a:pt x="4866548" y="605322"/>
                  <a:pt x="4870058" y="600158"/>
                  <a:pt x="4870058" y="593113"/>
                </a:cubicBezTo>
                <a:cubicBezTo>
                  <a:pt x="4870058" y="588138"/>
                  <a:pt x="4868209" y="580467"/>
                  <a:pt x="4864471" y="570081"/>
                </a:cubicBezTo>
                <a:lnTo>
                  <a:pt x="4814146" y="439008"/>
                </a:lnTo>
                <a:lnTo>
                  <a:pt x="4668737" y="439008"/>
                </a:lnTo>
                <a:lnTo>
                  <a:pt x="4618391" y="570081"/>
                </a:lnTo>
                <a:cubicBezTo>
                  <a:pt x="4614674" y="580467"/>
                  <a:pt x="4612804" y="588138"/>
                  <a:pt x="4612804" y="593113"/>
                </a:cubicBezTo>
                <a:cubicBezTo>
                  <a:pt x="4612804" y="600158"/>
                  <a:pt x="4616315" y="605322"/>
                  <a:pt x="4623376" y="608645"/>
                </a:cubicBezTo>
                <a:cubicBezTo>
                  <a:pt x="4630417" y="611949"/>
                  <a:pt x="4642422" y="613620"/>
                  <a:pt x="4659391" y="613620"/>
                </a:cubicBezTo>
                <a:lnTo>
                  <a:pt x="4659391" y="626038"/>
                </a:lnTo>
                <a:lnTo>
                  <a:pt x="4533900" y="626038"/>
                </a:lnTo>
                <a:lnTo>
                  <a:pt x="4533900" y="613620"/>
                </a:lnTo>
                <a:cubicBezTo>
                  <a:pt x="4548813" y="613620"/>
                  <a:pt x="4560901" y="609993"/>
                  <a:pt x="4570247" y="602721"/>
                </a:cubicBezTo>
                <a:cubicBezTo>
                  <a:pt x="4579573" y="595487"/>
                  <a:pt x="4586905" y="584606"/>
                  <a:pt x="4592305" y="570081"/>
                </a:cubicBezTo>
                <a:lnTo>
                  <a:pt x="4711606" y="260029"/>
                </a:lnTo>
                <a:cubicBezTo>
                  <a:pt x="4713268" y="255073"/>
                  <a:pt x="4714098" y="250307"/>
                  <a:pt x="4714098" y="245731"/>
                </a:cubicBezTo>
                <a:cubicBezTo>
                  <a:pt x="4714098" y="239959"/>
                  <a:pt x="4711710" y="235572"/>
                  <a:pt x="4706954" y="232686"/>
                </a:cubicBezTo>
                <a:cubicBezTo>
                  <a:pt x="4702156" y="229800"/>
                  <a:pt x="4693786" y="228338"/>
                  <a:pt x="4681801" y="228338"/>
                </a:cubicBezTo>
                <a:close/>
                <a:moveTo>
                  <a:pt x="3289300" y="215901"/>
                </a:moveTo>
                <a:lnTo>
                  <a:pt x="3366896" y="215901"/>
                </a:lnTo>
                <a:lnTo>
                  <a:pt x="3636651" y="563257"/>
                </a:lnTo>
                <a:lnTo>
                  <a:pt x="3636651" y="275560"/>
                </a:lnTo>
                <a:cubicBezTo>
                  <a:pt x="3636651" y="259420"/>
                  <a:pt x="3634579" y="247515"/>
                  <a:pt x="3630415" y="239844"/>
                </a:cubicBezTo>
                <a:cubicBezTo>
                  <a:pt x="3626289" y="232192"/>
                  <a:pt x="3617999" y="228357"/>
                  <a:pt x="3605602" y="228357"/>
                </a:cubicBezTo>
                <a:lnTo>
                  <a:pt x="3605602" y="215901"/>
                </a:lnTo>
                <a:lnTo>
                  <a:pt x="3692589" y="215901"/>
                </a:lnTo>
                <a:lnTo>
                  <a:pt x="3692589" y="228357"/>
                </a:lnTo>
                <a:cubicBezTo>
                  <a:pt x="3680154" y="228357"/>
                  <a:pt x="3671846" y="232192"/>
                  <a:pt x="3667719" y="239844"/>
                </a:cubicBezTo>
                <a:cubicBezTo>
                  <a:pt x="3663574" y="247515"/>
                  <a:pt x="3661502" y="259420"/>
                  <a:pt x="3661502" y="275560"/>
                </a:cubicBezTo>
                <a:lnTo>
                  <a:pt x="3661502" y="626030"/>
                </a:lnTo>
                <a:lnTo>
                  <a:pt x="3614974" y="626030"/>
                </a:lnTo>
                <a:lnTo>
                  <a:pt x="3345219" y="278673"/>
                </a:lnTo>
                <a:lnTo>
                  <a:pt x="3345219" y="566371"/>
                </a:lnTo>
                <a:cubicBezTo>
                  <a:pt x="3345219" y="582530"/>
                  <a:pt x="3347273" y="594454"/>
                  <a:pt x="3351455" y="602087"/>
                </a:cubicBezTo>
                <a:cubicBezTo>
                  <a:pt x="3355562" y="609777"/>
                  <a:pt x="3363852" y="613612"/>
                  <a:pt x="3376306" y="613612"/>
                </a:cubicBezTo>
                <a:lnTo>
                  <a:pt x="3376306" y="626030"/>
                </a:lnTo>
                <a:lnTo>
                  <a:pt x="3289300" y="626030"/>
                </a:lnTo>
                <a:lnTo>
                  <a:pt x="3289300" y="613612"/>
                </a:lnTo>
                <a:cubicBezTo>
                  <a:pt x="3301734" y="613612"/>
                  <a:pt x="3310006" y="609777"/>
                  <a:pt x="3314151" y="602087"/>
                </a:cubicBezTo>
                <a:cubicBezTo>
                  <a:pt x="3318277" y="594454"/>
                  <a:pt x="3320368" y="582530"/>
                  <a:pt x="3320368" y="566371"/>
                </a:cubicBezTo>
                <a:lnTo>
                  <a:pt x="3320368" y="275560"/>
                </a:lnTo>
                <a:cubicBezTo>
                  <a:pt x="3320368" y="259420"/>
                  <a:pt x="3318277" y="247515"/>
                  <a:pt x="3314151" y="239844"/>
                </a:cubicBezTo>
                <a:cubicBezTo>
                  <a:pt x="3310006" y="232192"/>
                  <a:pt x="3301734" y="228357"/>
                  <a:pt x="3289300" y="228357"/>
                </a:cubicBezTo>
                <a:close/>
                <a:moveTo>
                  <a:pt x="1651001" y="215901"/>
                </a:moveTo>
                <a:lnTo>
                  <a:pt x="1816276" y="215901"/>
                </a:lnTo>
                <a:cubicBezTo>
                  <a:pt x="1846504" y="215901"/>
                  <a:pt x="1876647" y="221104"/>
                  <a:pt x="1906705" y="231452"/>
                </a:cubicBezTo>
                <a:cubicBezTo>
                  <a:pt x="1936712" y="241800"/>
                  <a:pt x="1962921" y="262212"/>
                  <a:pt x="1985298" y="292669"/>
                </a:cubicBezTo>
                <a:cubicBezTo>
                  <a:pt x="2007675" y="323106"/>
                  <a:pt x="2018847" y="365886"/>
                  <a:pt x="2018847" y="420988"/>
                </a:cubicBezTo>
                <a:cubicBezTo>
                  <a:pt x="2018847" y="500111"/>
                  <a:pt x="1997815" y="554055"/>
                  <a:pt x="1955802" y="582841"/>
                </a:cubicBezTo>
                <a:cubicBezTo>
                  <a:pt x="1913755" y="611645"/>
                  <a:pt x="1867247" y="626038"/>
                  <a:pt x="1816276" y="626038"/>
                </a:cubicBezTo>
                <a:lnTo>
                  <a:pt x="1651001" y="626038"/>
                </a:lnTo>
                <a:lnTo>
                  <a:pt x="1651001" y="613601"/>
                </a:lnTo>
                <a:cubicBezTo>
                  <a:pt x="1663433" y="613601"/>
                  <a:pt x="1671692" y="609765"/>
                  <a:pt x="1675864" y="602132"/>
                </a:cubicBezTo>
                <a:cubicBezTo>
                  <a:pt x="1679986" y="594461"/>
                  <a:pt x="1682063" y="582556"/>
                  <a:pt x="1682063" y="566378"/>
                </a:cubicBezTo>
                <a:lnTo>
                  <a:pt x="1682063" y="275561"/>
                </a:lnTo>
                <a:cubicBezTo>
                  <a:pt x="1682063" y="259421"/>
                  <a:pt x="1679986" y="247516"/>
                  <a:pt x="1675864" y="239845"/>
                </a:cubicBezTo>
                <a:cubicBezTo>
                  <a:pt x="1671692" y="232193"/>
                  <a:pt x="1663433" y="228357"/>
                  <a:pt x="1651001" y="228357"/>
                </a:cubicBezTo>
                <a:close/>
                <a:moveTo>
                  <a:pt x="4976253" y="215900"/>
                </a:moveTo>
                <a:lnTo>
                  <a:pt x="5311787" y="215900"/>
                </a:lnTo>
                <a:cubicBezTo>
                  <a:pt x="5311787" y="215900"/>
                  <a:pt x="5313686" y="228336"/>
                  <a:pt x="5313686" y="228336"/>
                </a:cubicBezTo>
                <a:lnTo>
                  <a:pt x="5322372" y="302270"/>
                </a:lnTo>
                <a:lnTo>
                  <a:pt x="5310566" y="304130"/>
                </a:lnTo>
                <a:cubicBezTo>
                  <a:pt x="5307247" y="279714"/>
                  <a:pt x="5301236" y="263006"/>
                  <a:pt x="5292534" y="254101"/>
                </a:cubicBezTo>
                <a:cubicBezTo>
                  <a:pt x="5283848" y="245215"/>
                  <a:pt x="5271414" y="240753"/>
                  <a:pt x="5255282" y="240753"/>
                </a:cubicBezTo>
                <a:lnTo>
                  <a:pt x="5171976" y="240753"/>
                </a:lnTo>
                <a:lnTo>
                  <a:pt x="5171976" y="566353"/>
                </a:lnTo>
                <a:cubicBezTo>
                  <a:pt x="5171976" y="582511"/>
                  <a:pt x="5174073" y="594415"/>
                  <a:pt x="5178217" y="602086"/>
                </a:cubicBezTo>
                <a:cubicBezTo>
                  <a:pt x="5182346" y="609737"/>
                  <a:pt x="5190635" y="613573"/>
                  <a:pt x="5203069" y="613573"/>
                </a:cubicBezTo>
                <a:lnTo>
                  <a:pt x="5203069" y="626009"/>
                </a:lnTo>
                <a:lnTo>
                  <a:pt x="5085004" y="626009"/>
                </a:lnTo>
                <a:lnTo>
                  <a:pt x="5085004" y="613573"/>
                </a:lnTo>
                <a:cubicBezTo>
                  <a:pt x="5097438" y="613573"/>
                  <a:pt x="5105711" y="609737"/>
                  <a:pt x="5109839" y="602086"/>
                </a:cubicBezTo>
                <a:cubicBezTo>
                  <a:pt x="5114000" y="594415"/>
                  <a:pt x="5116081" y="582511"/>
                  <a:pt x="5116081" y="566353"/>
                </a:cubicBezTo>
                <a:lnTo>
                  <a:pt x="5116081" y="240753"/>
                </a:lnTo>
                <a:lnTo>
                  <a:pt x="5032791" y="240753"/>
                </a:lnTo>
                <a:cubicBezTo>
                  <a:pt x="5016642" y="240753"/>
                  <a:pt x="5004225" y="245215"/>
                  <a:pt x="4995523" y="254101"/>
                </a:cubicBezTo>
                <a:cubicBezTo>
                  <a:pt x="4986821" y="263006"/>
                  <a:pt x="4980810" y="279714"/>
                  <a:pt x="4977491" y="304130"/>
                </a:cubicBezTo>
                <a:lnTo>
                  <a:pt x="4965701" y="302270"/>
                </a:lnTo>
                <a:lnTo>
                  <a:pt x="4974387" y="228336"/>
                </a:lnTo>
                <a:close/>
                <a:moveTo>
                  <a:pt x="4176169" y="215900"/>
                </a:moveTo>
                <a:lnTo>
                  <a:pt x="4511688" y="215900"/>
                </a:lnTo>
                <a:cubicBezTo>
                  <a:pt x="4511688" y="215900"/>
                  <a:pt x="4513587" y="228336"/>
                  <a:pt x="4513587" y="228336"/>
                </a:cubicBezTo>
                <a:lnTo>
                  <a:pt x="4522272" y="302270"/>
                </a:lnTo>
                <a:lnTo>
                  <a:pt x="4510466" y="304130"/>
                </a:lnTo>
                <a:cubicBezTo>
                  <a:pt x="4507147" y="279714"/>
                  <a:pt x="4501136" y="263006"/>
                  <a:pt x="4492434" y="254101"/>
                </a:cubicBezTo>
                <a:cubicBezTo>
                  <a:pt x="4483748" y="245215"/>
                  <a:pt x="4471315" y="240753"/>
                  <a:pt x="4455182" y="240753"/>
                </a:cubicBezTo>
                <a:lnTo>
                  <a:pt x="4371876" y="240753"/>
                </a:lnTo>
                <a:lnTo>
                  <a:pt x="4371876" y="566353"/>
                </a:lnTo>
                <a:cubicBezTo>
                  <a:pt x="4371876" y="582511"/>
                  <a:pt x="4373973" y="594415"/>
                  <a:pt x="4378118" y="602086"/>
                </a:cubicBezTo>
                <a:cubicBezTo>
                  <a:pt x="4382246" y="609737"/>
                  <a:pt x="4390535" y="613573"/>
                  <a:pt x="4402969" y="613573"/>
                </a:cubicBezTo>
                <a:lnTo>
                  <a:pt x="4402969" y="626009"/>
                </a:lnTo>
                <a:lnTo>
                  <a:pt x="4284904" y="626009"/>
                </a:lnTo>
                <a:lnTo>
                  <a:pt x="4284904" y="613573"/>
                </a:lnTo>
                <a:cubicBezTo>
                  <a:pt x="4297338" y="613573"/>
                  <a:pt x="4305628" y="609737"/>
                  <a:pt x="4309739" y="602086"/>
                </a:cubicBezTo>
                <a:cubicBezTo>
                  <a:pt x="4313900" y="594415"/>
                  <a:pt x="4315981" y="582511"/>
                  <a:pt x="4315981" y="566353"/>
                </a:cubicBezTo>
                <a:lnTo>
                  <a:pt x="4315981" y="240753"/>
                </a:lnTo>
                <a:lnTo>
                  <a:pt x="4232692" y="240753"/>
                </a:lnTo>
                <a:cubicBezTo>
                  <a:pt x="4216542" y="240753"/>
                  <a:pt x="4204125" y="245215"/>
                  <a:pt x="4195439" y="254101"/>
                </a:cubicBezTo>
                <a:cubicBezTo>
                  <a:pt x="4186721" y="263006"/>
                  <a:pt x="4180727" y="279714"/>
                  <a:pt x="4177391" y="304130"/>
                </a:cubicBezTo>
                <a:lnTo>
                  <a:pt x="4165601" y="302270"/>
                </a:lnTo>
                <a:lnTo>
                  <a:pt x="4174287" y="228336"/>
                </a:lnTo>
                <a:close/>
                <a:moveTo>
                  <a:pt x="2540000" y="215900"/>
                </a:moveTo>
                <a:lnTo>
                  <a:pt x="2698445" y="215900"/>
                </a:lnTo>
                <a:lnTo>
                  <a:pt x="2698445" y="228336"/>
                </a:lnTo>
                <a:cubicBezTo>
                  <a:pt x="2680643" y="228336"/>
                  <a:pt x="2668185" y="230197"/>
                  <a:pt x="2661167" y="233918"/>
                </a:cubicBezTo>
                <a:cubicBezTo>
                  <a:pt x="2654117" y="237658"/>
                  <a:pt x="2650609" y="243449"/>
                  <a:pt x="2650609" y="251310"/>
                </a:cubicBezTo>
                <a:cubicBezTo>
                  <a:pt x="2650609" y="255885"/>
                  <a:pt x="2652057" y="262910"/>
                  <a:pt x="2654954" y="272461"/>
                </a:cubicBezTo>
                <a:lnTo>
                  <a:pt x="2758739" y="585623"/>
                </a:lnTo>
                <a:lnTo>
                  <a:pt x="2874305" y="215900"/>
                </a:lnTo>
                <a:lnTo>
                  <a:pt x="2932732" y="215900"/>
                </a:lnTo>
                <a:lnTo>
                  <a:pt x="3047687" y="585623"/>
                </a:lnTo>
                <a:lnTo>
                  <a:pt x="3152662" y="272461"/>
                </a:lnTo>
                <a:cubicBezTo>
                  <a:pt x="3155978" y="263746"/>
                  <a:pt x="3157652" y="256512"/>
                  <a:pt x="3157652" y="250702"/>
                </a:cubicBezTo>
                <a:cubicBezTo>
                  <a:pt x="3157652" y="243240"/>
                  <a:pt x="3154014" y="237658"/>
                  <a:pt x="3146771" y="233918"/>
                </a:cubicBezTo>
                <a:cubicBezTo>
                  <a:pt x="3139528" y="230197"/>
                  <a:pt x="3127231" y="228336"/>
                  <a:pt x="3109783" y="228336"/>
                </a:cubicBezTo>
                <a:lnTo>
                  <a:pt x="3109783" y="215900"/>
                </a:lnTo>
                <a:lnTo>
                  <a:pt x="3235329" y="215900"/>
                </a:lnTo>
                <a:cubicBezTo>
                  <a:pt x="3235329" y="215900"/>
                  <a:pt x="3235329" y="228336"/>
                  <a:pt x="3235329" y="228336"/>
                </a:cubicBezTo>
                <a:cubicBezTo>
                  <a:pt x="3220424" y="228336"/>
                  <a:pt x="3208610" y="231981"/>
                  <a:pt x="3199951" y="239215"/>
                </a:cubicBezTo>
                <a:cubicBezTo>
                  <a:pt x="3191227" y="246430"/>
                  <a:pt x="3184177" y="257537"/>
                  <a:pt x="3178769" y="272461"/>
                </a:cubicBezTo>
                <a:lnTo>
                  <a:pt x="3060080" y="626007"/>
                </a:lnTo>
                <a:lnTo>
                  <a:pt x="3001685" y="626007"/>
                </a:lnTo>
                <a:lnTo>
                  <a:pt x="2887375" y="256892"/>
                </a:lnTo>
                <a:lnTo>
                  <a:pt x="2772388" y="626007"/>
                </a:lnTo>
                <a:lnTo>
                  <a:pt x="2713993" y="626007"/>
                </a:lnTo>
                <a:lnTo>
                  <a:pt x="2595916" y="272461"/>
                </a:lnTo>
                <a:cubicBezTo>
                  <a:pt x="2590958" y="257936"/>
                  <a:pt x="2584102" y="246962"/>
                  <a:pt x="2575410" y="239500"/>
                </a:cubicBezTo>
                <a:cubicBezTo>
                  <a:pt x="2566718" y="232038"/>
                  <a:pt x="2554904" y="228336"/>
                  <a:pt x="2540000" y="228336"/>
                </a:cubicBezTo>
                <a:close/>
                <a:moveTo>
                  <a:pt x="3936664" y="203201"/>
                </a:moveTo>
                <a:cubicBezTo>
                  <a:pt x="4032493" y="203201"/>
                  <a:pt x="4080172" y="229786"/>
                  <a:pt x="4080172" y="229786"/>
                </a:cubicBezTo>
                <a:lnTo>
                  <a:pt x="4070159" y="300366"/>
                </a:lnTo>
                <a:lnTo>
                  <a:pt x="4057882" y="302244"/>
                </a:lnTo>
                <a:cubicBezTo>
                  <a:pt x="4057882" y="302244"/>
                  <a:pt x="4068290" y="227008"/>
                  <a:pt x="3936041" y="228045"/>
                </a:cubicBezTo>
                <a:cubicBezTo>
                  <a:pt x="3902493" y="228045"/>
                  <a:pt x="3877210" y="234168"/>
                  <a:pt x="3860239" y="246394"/>
                </a:cubicBezTo>
                <a:cubicBezTo>
                  <a:pt x="3843236" y="258601"/>
                  <a:pt x="3834743" y="276129"/>
                  <a:pt x="3834743" y="298899"/>
                </a:cubicBezTo>
                <a:cubicBezTo>
                  <a:pt x="3834743" y="313394"/>
                  <a:pt x="3839301" y="325503"/>
                  <a:pt x="3848418" y="335245"/>
                </a:cubicBezTo>
                <a:cubicBezTo>
                  <a:pt x="3857534" y="344987"/>
                  <a:pt x="3869021" y="352851"/>
                  <a:pt x="3882923" y="358857"/>
                </a:cubicBezTo>
                <a:cubicBezTo>
                  <a:pt x="3896795" y="364862"/>
                  <a:pt x="3915134" y="371396"/>
                  <a:pt x="3937895" y="378419"/>
                </a:cubicBezTo>
                <a:cubicBezTo>
                  <a:pt x="3978494" y="391271"/>
                  <a:pt x="4008958" y="402030"/>
                  <a:pt x="4029257" y="410736"/>
                </a:cubicBezTo>
                <a:cubicBezTo>
                  <a:pt x="4049541" y="419441"/>
                  <a:pt x="4066437" y="431667"/>
                  <a:pt x="4079898" y="447395"/>
                </a:cubicBezTo>
                <a:cubicBezTo>
                  <a:pt x="4093345" y="463143"/>
                  <a:pt x="4100091" y="484074"/>
                  <a:pt x="4100091" y="510150"/>
                </a:cubicBezTo>
                <a:cubicBezTo>
                  <a:pt x="4100091" y="552013"/>
                  <a:pt x="4085490" y="581728"/>
                  <a:pt x="4056302" y="599334"/>
                </a:cubicBezTo>
                <a:cubicBezTo>
                  <a:pt x="4027084" y="616940"/>
                  <a:pt x="3982748" y="625743"/>
                  <a:pt x="3935996" y="625743"/>
                </a:cubicBezTo>
                <a:cubicBezTo>
                  <a:pt x="3831264" y="625743"/>
                  <a:pt x="3771901" y="592174"/>
                  <a:pt x="3771901" y="592174"/>
                </a:cubicBezTo>
                <a:lnTo>
                  <a:pt x="3787778" y="521222"/>
                </a:lnTo>
                <a:lnTo>
                  <a:pt x="3800070" y="519364"/>
                </a:lnTo>
                <a:cubicBezTo>
                  <a:pt x="3792580" y="561873"/>
                  <a:pt x="3842188" y="600879"/>
                  <a:pt x="3926363" y="600879"/>
                </a:cubicBezTo>
                <a:cubicBezTo>
                  <a:pt x="3997334" y="600879"/>
                  <a:pt x="4044147" y="574588"/>
                  <a:pt x="4044147" y="521966"/>
                </a:cubicBezTo>
                <a:cubicBezTo>
                  <a:pt x="4044147" y="506218"/>
                  <a:pt x="4039908" y="493170"/>
                  <a:pt x="4031430" y="482822"/>
                </a:cubicBezTo>
                <a:cubicBezTo>
                  <a:pt x="4022936" y="472454"/>
                  <a:pt x="4011541" y="463964"/>
                  <a:pt x="3997243" y="457333"/>
                </a:cubicBezTo>
                <a:cubicBezTo>
                  <a:pt x="3982946" y="450721"/>
                  <a:pt x="3963178" y="443463"/>
                  <a:pt x="3937895" y="435579"/>
                </a:cubicBezTo>
                <a:lnTo>
                  <a:pt x="3919890" y="429985"/>
                </a:lnTo>
                <a:cubicBezTo>
                  <a:pt x="3886722" y="419636"/>
                  <a:pt x="3861074" y="410403"/>
                  <a:pt x="3842841" y="402363"/>
                </a:cubicBezTo>
                <a:cubicBezTo>
                  <a:pt x="3824609" y="394264"/>
                  <a:pt x="3809384" y="382996"/>
                  <a:pt x="3797168" y="368481"/>
                </a:cubicBezTo>
                <a:cubicBezTo>
                  <a:pt x="3784952" y="353986"/>
                  <a:pt x="3778844" y="335147"/>
                  <a:pt x="3778844" y="311947"/>
                </a:cubicBezTo>
                <a:cubicBezTo>
                  <a:pt x="3778844" y="275483"/>
                  <a:pt x="3793856" y="248253"/>
                  <a:pt x="3823864" y="230236"/>
                </a:cubicBezTo>
                <a:cubicBezTo>
                  <a:pt x="3853918" y="212219"/>
                  <a:pt x="3891508" y="203201"/>
                  <a:pt x="3936664" y="203201"/>
                </a:cubicBezTo>
                <a:close/>
                <a:moveTo>
                  <a:pt x="2316621" y="203200"/>
                </a:moveTo>
                <a:cubicBezTo>
                  <a:pt x="2355986" y="203200"/>
                  <a:pt x="2390476" y="212316"/>
                  <a:pt x="2420109" y="230528"/>
                </a:cubicBezTo>
                <a:cubicBezTo>
                  <a:pt x="2449705" y="248779"/>
                  <a:pt x="2472487" y="273818"/>
                  <a:pt x="2488436" y="305724"/>
                </a:cubicBezTo>
                <a:cubicBezTo>
                  <a:pt x="2504403" y="337629"/>
                  <a:pt x="2512378" y="373877"/>
                  <a:pt x="2512378" y="414448"/>
                </a:cubicBezTo>
                <a:cubicBezTo>
                  <a:pt x="2512378" y="455059"/>
                  <a:pt x="2504403" y="491307"/>
                  <a:pt x="2488436" y="523193"/>
                </a:cubicBezTo>
                <a:cubicBezTo>
                  <a:pt x="2472487" y="555118"/>
                  <a:pt x="2449705" y="580157"/>
                  <a:pt x="2420109" y="598388"/>
                </a:cubicBezTo>
                <a:cubicBezTo>
                  <a:pt x="2390476" y="616640"/>
                  <a:pt x="2355986" y="625736"/>
                  <a:pt x="2316621" y="625736"/>
                </a:cubicBezTo>
                <a:cubicBezTo>
                  <a:pt x="2277256" y="625736"/>
                  <a:pt x="2242784" y="616640"/>
                  <a:pt x="2213188" y="598388"/>
                </a:cubicBezTo>
                <a:cubicBezTo>
                  <a:pt x="2183555" y="580157"/>
                  <a:pt x="2160773" y="555118"/>
                  <a:pt x="2144806" y="523193"/>
                </a:cubicBezTo>
                <a:cubicBezTo>
                  <a:pt x="2128857" y="491307"/>
                  <a:pt x="2120901" y="455059"/>
                  <a:pt x="2120901" y="414448"/>
                </a:cubicBezTo>
                <a:cubicBezTo>
                  <a:pt x="2120901" y="373877"/>
                  <a:pt x="2128857" y="337629"/>
                  <a:pt x="2144806" y="305724"/>
                </a:cubicBezTo>
                <a:cubicBezTo>
                  <a:pt x="2160773" y="273818"/>
                  <a:pt x="2183555" y="248779"/>
                  <a:pt x="2213188" y="230528"/>
                </a:cubicBezTo>
                <a:cubicBezTo>
                  <a:pt x="2242784" y="212316"/>
                  <a:pt x="2277256" y="203200"/>
                  <a:pt x="2316621" y="203200"/>
                </a:cubicBezTo>
                <a:close/>
                <a:moveTo>
                  <a:pt x="1094024" y="165101"/>
                </a:moveTo>
                <a:lnTo>
                  <a:pt x="1094024" y="341715"/>
                </a:lnTo>
                <a:lnTo>
                  <a:pt x="927100" y="341715"/>
                </a:lnTo>
                <a:lnTo>
                  <a:pt x="1052293" y="304307"/>
                </a:lnTo>
                <a:cubicBezTo>
                  <a:pt x="1052293" y="304307"/>
                  <a:pt x="1052293" y="189165"/>
                  <a:pt x="1052293" y="189165"/>
                </a:cubicBezTo>
                <a:close/>
                <a:moveTo>
                  <a:pt x="736600" y="165101"/>
                </a:moveTo>
                <a:lnTo>
                  <a:pt x="778331" y="189165"/>
                </a:lnTo>
                <a:cubicBezTo>
                  <a:pt x="778331" y="189165"/>
                  <a:pt x="778331" y="304307"/>
                  <a:pt x="778331" y="304307"/>
                </a:cubicBezTo>
                <a:lnTo>
                  <a:pt x="903524" y="341715"/>
                </a:lnTo>
                <a:lnTo>
                  <a:pt x="736600" y="341715"/>
                </a:lnTo>
                <a:close/>
                <a:moveTo>
                  <a:pt x="1024469" y="139701"/>
                </a:moveTo>
                <a:cubicBezTo>
                  <a:pt x="1024469" y="139701"/>
                  <a:pt x="1024469" y="283742"/>
                  <a:pt x="1024469" y="283742"/>
                </a:cubicBezTo>
                <a:lnTo>
                  <a:pt x="927101" y="338150"/>
                </a:lnTo>
                <a:lnTo>
                  <a:pt x="927101" y="214707"/>
                </a:lnTo>
                <a:cubicBezTo>
                  <a:pt x="927101" y="202736"/>
                  <a:pt x="933520" y="191674"/>
                  <a:pt x="943919" y="185721"/>
                </a:cubicBezTo>
                <a:close/>
                <a:moveTo>
                  <a:pt x="812800" y="139701"/>
                </a:moveTo>
                <a:lnTo>
                  <a:pt x="893351" y="185721"/>
                </a:lnTo>
                <a:cubicBezTo>
                  <a:pt x="903751" y="191665"/>
                  <a:pt x="910170" y="202736"/>
                  <a:pt x="910170" y="214707"/>
                </a:cubicBezTo>
                <a:lnTo>
                  <a:pt x="910170" y="338150"/>
                </a:lnTo>
                <a:lnTo>
                  <a:pt x="812800" y="283742"/>
                </a:lnTo>
                <a:close/>
                <a:moveTo>
                  <a:pt x="345298" y="114299"/>
                </a:moveTo>
                <a:cubicBezTo>
                  <a:pt x="358506" y="114343"/>
                  <a:pt x="370376" y="116057"/>
                  <a:pt x="378546" y="118252"/>
                </a:cubicBezTo>
                <a:cubicBezTo>
                  <a:pt x="404040" y="125091"/>
                  <a:pt x="417268" y="131094"/>
                  <a:pt x="437833" y="139833"/>
                </a:cubicBezTo>
                <a:cubicBezTo>
                  <a:pt x="453732" y="146558"/>
                  <a:pt x="462845" y="147812"/>
                  <a:pt x="468198" y="149484"/>
                </a:cubicBezTo>
                <a:cubicBezTo>
                  <a:pt x="479214" y="152904"/>
                  <a:pt x="481564" y="160503"/>
                  <a:pt x="478160" y="170496"/>
                </a:cubicBezTo>
                <a:cubicBezTo>
                  <a:pt x="475706" y="177715"/>
                  <a:pt x="467029" y="190064"/>
                  <a:pt x="447519" y="198765"/>
                </a:cubicBezTo>
                <a:cubicBezTo>
                  <a:pt x="428548" y="207238"/>
                  <a:pt x="401231" y="208719"/>
                  <a:pt x="381893" y="202640"/>
                </a:cubicBezTo>
                <a:cubicBezTo>
                  <a:pt x="360583" y="195915"/>
                  <a:pt x="351619" y="182122"/>
                  <a:pt x="337634" y="190101"/>
                </a:cubicBezTo>
                <a:cubicBezTo>
                  <a:pt x="326779" y="196295"/>
                  <a:pt x="326400" y="212253"/>
                  <a:pt x="340179" y="225020"/>
                </a:cubicBezTo>
                <a:lnTo>
                  <a:pt x="422323" y="309180"/>
                </a:lnTo>
                <a:cubicBezTo>
                  <a:pt x="459349" y="345884"/>
                  <a:pt x="485989" y="399610"/>
                  <a:pt x="459750" y="446877"/>
                </a:cubicBezTo>
                <a:cubicBezTo>
                  <a:pt x="436778" y="488330"/>
                  <a:pt x="393104" y="496309"/>
                  <a:pt x="393104" y="496309"/>
                </a:cubicBezTo>
                <a:lnTo>
                  <a:pt x="393104" y="422104"/>
                </a:lnTo>
                <a:cubicBezTo>
                  <a:pt x="409106" y="403676"/>
                  <a:pt x="402011" y="383994"/>
                  <a:pt x="384816" y="364692"/>
                </a:cubicBezTo>
                <a:cubicBezTo>
                  <a:pt x="384014" y="363704"/>
                  <a:pt x="383142" y="362716"/>
                  <a:pt x="382237" y="361804"/>
                </a:cubicBezTo>
                <a:lnTo>
                  <a:pt x="380953" y="360550"/>
                </a:lnTo>
                <a:cubicBezTo>
                  <a:pt x="379921" y="359449"/>
                  <a:pt x="378878" y="358385"/>
                  <a:pt x="377789" y="357321"/>
                </a:cubicBezTo>
                <a:lnTo>
                  <a:pt x="377801" y="357397"/>
                </a:lnTo>
                <a:lnTo>
                  <a:pt x="331284" y="310852"/>
                </a:lnTo>
                <a:cubicBezTo>
                  <a:pt x="331284" y="310852"/>
                  <a:pt x="331284" y="385020"/>
                  <a:pt x="331284" y="385020"/>
                </a:cubicBezTo>
                <a:cubicBezTo>
                  <a:pt x="315316" y="403410"/>
                  <a:pt x="322308" y="422977"/>
                  <a:pt x="339377" y="442241"/>
                </a:cubicBezTo>
                <a:cubicBezTo>
                  <a:pt x="340236" y="443343"/>
                  <a:pt x="341153" y="444369"/>
                  <a:pt x="342139" y="445357"/>
                </a:cubicBezTo>
                <a:lnTo>
                  <a:pt x="393092" y="496309"/>
                </a:lnTo>
                <a:lnTo>
                  <a:pt x="393104" y="496309"/>
                </a:lnTo>
                <a:lnTo>
                  <a:pt x="422323" y="525566"/>
                </a:lnTo>
                <a:cubicBezTo>
                  <a:pt x="459349" y="562232"/>
                  <a:pt x="485989" y="615958"/>
                  <a:pt x="459761" y="663263"/>
                </a:cubicBezTo>
                <a:cubicBezTo>
                  <a:pt x="436778" y="704678"/>
                  <a:pt x="393138" y="712695"/>
                  <a:pt x="393104" y="712695"/>
                </a:cubicBezTo>
                <a:lnTo>
                  <a:pt x="422323" y="741914"/>
                </a:lnTo>
                <a:cubicBezTo>
                  <a:pt x="443197" y="762811"/>
                  <a:pt x="454924" y="781429"/>
                  <a:pt x="454924" y="820603"/>
                </a:cubicBezTo>
                <a:cubicBezTo>
                  <a:pt x="454924" y="879307"/>
                  <a:pt x="393092" y="929081"/>
                  <a:pt x="393092" y="929081"/>
                </a:cubicBezTo>
                <a:cubicBezTo>
                  <a:pt x="393092" y="929081"/>
                  <a:pt x="433855" y="846668"/>
                  <a:pt x="383383" y="795716"/>
                </a:cubicBezTo>
                <a:lnTo>
                  <a:pt x="302041" y="714367"/>
                </a:lnTo>
                <a:cubicBezTo>
                  <a:pt x="265027" y="677701"/>
                  <a:pt x="238387" y="623975"/>
                  <a:pt x="264615" y="576670"/>
                </a:cubicBezTo>
                <a:cubicBezTo>
                  <a:pt x="287609" y="535255"/>
                  <a:pt x="331272" y="527238"/>
                  <a:pt x="331272" y="527238"/>
                </a:cubicBezTo>
                <a:lnTo>
                  <a:pt x="331272" y="601444"/>
                </a:lnTo>
                <a:cubicBezTo>
                  <a:pt x="315270" y="619909"/>
                  <a:pt x="322354" y="639553"/>
                  <a:pt x="339560" y="658855"/>
                </a:cubicBezTo>
                <a:cubicBezTo>
                  <a:pt x="340362" y="659881"/>
                  <a:pt x="341222" y="660831"/>
                  <a:pt x="342139" y="661743"/>
                </a:cubicBezTo>
                <a:lnTo>
                  <a:pt x="343434" y="663035"/>
                </a:lnTo>
                <a:cubicBezTo>
                  <a:pt x="344455" y="664099"/>
                  <a:pt x="345498" y="665162"/>
                  <a:pt x="346587" y="666226"/>
                </a:cubicBezTo>
                <a:lnTo>
                  <a:pt x="346575" y="666188"/>
                </a:lnTo>
                <a:lnTo>
                  <a:pt x="393092" y="712695"/>
                </a:lnTo>
                <a:lnTo>
                  <a:pt x="393092" y="638527"/>
                </a:lnTo>
                <a:cubicBezTo>
                  <a:pt x="409049" y="620137"/>
                  <a:pt x="402079" y="600570"/>
                  <a:pt x="384999" y="581306"/>
                </a:cubicBezTo>
                <a:cubicBezTo>
                  <a:pt x="384140" y="580242"/>
                  <a:pt x="383223" y="579178"/>
                  <a:pt x="382237" y="578190"/>
                </a:cubicBezTo>
                <a:lnTo>
                  <a:pt x="331284" y="527238"/>
                </a:lnTo>
                <a:lnTo>
                  <a:pt x="302041" y="498019"/>
                </a:lnTo>
                <a:cubicBezTo>
                  <a:pt x="265027" y="461315"/>
                  <a:pt x="238387" y="407589"/>
                  <a:pt x="264615" y="360322"/>
                </a:cubicBezTo>
                <a:cubicBezTo>
                  <a:pt x="287598" y="318869"/>
                  <a:pt x="331261" y="310852"/>
                  <a:pt x="331272" y="310852"/>
                </a:cubicBezTo>
                <a:cubicBezTo>
                  <a:pt x="331272" y="310852"/>
                  <a:pt x="302053" y="281633"/>
                  <a:pt x="302053" y="281633"/>
                </a:cubicBezTo>
                <a:cubicBezTo>
                  <a:pt x="281179" y="260774"/>
                  <a:pt x="254000" y="228857"/>
                  <a:pt x="254000" y="191203"/>
                </a:cubicBezTo>
                <a:cubicBezTo>
                  <a:pt x="254000" y="129080"/>
                  <a:pt x="305674" y="114169"/>
                  <a:pt x="345298" y="114299"/>
                </a:cubicBezTo>
                <a:close/>
                <a:moveTo>
                  <a:pt x="641407" y="46367"/>
                </a:moveTo>
                <a:cubicBezTo>
                  <a:pt x="641407" y="46367"/>
                  <a:pt x="641407" y="424971"/>
                  <a:pt x="641407" y="424971"/>
                </a:cubicBezTo>
                <a:lnTo>
                  <a:pt x="1151956" y="424971"/>
                </a:lnTo>
                <a:cubicBezTo>
                  <a:pt x="1177258" y="319243"/>
                  <a:pt x="1190080" y="208078"/>
                  <a:pt x="1190080" y="92733"/>
                </a:cubicBezTo>
                <a:lnTo>
                  <a:pt x="1190080" y="46367"/>
                </a:lnTo>
                <a:close/>
                <a:moveTo>
                  <a:pt x="46367" y="46367"/>
                </a:moveTo>
                <a:cubicBezTo>
                  <a:pt x="46367" y="46367"/>
                  <a:pt x="46367" y="92733"/>
                  <a:pt x="46367" y="92733"/>
                </a:cubicBezTo>
                <a:cubicBezTo>
                  <a:pt x="46367" y="272705"/>
                  <a:pt x="77450" y="442545"/>
                  <a:pt x="138699" y="597444"/>
                </a:cubicBezTo>
                <a:cubicBezTo>
                  <a:pt x="187699" y="721317"/>
                  <a:pt x="256105" y="836147"/>
                  <a:pt x="341969" y="938840"/>
                </a:cubicBezTo>
                <a:cubicBezTo>
                  <a:pt x="433500" y="1048174"/>
                  <a:pt x="531672" y="1126196"/>
                  <a:pt x="595040" y="1168270"/>
                </a:cubicBezTo>
                <a:lnTo>
                  <a:pt x="595040" y="46367"/>
                </a:lnTo>
                <a:close/>
                <a:moveTo>
                  <a:pt x="0" y="0"/>
                </a:moveTo>
                <a:lnTo>
                  <a:pt x="1236447" y="0"/>
                </a:lnTo>
                <a:lnTo>
                  <a:pt x="1236447" y="92733"/>
                </a:lnTo>
                <a:cubicBezTo>
                  <a:pt x="1236447" y="911879"/>
                  <a:pt x="618223" y="1236446"/>
                  <a:pt x="618223" y="1236446"/>
                </a:cubicBezTo>
                <a:cubicBezTo>
                  <a:pt x="618223" y="1236446"/>
                  <a:pt x="0" y="911879"/>
                  <a:pt x="0" y="92733"/>
                </a:cubicBezTo>
                <a:cubicBezTo>
                  <a:pt x="0" y="92733"/>
                  <a:pt x="0" y="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79605E5-B542-754A-AA4A-1ADB9932568C}"/>
              </a:ext>
            </a:extLst>
          </p:cNvPr>
          <p:cNvCxnSpPr>
            <a:cxnSpLocks/>
          </p:cNvCxnSpPr>
          <p:nvPr userDrawn="1"/>
        </p:nvCxnSpPr>
        <p:spPr>
          <a:xfrm>
            <a:off x="11360305" y="6352478"/>
            <a:ext cx="0" cy="11817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462200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 Placeholder 2">
            <a:extLst>
              <a:ext uri="{FF2B5EF4-FFF2-40B4-BE49-F238E27FC236}">
                <a16:creationId xmlns:a16="http://schemas.microsoft.com/office/drawing/2014/main" id="{D30EE1FD-2122-4414-BB1B-FF0FB0BD12E8}"/>
              </a:ext>
            </a:extLst>
          </p:cNvPr>
          <p:cNvSpPr>
            <a:spLocks noGrp="1"/>
          </p:cNvSpPr>
          <p:nvPr>
            <p:ph type="body" idx="24"/>
          </p:nvPr>
        </p:nvSpPr>
        <p:spPr>
          <a:xfrm>
            <a:off x="1100138" y="4592472"/>
            <a:ext cx="4271962" cy="502920"/>
          </a:xfrm>
        </p:spPr>
        <p:txBody>
          <a:bodyPr vert="horz" lIns="0" tIns="0" rIns="0" bIns="0" rtlCol="0" anchor="t" anchorCtr="0">
            <a:noAutofit/>
          </a:bodyPr>
          <a:lstStyle>
            <a:lvl1pPr algn="ctr">
              <a:defRPr lang="en-US" sz="1800" b="0" dirty="0">
                <a:latin typeface="+mj-lt"/>
              </a:defRPr>
            </a:lvl1pPr>
          </a:lstStyle>
          <a:p>
            <a:pPr lvl="0">
              <a:lnSpc>
                <a:spcPts val="2150"/>
              </a:lnSpc>
              <a:spcBef>
                <a:spcPts val="0"/>
              </a:spcBef>
            </a:pPr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8A7C1B-6DE0-4CC6-AD21-30B662652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31BC8-47C3-4622-9DF5-B851BA1572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00138" y="5143501"/>
            <a:ext cx="4271962" cy="768350"/>
          </a:xfrm>
        </p:spPr>
        <p:txBody>
          <a:bodyPr/>
          <a:lstStyle>
            <a:lvl1pPr marL="7938" indent="0" algn="ctr">
              <a:tabLst/>
              <a:defRPr sz="1200"/>
            </a:lvl1pPr>
            <a:lvl2pPr marL="7938" indent="0" algn="ctr">
              <a:buFont typeface="Arial" panose="020B0604020202020204" pitchFamily="34" charset="0"/>
              <a:buNone/>
              <a:tabLst/>
              <a:defRPr sz="1200"/>
            </a:lvl2pPr>
            <a:lvl3pPr marL="7938" indent="0" algn="ctr">
              <a:buNone/>
              <a:tabLst/>
              <a:defRPr sz="1100"/>
            </a:lvl3pPr>
            <a:lvl4pPr>
              <a:defRPr sz="105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3E6BF4-8B5F-4781-9386-A69DD95AC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67D03CC-13B7-4D1C-BA10-5EA08EDEA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27240B-B933-41F8-A12E-A8AE439F1DF7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6816725" y="5143500"/>
            <a:ext cx="4271962" cy="768350"/>
          </a:xfrm>
        </p:spPr>
        <p:txBody>
          <a:bodyPr/>
          <a:lstStyle>
            <a:lvl1pPr algn="ctr">
              <a:defRPr sz="1200"/>
            </a:lvl1pPr>
            <a:lvl2pPr marL="7938" indent="0" algn="ctr">
              <a:buFontTx/>
              <a:buNone/>
              <a:tabLst/>
              <a:defRPr sz="1200"/>
            </a:lvl2pPr>
            <a:lvl3pPr marL="7938" indent="0" algn="ctr">
              <a:buFontTx/>
              <a:buNone/>
              <a:tabLst/>
              <a:defRPr sz="1100"/>
            </a:lvl3pPr>
            <a:lvl4pPr>
              <a:defRPr sz="105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2B123CEF-AB24-467E-9D49-E81580103D95}"/>
              </a:ext>
            </a:extLst>
          </p:cNvPr>
          <p:cNvSpPr>
            <a:spLocks noGrp="1"/>
          </p:cNvSpPr>
          <p:nvPr>
            <p:ph type="body" idx="25"/>
          </p:nvPr>
        </p:nvSpPr>
        <p:spPr>
          <a:xfrm>
            <a:off x="6816725" y="4592703"/>
            <a:ext cx="4271962" cy="502920"/>
          </a:xfrm>
        </p:spPr>
        <p:txBody>
          <a:bodyPr vert="horz" lIns="0" tIns="0" rIns="0" bIns="0" rtlCol="0" anchor="t" anchorCtr="0">
            <a:noAutofit/>
          </a:bodyPr>
          <a:lstStyle>
            <a:lvl1pPr algn="ctr">
              <a:defRPr lang="en-US" sz="1800" b="0" dirty="0">
                <a:latin typeface="+mj-lt"/>
              </a:defRPr>
            </a:lvl1pPr>
          </a:lstStyle>
          <a:p>
            <a:pPr lvl="0">
              <a:lnSpc>
                <a:spcPts val="2150"/>
              </a:lnSpc>
              <a:spcBef>
                <a:spcPts val="0"/>
              </a:spcBef>
            </a:pPr>
            <a:r>
              <a:rPr lang="en-US"/>
              <a:t>Click to edit Master text styles</a:t>
            </a:r>
          </a:p>
        </p:txBody>
      </p:sp>
      <p:sp>
        <p:nvSpPr>
          <p:cNvPr id="14" name="Footer Placeholder 7">
            <a:extLst>
              <a:ext uri="{FF2B5EF4-FFF2-40B4-BE49-F238E27FC236}">
                <a16:creationId xmlns:a16="http://schemas.microsoft.com/office/drawing/2014/main" id="{A90BA012-9360-A046-8086-536006A7DE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976940" y="6211418"/>
            <a:ext cx="5137481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© SUNY Downstate Health Sciences University 2021 – Privileged &amp; Confidential</a:t>
            </a:r>
            <a:endParaRPr lang="en-US" dirty="0"/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CBC0C8EC-26D4-2B49-88F6-A70EC3C5BD5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" y="1373251"/>
            <a:ext cx="11201400" cy="548640"/>
          </a:xfrm>
        </p:spPr>
        <p:txBody>
          <a:bodyPr/>
          <a:lstStyle>
            <a:lvl1pPr>
              <a:lnSpc>
                <a:spcPts val="2600"/>
              </a:lnSpc>
              <a:spcBef>
                <a:spcPts val="0"/>
              </a:spcBef>
              <a:defRPr sz="18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Picture Placeholder 6">
            <a:extLst>
              <a:ext uri="{FF2B5EF4-FFF2-40B4-BE49-F238E27FC236}">
                <a16:creationId xmlns:a16="http://schemas.microsoft.com/office/drawing/2014/main" id="{2AA8F43E-BC8D-DB41-A96B-B3E7FF3AC08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1293019" y="2196360"/>
            <a:ext cx="3886200" cy="228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11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Picture Placeholder 6">
            <a:extLst>
              <a:ext uri="{FF2B5EF4-FFF2-40B4-BE49-F238E27FC236}">
                <a16:creationId xmlns:a16="http://schemas.microsoft.com/office/drawing/2014/main" id="{60AC7413-E6C4-6E4F-ACB6-0E4CE808CC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7009606" y="2196360"/>
            <a:ext cx="3886200" cy="228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11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1303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s +Lab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A7C1B-6DE0-4CC6-AD21-30B662652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31BC8-47C3-4622-9DF5-B851BA1572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5300" y="4517136"/>
            <a:ext cx="2834640" cy="1394715"/>
          </a:xfrm>
        </p:spPr>
        <p:txBody>
          <a:bodyPr/>
          <a:lstStyle>
            <a:lvl1pPr>
              <a:defRPr sz="1200"/>
            </a:lvl1pPr>
            <a:lvl2pPr marL="288925" indent="-285750">
              <a:buFont typeface="Arial" panose="020B0604020202020204" pitchFamily="34" charset="0"/>
              <a:buChar char="•"/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3E6BF4-8B5F-4781-9386-A69DD95AC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67D03CC-13B7-4D1C-BA10-5EA08EDEA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27240B-B933-41F8-A12E-A8AE439F1DF7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682004" y="4517135"/>
            <a:ext cx="2834640" cy="1394715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C83EA62A-FE8F-40A2-99BE-48775C63F44B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8860536" y="4517136"/>
            <a:ext cx="2834640" cy="1394715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Footer Placeholder 7">
            <a:extLst>
              <a:ext uri="{FF2B5EF4-FFF2-40B4-BE49-F238E27FC236}">
                <a16:creationId xmlns:a16="http://schemas.microsoft.com/office/drawing/2014/main" id="{A90BA012-9360-A046-8086-536006A7DE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976940" y="6211418"/>
            <a:ext cx="5137481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© SUNY Downstate Health Sciences University 2021 – Privileged &amp; Confidential</a:t>
            </a:r>
            <a:endParaRPr lang="en-US" dirty="0"/>
          </a:p>
        </p:txBody>
      </p:sp>
      <p:sp>
        <p:nvSpPr>
          <p:cNvPr id="16" name="Text Placeholder 7">
            <a:extLst>
              <a:ext uri="{FF2B5EF4-FFF2-40B4-BE49-F238E27FC236}">
                <a16:creationId xmlns:a16="http://schemas.microsoft.com/office/drawing/2014/main" id="{CBC0C8EC-26D4-2B49-88F6-A70EC3C5BD5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" y="1373251"/>
            <a:ext cx="11201400" cy="548640"/>
          </a:xfrm>
        </p:spPr>
        <p:txBody>
          <a:bodyPr/>
          <a:lstStyle>
            <a:lvl1pPr>
              <a:lnSpc>
                <a:spcPts val="2600"/>
              </a:lnSpc>
              <a:spcBef>
                <a:spcPts val="0"/>
              </a:spcBef>
              <a:defRPr sz="18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Picture Placeholder 6">
            <a:extLst>
              <a:ext uri="{FF2B5EF4-FFF2-40B4-BE49-F238E27FC236}">
                <a16:creationId xmlns:a16="http://schemas.microsoft.com/office/drawing/2014/main" id="{2AA8F43E-BC8D-DB41-A96B-B3E7FF3AC08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12884" y="2194560"/>
            <a:ext cx="2487168" cy="10607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11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Picture Placeholder 6">
            <a:extLst>
              <a:ext uri="{FF2B5EF4-FFF2-40B4-BE49-F238E27FC236}">
                <a16:creationId xmlns:a16="http://schemas.microsoft.com/office/drawing/2014/main" id="{60AC7413-E6C4-6E4F-ACB6-0E4CE808CC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896376" y="2194560"/>
            <a:ext cx="2487168" cy="10607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11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Picture Placeholder 6">
            <a:extLst>
              <a:ext uri="{FF2B5EF4-FFF2-40B4-BE49-F238E27FC236}">
                <a16:creationId xmlns:a16="http://schemas.microsoft.com/office/drawing/2014/main" id="{17071617-CA72-5E42-82AC-19E8818D62A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9029699" y="2194560"/>
            <a:ext cx="2487168" cy="10607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11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3EA523EA-7D89-F54F-A20A-C9CAAD9E9450}"/>
              </a:ext>
            </a:extLst>
          </p:cNvPr>
          <p:cNvSpPr>
            <a:spLocks noGrp="1"/>
          </p:cNvSpPr>
          <p:nvPr>
            <p:ph type="body" idx="24"/>
          </p:nvPr>
        </p:nvSpPr>
        <p:spPr>
          <a:xfrm>
            <a:off x="495299" y="3630168"/>
            <a:ext cx="2834640" cy="640080"/>
          </a:xfrm>
        </p:spPr>
        <p:txBody>
          <a:bodyPr anchor="t" anchorCtr="0"/>
          <a:lstStyle>
            <a:lvl1pPr marL="0" indent="0">
              <a:lnSpc>
                <a:spcPts val="215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81AC85AB-8A33-F641-A875-753F9E74AE71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682004" y="3630168"/>
            <a:ext cx="2834640" cy="640080"/>
          </a:xfrm>
        </p:spPr>
        <p:txBody>
          <a:bodyPr anchor="t" anchorCtr="0"/>
          <a:lstStyle>
            <a:lvl1pPr marL="0" indent="0">
              <a:lnSpc>
                <a:spcPts val="215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13069862-8AA8-694A-8A34-6BE8CD2AA610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8860536" y="3630168"/>
            <a:ext cx="2834640" cy="640080"/>
          </a:xfrm>
        </p:spPr>
        <p:txBody>
          <a:bodyPr anchor="t" anchorCtr="0"/>
          <a:lstStyle>
            <a:lvl1pPr marL="0" indent="0">
              <a:lnSpc>
                <a:spcPts val="215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2513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CCF26-93D6-479B-A6D2-2B8DC11E88E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79450" y="1717622"/>
            <a:ext cx="5416239" cy="2347031"/>
          </a:xfrm>
        </p:spPr>
        <p:txBody>
          <a:bodyPr anchor="b" anchorCtr="0"/>
          <a:lstStyle>
            <a:lvl1pPr algn="l">
              <a:lnSpc>
                <a:spcPts val="4640"/>
              </a:lnSpc>
              <a:defRPr sz="3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5FE936-A3EE-421F-8D5F-8FAD316CF1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9450" y="4404709"/>
            <a:ext cx="5416240" cy="710851"/>
          </a:xfrm>
        </p:spPr>
        <p:txBody>
          <a:bodyPr/>
          <a:lstStyle>
            <a:lvl1pPr marL="0" indent="0" algn="l">
              <a:lnSpc>
                <a:spcPts val="2880"/>
              </a:lnSpc>
              <a:spcBef>
                <a:spcPts val="0"/>
              </a:spcBef>
              <a:buNone/>
              <a:defRPr sz="2200" b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3591185-B689-A244-9A93-9CFF2655D12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79450" y="5439742"/>
            <a:ext cx="5416574" cy="1048981"/>
          </a:xfrm>
        </p:spPr>
        <p:txBody>
          <a:bodyPr/>
          <a:lstStyle>
            <a:lvl1pPr>
              <a:lnSpc>
                <a:spcPts val="2400"/>
              </a:lnSpc>
              <a:spcBef>
                <a:spcPts val="0"/>
              </a:spcBef>
              <a:defRPr sz="15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49D1793E-E37B-CF4A-9DB4-A63A953B604F}"/>
              </a:ext>
            </a:extLst>
          </p:cNvPr>
          <p:cNvSpPr>
            <a:spLocks noChangeAspect="1"/>
          </p:cNvSpPr>
          <p:nvPr userDrawn="1"/>
        </p:nvSpPr>
        <p:spPr>
          <a:xfrm>
            <a:off x="679450" y="478838"/>
            <a:ext cx="2862072" cy="619212"/>
          </a:xfrm>
          <a:custGeom>
            <a:avLst/>
            <a:gdLst>
              <a:gd name="connsiteX0" fmla="*/ 2059931 w 5710521"/>
              <a:gd name="connsiteY0" fmla="*/ 924335 h 1236446"/>
              <a:gd name="connsiteX1" fmla="*/ 2038171 w 5710521"/>
              <a:gd name="connsiteY1" fmla="*/ 981014 h 1236446"/>
              <a:gd name="connsiteX2" fmla="*/ 2081447 w 5710521"/>
              <a:gd name="connsiteY2" fmla="*/ 981014 h 1236446"/>
              <a:gd name="connsiteX3" fmla="*/ 5049518 w 5710521"/>
              <a:gd name="connsiteY3" fmla="*/ 908304 h 1236446"/>
              <a:gd name="connsiteX4" fmla="*/ 5049518 w 5710521"/>
              <a:gd name="connsiteY4" fmla="*/ 959096 h 1236446"/>
              <a:gd name="connsiteX5" fmla="*/ 5076343 w 5710521"/>
              <a:gd name="connsiteY5" fmla="*/ 959096 h 1236446"/>
              <a:gd name="connsiteX6" fmla="*/ 5106610 w 5710521"/>
              <a:gd name="connsiteY6" fmla="*/ 933502 h 1236446"/>
              <a:gd name="connsiteX7" fmla="*/ 5080389 w 5710521"/>
              <a:gd name="connsiteY7" fmla="*/ 908304 h 1236446"/>
              <a:gd name="connsiteX8" fmla="*/ 5588001 w 5710521"/>
              <a:gd name="connsiteY8" fmla="*/ 889000 h 1236446"/>
              <a:gd name="connsiteX9" fmla="*/ 5610571 w 5710521"/>
              <a:gd name="connsiteY9" fmla="*/ 889000 h 1236446"/>
              <a:gd name="connsiteX10" fmla="*/ 5648955 w 5710521"/>
              <a:gd name="connsiteY10" fmla="*/ 964973 h 1236446"/>
              <a:gd name="connsiteX11" fmla="*/ 5687980 w 5710521"/>
              <a:gd name="connsiteY11" fmla="*/ 889000 h 1236446"/>
              <a:gd name="connsiteX12" fmla="*/ 5710521 w 5710521"/>
              <a:gd name="connsiteY12" fmla="*/ 889000 h 1236446"/>
              <a:gd name="connsiteX13" fmla="*/ 5659119 w 5710521"/>
              <a:gd name="connsiteY13" fmla="*/ 985086 h 1236446"/>
              <a:gd name="connsiteX14" fmla="*/ 5659119 w 5710521"/>
              <a:gd name="connsiteY14" fmla="*/ 1039124 h 1236446"/>
              <a:gd name="connsiteX15" fmla="*/ 5638801 w 5710521"/>
              <a:gd name="connsiteY15" fmla="*/ 1039124 h 1236446"/>
              <a:gd name="connsiteX16" fmla="*/ 5638801 w 5710521"/>
              <a:gd name="connsiteY16" fmla="*/ 985086 h 1236446"/>
              <a:gd name="connsiteX17" fmla="*/ 5435601 w 5710521"/>
              <a:gd name="connsiteY17" fmla="*/ 889000 h 1236446"/>
              <a:gd name="connsiteX18" fmla="*/ 5544903 w 5710521"/>
              <a:gd name="connsiteY18" fmla="*/ 889000 h 1236446"/>
              <a:gd name="connsiteX19" fmla="*/ 5544903 w 5710521"/>
              <a:gd name="connsiteY19" fmla="*/ 908697 h 1236446"/>
              <a:gd name="connsiteX20" fmla="*/ 5500398 w 5710521"/>
              <a:gd name="connsiteY20" fmla="*/ 908697 h 1236446"/>
              <a:gd name="connsiteX21" fmla="*/ 5500398 w 5710521"/>
              <a:gd name="connsiteY21" fmla="*/ 1039124 h 1236446"/>
              <a:gd name="connsiteX22" fmla="*/ 5480106 w 5710521"/>
              <a:gd name="connsiteY22" fmla="*/ 1039124 h 1236446"/>
              <a:gd name="connsiteX23" fmla="*/ 5480106 w 5710521"/>
              <a:gd name="connsiteY23" fmla="*/ 908697 h 1236446"/>
              <a:gd name="connsiteX24" fmla="*/ 5435601 w 5710521"/>
              <a:gd name="connsiteY24" fmla="*/ 908697 h 1236446"/>
              <a:gd name="connsiteX25" fmla="*/ 5435601 w 5710521"/>
              <a:gd name="connsiteY25" fmla="*/ 889000 h 1236446"/>
              <a:gd name="connsiteX26" fmla="*/ 5346700 w 5710521"/>
              <a:gd name="connsiteY26" fmla="*/ 889000 h 1236446"/>
              <a:gd name="connsiteX27" fmla="*/ 5367018 w 5710521"/>
              <a:gd name="connsiteY27" fmla="*/ 889000 h 1236446"/>
              <a:gd name="connsiteX28" fmla="*/ 5367018 w 5710521"/>
              <a:gd name="connsiteY28" fmla="*/ 1039124 h 1236446"/>
              <a:gd name="connsiteX29" fmla="*/ 5346700 w 5710521"/>
              <a:gd name="connsiteY29" fmla="*/ 1039124 h 1236446"/>
              <a:gd name="connsiteX30" fmla="*/ 5346700 w 5710521"/>
              <a:gd name="connsiteY30" fmla="*/ 889000 h 1236446"/>
              <a:gd name="connsiteX31" fmla="*/ 5029201 w 5710521"/>
              <a:gd name="connsiteY31" fmla="*/ 889000 h 1236446"/>
              <a:gd name="connsiteX32" fmla="*/ 5080204 w 5710521"/>
              <a:gd name="connsiteY32" fmla="*/ 889000 h 1236446"/>
              <a:gd name="connsiteX33" fmla="*/ 5127345 w 5710521"/>
              <a:gd name="connsiteY33" fmla="*/ 933710 h 1236446"/>
              <a:gd name="connsiteX34" fmla="*/ 5092400 w 5710521"/>
              <a:gd name="connsiteY34" fmla="*/ 976571 h 1236446"/>
              <a:gd name="connsiteX35" fmla="*/ 5134241 w 5710521"/>
              <a:gd name="connsiteY35" fmla="*/ 1039146 h 1236446"/>
              <a:gd name="connsiteX36" fmla="*/ 5109250 w 5710521"/>
              <a:gd name="connsiteY36" fmla="*/ 1039146 h 1236446"/>
              <a:gd name="connsiteX37" fmla="*/ 5070254 w 5710521"/>
              <a:gd name="connsiteY37" fmla="*/ 978191 h 1236446"/>
              <a:gd name="connsiteX38" fmla="*/ 5049518 w 5710521"/>
              <a:gd name="connsiteY38" fmla="*/ 978191 h 1236446"/>
              <a:gd name="connsiteX39" fmla="*/ 5049518 w 5710521"/>
              <a:gd name="connsiteY39" fmla="*/ 1039146 h 1236446"/>
              <a:gd name="connsiteX40" fmla="*/ 5029201 w 5710521"/>
              <a:gd name="connsiteY40" fmla="*/ 1039146 h 1236446"/>
              <a:gd name="connsiteX41" fmla="*/ 4864100 w 5710521"/>
              <a:gd name="connsiteY41" fmla="*/ 889000 h 1236446"/>
              <a:gd name="connsiteX42" fmla="*/ 4957547 w 5710521"/>
              <a:gd name="connsiteY42" fmla="*/ 889000 h 1236446"/>
              <a:gd name="connsiteX43" fmla="*/ 4957547 w 5710521"/>
              <a:gd name="connsiteY43" fmla="*/ 908301 h 1236446"/>
              <a:gd name="connsiteX44" fmla="*/ 4884416 w 5710521"/>
              <a:gd name="connsiteY44" fmla="*/ 908301 h 1236446"/>
              <a:gd name="connsiteX45" fmla="*/ 4884416 w 5710521"/>
              <a:gd name="connsiteY45" fmla="*/ 953200 h 1236446"/>
              <a:gd name="connsiteX46" fmla="*/ 4952092 w 5710521"/>
              <a:gd name="connsiteY46" fmla="*/ 953200 h 1236446"/>
              <a:gd name="connsiteX47" fmla="*/ 4952092 w 5710521"/>
              <a:gd name="connsiteY47" fmla="*/ 972494 h 1236446"/>
              <a:gd name="connsiteX48" fmla="*/ 4884416 w 5710521"/>
              <a:gd name="connsiteY48" fmla="*/ 972494 h 1236446"/>
              <a:gd name="connsiteX49" fmla="*/ 4884416 w 5710521"/>
              <a:gd name="connsiteY49" fmla="*/ 1019818 h 1236446"/>
              <a:gd name="connsiteX50" fmla="*/ 4957547 w 5710521"/>
              <a:gd name="connsiteY50" fmla="*/ 1019818 h 1236446"/>
              <a:gd name="connsiteX51" fmla="*/ 4957547 w 5710521"/>
              <a:gd name="connsiteY51" fmla="*/ 1039126 h 1236446"/>
              <a:gd name="connsiteX52" fmla="*/ 4864100 w 5710521"/>
              <a:gd name="connsiteY52" fmla="*/ 1039126 h 1236446"/>
              <a:gd name="connsiteX53" fmla="*/ 4864100 w 5710521"/>
              <a:gd name="connsiteY53" fmla="*/ 889000 h 1236446"/>
              <a:gd name="connsiteX54" fmla="*/ 4660901 w 5710521"/>
              <a:gd name="connsiteY54" fmla="*/ 889000 h 1236446"/>
              <a:gd name="connsiteX55" fmla="*/ 4684069 w 5710521"/>
              <a:gd name="connsiteY55" fmla="*/ 889000 h 1236446"/>
              <a:gd name="connsiteX56" fmla="*/ 4731598 w 5710521"/>
              <a:gd name="connsiteY56" fmla="*/ 1004180 h 1236446"/>
              <a:gd name="connsiteX57" fmla="*/ 4778926 w 5710521"/>
              <a:gd name="connsiteY57" fmla="*/ 889000 h 1236446"/>
              <a:gd name="connsiteX58" fmla="*/ 4801074 w 5710521"/>
              <a:gd name="connsiteY58" fmla="*/ 889000 h 1236446"/>
              <a:gd name="connsiteX59" fmla="*/ 4737276 w 5710521"/>
              <a:gd name="connsiteY59" fmla="*/ 1039126 h 1236446"/>
              <a:gd name="connsiteX60" fmla="*/ 4725699 w 5710521"/>
              <a:gd name="connsiteY60" fmla="*/ 1039126 h 1236446"/>
              <a:gd name="connsiteX61" fmla="*/ 4572000 w 5710521"/>
              <a:gd name="connsiteY61" fmla="*/ 889000 h 1236446"/>
              <a:gd name="connsiteX62" fmla="*/ 4592318 w 5710521"/>
              <a:gd name="connsiteY62" fmla="*/ 889000 h 1236446"/>
              <a:gd name="connsiteX63" fmla="*/ 4592318 w 5710521"/>
              <a:gd name="connsiteY63" fmla="*/ 1039124 h 1236446"/>
              <a:gd name="connsiteX64" fmla="*/ 4572000 w 5710521"/>
              <a:gd name="connsiteY64" fmla="*/ 1039124 h 1236446"/>
              <a:gd name="connsiteX65" fmla="*/ 4572000 w 5710521"/>
              <a:gd name="connsiteY65" fmla="*/ 889000 h 1236446"/>
              <a:gd name="connsiteX66" fmla="*/ 4381501 w 5710521"/>
              <a:gd name="connsiteY66" fmla="*/ 889000 h 1236446"/>
              <a:gd name="connsiteX67" fmla="*/ 4390642 w 5710521"/>
              <a:gd name="connsiteY67" fmla="*/ 889000 h 1236446"/>
              <a:gd name="connsiteX68" fmla="*/ 4482074 w 5710521"/>
              <a:gd name="connsiteY68" fmla="*/ 996055 h 1236446"/>
              <a:gd name="connsiteX69" fmla="*/ 4482074 w 5710521"/>
              <a:gd name="connsiteY69" fmla="*/ 889000 h 1236446"/>
              <a:gd name="connsiteX70" fmla="*/ 4502188 w 5710521"/>
              <a:gd name="connsiteY70" fmla="*/ 889000 h 1236446"/>
              <a:gd name="connsiteX71" fmla="*/ 4502188 w 5710521"/>
              <a:gd name="connsiteY71" fmla="*/ 1039126 h 1236446"/>
              <a:gd name="connsiteX72" fmla="*/ 4491611 w 5710521"/>
              <a:gd name="connsiteY72" fmla="*/ 1039126 h 1236446"/>
              <a:gd name="connsiteX73" fmla="*/ 4401616 w 5710521"/>
              <a:gd name="connsiteY73" fmla="*/ 932696 h 1236446"/>
              <a:gd name="connsiteX74" fmla="*/ 4401616 w 5710521"/>
              <a:gd name="connsiteY74" fmla="*/ 1039126 h 1236446"/>
              <a:gd name="connsiteX75" fmla="*/ 4381501 w 5710521"/>
              <a:gd name="connsiteY75" fmla="*/ 1039126 h 1236446"/>
              <a:gd name="connsiteX76" fmla="*/ 4191001 w 5710521"/>
              <a:gd name="connsiteY76" fmla="*/ 889000 h 1236446"/>
              <a:gd name="connsiteX77" fmla="*/ 4211316 w 5710521"/>
              <a:gd name="connsiteY77" fmla="*/ 889000 h 1236446"/>
              <a:gd name="connsiteX78" fmla="*/ 4211316 w 5710521"/>
              <a:gd name="connsiteY78" fmla="*/ 984898 h 1236446"/>
              <a:gd name="connsiteX79" fmla="*/ 4245458 w 5710521"/>
              <a:gd name="connsiteY79" fmla="*/ 1021856 h 1236446"/>
              <a:gd name="connsiteX80" fmla="*/ 4279383 w 5710521"/>
              <a:gd name="connsiteY80" fmla="*/ 984898 h 1236446"/>
              <a:gd name="connsiteX81" fmla="*/ 4279383 w 5710521"/>
              <a:gd name="connsiteY81" fmla="*/ 889000 h 1236446"/>
              <a:gd name="connsiteX82" fmla="*/ 4299884 w 5710521"/>
              <a:gd name="connsiteY82" fmla="*/ 889000 h 1236446"/>
              <a:gd name="connsiteX83" fmla="*/ 4299884 w 5710521"/>
              <a:gd name="connsiteY83" fmla="*/ 988555 h 1236446"/>
              <a:gd name="connsiteX84" fmla="*/ 4245458 w 5710521"/>
              <a:gd name="connsiteY84" fmla="*/ 1041781 h 1236446"/>
              <a:gd name="connsiteX85" fmla="*/ 4191001 w 5710521"/>
              <a:gd name="connsiteY85" fmla="*/ 988555 h 1236446"/>
              <a:gd name="connsiteX86" fmla="*/ 3784600 w 5710521"/>
              <a:gd name="connsiteY86" fmla="*/ 889000 h 1236446"/>
              <a:gd name="connsiteX87" fmla="*/ 3878047 w 5710521"/>
              <a:gd name="connsiteY87" fmla="*/ 889000 h 1236446"/>
              <a:gd name="connsiteX88" fmla="*/ 3878047 w 5710521"/>
              <a:gd name="connsiteY88" fmla="*/ 908301 h 1236446"/>
              <a:gd name="connsiteX89" fmla="*/ 3804916 w 5710521"/>
              <a:gd name="connsiteY89" fmla="*/ 908301 h 1236446"/>
              <a:gd name="connsiteX90" fmla="*/ 3804916 w 5710521"/>
              <a:gd name="connsiteY90" fmla="*/ 953200 h 1236446"/>
              <a:gd name="connsiteX91" fmla="*/ 3872565 w 5710521"/>
              <a:gd name="connsiteY91" fmla="*/ 953200 h 1236446"/>
              <a:gd name="connsiteX92" fmla="*/ 3872565 w 5710521"/>
              <a:gd name="connsiteY92" fmla="*/ 972494 h 1236446"/>
              <a:gd name="connsiteX93" fmla="*/ 3804916 w 5710521"/>
              <a:gd name="connsiteY93" fmla="*/ 972494 h 1236446"/>
              <a:gd name="connsiteX94" fmla="*/ 3804916 w 5710521"/>
              <a:gd name="connsiteY94" fmla="*/ 1019818 h 1236446"/>
              <a:gd name="connsiteX95" fmla="*/ 3878047 w 5710521"/>
              <a:gd name="connsiteY95" fmla="*/ 1019818 h 1236446"/>
              <a:gd name="connsiteX96" fmla="*/ 3878047 w 5710521"/>
              <a:gd name="connsiteY96" fmla="*/ 1039126 h 1236446"/>
              <a:gd name="connsiteX97" fmla="*/ 3784600 w 5710521"/>
              <a:gd name="connsiteY97" fmla="*/ 1039126 h 1236446"/>
              <a:gd name="connsiteX98" fmla="*/ 3784600 w 5710521"/>
              <a:gd name="connsiteY98" fmla="*/ 889000 h 1236446"/>
              <a:gd name="connsiteX99" fmla="*/ 3390901 w 5710521"/>
              <a:gd name="connsiteY99" fmla="*/ 889000 h 1236446"/>
              <a:gd name="connsiteX100" fmla="*/ 3400075 w 5710521"/>
              <a:gd name="connsiteY100" fmla="*/ 889000 h 1236446"/>
              <a:gd name="connsiteX101" fmla="*/ 3491476 w 5710521"/>
              <a:gd name="connsiteY101" fmla="*/ 996055 h 1236446"/>
              <a:gd name="connsiteX102" fmla="*/ 3491476 w 5710521"/>
              <a:gd name="connsiteY102" fmla="*/ 889000 h 1236446"/>
              <a:gd name="connsiteX103" fmla="*/ 3511591 w 5710521"/>
              <a:gd name="connsiteY103" fmla="*/ 889000 h 1236446"/>
              <a:gd name="connsiteX104" fmla="*/ 3511591 w 5710521"/>
              <a:gd name="connsiteY104" fmla="*/ 1039126 h 1236446"/>
              <a:gd name="connsiteX105" fmla="*/ 3501014 w 5710521"/>
              <a:gd name="connsiteY105" fmla="*/ 1039126 h 1236446"/>
              <a:gd name="connsiteX106" fmla="*/ 3411016 w 5710521"/>
              <a:gd name="connsiteY106" fmla="*/ 932696 h 1236446"/>
              <a:gd name="connsiteX107" fmla="*/ 3411016 w 5710521"/>
              <a:gd name="connsiteY107" fmla="*/ 1039126 h 1236446"/>
              <a:gd name="connsiteX108" fmla="*/ 3390901 w 5710521"/>
              <a:gd name="connsiteY108" fmla="*/ 1039126 h 1236446"/>
              <a:gd name="connsiteX109" fmla="*/ 3225801 w 5710521"/>
              <a:gd name="connsiteY109" fmla="*/ 889000 h 1236446"/>
              <a:gd name="connsiteX110" fmla="*/ 3319246 w 5710521"/>
              <a:gd name="connsiteY110" fmla="*/ 889000 h 1236446"/>
              <a:gd name="connsiteX111" fmla="*/ 3319246 w 5710521"/>
              <a:gd name="connsiteY111" fmla="*/ 908301 h 1236446"/>
              <a:gd name="connsiteX112" fmla="*/ 3246116 w 5710521"/>
              <a:gd name="connsiteY112" fmla="*/ 908301 h 1236446"/>
              <a:gd name="connsiteX113" fmla="*/ 3246116 w 5710521"/>
              <a:gd name="connsiteY113" fmla="*/ 953200 h 1236446"/>
              <a:gd name="connsiteX114" fmla="*/ 3313769 w 5710521"/>
              <a:gd name="connsiteY114" fmla="*/ 953200 h 1236446"/>
              <a:gd name="connsiteX115" fmla="*/ 3313769 w 5710521"/>
              <a:gd name="connsiteY115" fmla="*/ 972494 h 1236446"/>
              <a:gd name="connsiteX116" fmla="*/ 3246116 w 5710521"/>
              <a:gd name="connsiteY116" fmla="*/ 972494 h 1236446"/>
              <a:gd name="connsiteX117" fmla="*/ 3246116 w 5710521"/>
              <a:gd name="connsiteY117" fmla="*/ 1019818 h 1236446"/>
              <a:gd name="connsiteX118" fmla="*/ 3319246 w 5710521"/>
              <a:gd name="connsiteY118" fmla="*/ 1019818 h 1236446"/>
              <a:gd name="connsiteX119" fmla="*/ 3319246 w 5710521"/>
              <a:gd name="connsiteY119" fmla="*/ 1039126 h 1236446"/>
              <a:gd name="connsiteX120" fmla="*/ 3225801 w 5710521"/>
              <a:gd name="connsiteY120" fmla="*/ 1039126 h 1236446"/>
              <a:gd name="connsiteX121" fmla="*/ 3225801 w 5710521"/>
              <a:gd name="connsiteY121" fmla="*/ 889000 h 1236446"/>
              <a:gd name="connsiteX122" fmla="*/ 3124200 w 5710521"/>
              <a:gd name="connsiteY122" fmla="*/ 889000 h 1236446"/>
              <a:gd name="connsiteX123" fmla="*/ 3144518 w 5710521"/>
              <a:gd name="connsiteY123" fmla="*/ 889000 h 1236446"/>
              <a:gd name="connsiteX124" fmla="*/ 3144518 w 5710521"/>
              <a:gd name="connsiteY124" fmla="*/ 1039124 h 1236446"/>
              <a:gd name="connsiteX125" fmla="*/ 3124200 w 5710521"/>
              <a:gd name="connsiteY125" fmla="*/ 1039124 h 1236446"/>
              <a:gd name="connsiteX126" fmla="*/ 3124200 w 5710521"/>
              <a:gd name="connsiteY126" fmla="*/ 889000 h 1236446"/>
              <a:gd name="connsiteX127" fmla="*/ 2489201 w 5710521"/>
              <a:gd name="connsiteY127" fmla="*/ 889000 h 1236446"/>
              <a:gd name="connsiteX128" fmla="*/ 2509728 w 5710521"/>
              <a:gd name="connsiteY128" fmla="*/ 889000 h 1236446"/>
              <a:gd name="connsiteX129" fmla="*/ 2509728 w 5710521"/>
              <a:gd name="connsiteY129" fmla="*/ 952387 h 1236446"/>
              <a:gd name="connsiteX130" fmla="*/ 2585076 w 5710521"/>
              <a:gd name="connsiteY130" fmla="*/ 952387 h 1236446"/>
              <a:gd name="connsiteX131" fmla="*/ 2585076 w 5710521"/>
              <a:gd name="connsiteY131" fmla="*/ 889000 h 1236446"/>
              <a:gd name="connsiteX132" fmla="*/ 2605394 w 5710521"/>
              <a:gd name="connsiteY132" fmla="*/ 889000 h 1236446"/>
              <a:gd name="connsiteX133" fmla="*/ 2605394 w 5710521"/>
              <a:gd name="connsiteY133" fmla="*/ 1039126 h 1236446"/>
              <a:gd name="connsiteX134" fmla="*/ 2585076 w 5710521"/>
              <a:gd name="connsiteY134" fmla="*/ 1039126 h 1236446"/>
              <a:gd name="connsiteX135" fmla="*/ 2585076 w 5710521"/>
              <a:gd name="connsiteY135" fmla="*/ 971875 h 1236446"/>
              <a:gd name="connsiteX136" fmla="*/ 2509728 w 5710521"/>
              <a:gd name="connsiteY136" fmla="*/ 971875 h 1236446"/>
              <a:gd name="connsiteX137" fmla="*/ 2509728 w 5710521"/>
              <a:gd name="connsiteY137" fmla="*/ 1039126 h 1236446"/>
              <a:gd name="connsiteX138" fmla="*/ 2489201 w 5710521"/>
              <a:gd name="connsiteY138" fmla="*/ 1039126 h 1236446"/>
              <a:gd name="connsiteX139" fmla="*/ 2311400 w 5710521"/>
              <a:gd name="connsiteY139" fmla="*/ 889000 h 1236446"/>
              <a:gd name="connsiteX140" fmla="*/ 2420705 w 5710521"/>
              <a:gd name="connsiteY140" fmla="*/ 889000 h 1236446"/>
              <a:gd name="connsiteX141" fmla="*/ 2420705 w 5710521"/>
              <a:gd name="connsiteY141" fmla="*/ 908697 h 1236446"/>
              <a:gd name="connsiteX142" fmla="*/ 2376203 w 5710521"/>
              <a:gd name="connsiteY142" fmla="*/ 908697 h 1236446"/>
              <a:gd name="connsiteX143" fmla="*/ 2376203 w 5710521"/>
              <a:gd name="connsiteY143" fmla="*/ 1039124 h 1236446"/>
              <a:gd name="connsiteX144" fmla="*/ 2355906 w 5710521"/>
              <a:gd name="connsiteY144" fmla="*/ 1039124 h 1236446"/>
              <a:gd name="connsiteX145" fmla="*/ 2355906 w 5710521"/>
              <a:gd name="connsiteY145" fmla="*/ 908697 h 1236446"/>
              <a:gd name="connsiteX146" fmla="*/ 2311400 w 5710521"/>
              <a:gd name="connsiteY146" fmla="*/ 908697 h 1236446"/>
              <a:gd name="connsiteX147" fmla="*/ 2311400 w 5710521"/>
              <a:gd name="connsiteY147" fmla="*/ 889000 h 1236446"/>
              <a:gd name="connsiteX148" fmla="*/ 2184401 w 5710521"/>
              <a:gd name="connsiteY148" fmla="*/ 889000 h 1236446"/>
              <a:gd name="connsiteX149" fmla="*/ 2204716 w 5710521"/>
              <a:gd name="connsiteY149" fmla="*/ 889000 h 1236446"/>
              <a:gd name="connsiteX150" fmla="*/ 2204716 w 5710521"/>
              <a:gd name="connsiteY150" fmla="*/ 1019429 h 1236446"/>
              <a:gd name="connsiteX151" fmla="*/ 2285368 w 5710521"/>
              <a:gd name="connsiteY151" fmla="*/ 1019429 h 1236446"/>
              <a:gd name="connsiteX152" fmla="*/ 2285368 w 5710521"/>
              <a:gd name="connsiteY152" fmla="*/ 1039126 h 1236446"/>
              <a:gd name="connsiteX153" fmla="*/ 2184401 w 5710521"/>
              <a:gd name="connsiteY153" fmla="*/ 1039126 h 1236446"/>
              <a:gd name="connsiteX154" fmla="*/ 2054627 w 5710521"/>
              <a:gd name="connsiteY154" fmla="*/ 889000 h 1236446"/>
              <a:gd name="connsiteX155" fmla="*/ 2065595 w 5710521"/>
              <a:gd name="connsiteY155" fmla="*/ 889000 h 1236446"/>
              <a:gd name="connsiteX156" fmla="*/ 2125743 w 5710521"/>
              <a:gd name="connsiteY156" fmla="*/ 1039124 h 1236446"/>
              <a:gd name="connsiteX157" fmla="*/ 2103592 w 5710521"/>
              <a:gd name="connsiteY157" fmla="*/ 1039124 h 1236446"/>
              <a:gd name="connsiteX158" fmla="*/ 2088345 w 5710521"/>
              <a:gd name="connsiteY158" fmla="*/ 1000106 h 1236446"/>
              <a:gd name="connsiteX159" fmla="*/ 2031274 w 5710521"/>
              <a:gd name="connsiteY159" fmla="*/ 1000106 h 1236446"/>
              <a:gd name="connsiteX160" fmla="*/ 2016044 w 5710521"/>
              <a:gd name="connsiteY160" fmla="*/ 1039124 h 1236446"/>
              <a:gd name="connsiteX161" fmla="*/ 1993900 w 5710521"/>
              <a:gd name="connsiteY161" fmla="*/ 1039124 h 1236446"/>
              <a:gd name="connsiteX162" fmla="*/ 1841501 w 5710521"/>
              <a:gd name="connsiteY162" fmla="*/ 889000 h 1236446"/>
              <a:gd name="connsiteX163" fmla="*/ 1934946 w 5710521"/>
              <a:gd name="connsiteY163" fmla="*/ 889000 h 1236446"/>
              <a:gd name="connsiteX164" fmla="*/ 1934946 w 5710521"/>
              <a:gd name="connsiteY164" fmla="*/ 908301 h 1236446"/>
              <a:gd name="connsiteX165" fmla="*/ 1861816 w 5710521"/>
              <a:gd name="connsiteY165" fmla="*/ 908301 h 1236446"/>
              <a:gd name="connsiteX166" fmla="*/ 1861816 w 5710521"/>
              <a:gd name="connsiteY166" fmla="*/ 953200 h 1236446"/>
              <a:gd name="connsiteX167" fmla="*/ 1929469 w 5710521"/>
              <a:gd name="connsiteY167" fmla="*/ 953200 h 1236446"/>
              <a:gd name="connsiteX168" fmla="*/ 1929469 w 5710521"/>
              <a:gd name="connsiteY168" fmla="*/ 972494 h 1236446"/>
              <a:gd name="connsiteX169" fmla="*/ 1861816 w 5710521"/>
              <a:gd name="connsiteY169" fmla="*/ 972494 h 1236446"/>
              <a:gd name="connsiteX170" fmla="*/ 1861816 w 5710521"/>
              <a:gd name="connsiteY170" fmla="*/ 1019818 h 1236446"/>
              <a:gd name="connsiteX171" fmla="*/ 1934946 w 5710521"/>
              <a:gd name="connsiteY171" fmla="*/ 1019818 h 1236446"/>
              <a:gd name="connsiteX172" fmla="*/ 1934946 w 5710521"/>
              <a:gd name="connsiteY172" fmla="*/ 1039126 h 1236446"/>
              <a:gd name="connsiteX173" fmla="*/ 1841501 w 5710521"/>
              <a:gd name="connsiteY173" fmla="*/ 1039126 h 1236446"/>
              <a:gd name="connsiteX174" fmla="*/ 1841501 w 5710521"/>
              <a:gd name="connsiteY174" fmla="*/ 889000 h 1236446"/>
              <a:gd name="connsiteX175" fmla="*/ 1651001 w 5710521"/>
              <a:gd name="connsiteY175" fmla="*/ 889000 h 1236446"/>
              <a:gd name="connsiteX176" fmla="*/ 1671528 w 5710521"/>
              <a:gd name="connsiteY176" fmla="*/ 889000 h 1236446"/>
              <a:gd name="connsiteX177" fmla="*/ 1671528 w 5710521"/>
              <a:gd name="connsiteY177" fmla="*/ 952387 h 1236446"/>
              <a:gd name="connsiteX178" fmla="*/ 1746898 w 5710521"/>
              <a:gd name="connsiteY178" fmla="*/ 952387 h 1236446"/>
              <a:gd name="connsiteX179" fmla="*/ 1746898 w 5710521"/>
              <a:gd name="connsiteY179" fmla="*/ 889000 h 1236446"/>
              <a:gd name="connsiteX180" fmla="*/ 1767194 w 5710521"/>
              <a:gd name="connsiteY180" fmla="*/ 889000 h 1236446"/>
              <a:gd name="connsiteX181" fmla="*/ 1767194 w 5710521"/>
              <a:gd name="connsiteY181" fmla="*/ 1039126 h 1236446"/>
              <a:gd name="connsiteX182" fmla="*/ 1746898 w 5710521"/>
              <a:gd name="connsiteY182" fmla="*/ 1039126 h 1236446"/>
              <a:gd name="connsiteX183" fmla="*/ 1746898 w 5710521"/>
              <a:gd name="connsiteY183" fmla="*/ 971875 h 1236446"/>
              <a:gd name="connsiteX184" fmla="*/ 1671528 w 5710521"/>
              <a:gd name="connsiteY184" fmla="*/ 971875 h 1236446"/>
              <a:gd name="connsiteX185" fmla="*/ 1671528 w 5710521"/>
              <a:gd name="connsiteY185" fmla="*/ 1039126 h 1236446"/>
              <a:gd name="connsiteX186" fmla="*/ 1651001 w 5710521"/>
              <a:gd name="connsiteY186" fmla="*/ 1039126 h 1236446"/>
              <a:gd name="connsiteX187" fmla="*/ 5235039 w 5710521"/>
              <a:gd name="connsiteY187" fmla="*/ 876301 h 1236446"/>
              <a:gd name="connsiteX188" fmla="*/ 5279119 w 5710521"/>
              <a:gd name="connsiteY188" fmla="*/ 898449 h 1236446"/>
              <a:gd name="connsiteX189" fmla="*/ 5265493 w 5710521"/>
              <a:gd name="connsiteY189" fmla="*/ 911455 h 1236446"/>
              <a:gd name="connsiteX190" fmla="*/ 5235249 w 5710521"/>
              <a:gd name="connsiteY190" fmla="*/ 895394 h 1236446"/>
              <a:gd name="connsiteX191" fmla="*/ 5211457 w 5710521"/>
              <a:gd name="connsiteY191" fmla="*/ 915717 h 1236446"/>
              <a:gd name="connsiteX192" fmla="*/ 5224254 w 5710521"/>
              <a:gd name="connsiteY192" fmla="*/ 935011 h 1236446"/>
              <a:gd name="connsiteX193" fmla="*/ 5260632 w 5710521"/>
              <a:gd name="connsiteY193" fmla="*/ 953508 h 1236446"/>
              <a:gd name="connsiteX194" fmla="*/ 5282366 w 5710521"/>
              <a:gd name="connsiteY194" fmla="*/ 988425 h 1236446"/>
              <a:gd name="connsiteX195" fmla="*/ 5232795 w 5710521"/>
              <a:gd name="connsiteY195" fmla="*/ 1031520 h 1236446"/>
              <a:gd name="connsiteX196" fmla="*/ 5181601 w 5710521"/>
              <a:gd name="connsiteY196" fmla="*/ 1000620 h 1236446"/>
              <a:gd name="connsiteX197" fmla="*/ 5196622 w 5710521"/>
              <a:gd name="connsiteY197" fmla="*/ 988238 h 1236446"/>
              <a:gd name="connsiteX198" fmla="*/ 5232585 w 5710521"/>
              <a:gd name="connsiteY198" fmla="*/ 1012218 h 1236446"/>
              <a:gd name="connsiteX199" fmla="*/ 5260216 w 5710521"/>
              <a:gd name="connsiteY199" fmla="*/ 989446 h 1236446"/>
              <a:gd name="connsiteX200" fmla="*/ 5244593 w 5710521"/>
              <a:gd name="connsiteY200" fmla="*/ 968527 h 1236446"/>
              <a:gd name="connsiteX201" fmla="*/ 5212269 w 5710521"/>
              <a:gd name="connsiteY201" fmla="*/ 952675 h 1236446"/>
              <a:gd name="connsiteX202" fmla="*/ 5189723 w 5710521"/>
              <a:gd name="connsiteY202" fmla="*/ 916917 h 1236446"/>
              <a:gd name="connsiteX203" fmla="*/ 5235039 w 5710521"/>
              <a:gd name="connsiteY203" fmla="*/ 876301 h 1236446"/>
              <a:gd name="connsiteX204" fmla="*/ 3990438 w 5710521"/>
              <a:gd name="connsiteY204" fmla="*/ 876301 h 1236446"/>
              <a:gd name="connsiteX205" fmla="*/ 4034521 w 5710521"/>
              <a:gd name="connsiteY205" fmla="*/ 898449 h 1236446"/>
              <a:gd name="connsiteX206" fmla="*/ 4020890 w 5710521"/>
              <a:gd name="connsiteY206" fmla="*/ 911455 h 1236446"/>
              <a:gd name="connsiteX207" fmla="*/ 3990624 w 5710521"/>
              <a:gd name="connsiteY207" fmla="*/ 895394 h 1236446"/>
              <a:gd name="connsiteX208" fmla="*/ 3966857 w 5710521"/>
              <a:gd name="connsiteY208" fmla="*/ 915717 h 1236446"/>
              <a:gd name="connsiteX209" fmla="*/ 3979652 w 5710521"/>
              <a:gd name="connsiteY209" fmla="*/ 935011 h 1236446"/>
              <a:gd name="connsiteX210" fmla="*/ 4016029 w 5710521"/>
              <a:gd name="connsiteY210" fmla="*/ 953508 h 1236446"/>
              <a:gd name="connsiteX211" fmla="*/ 4037763 w 5710521"/>
              <a:gd name="connsiteY211" fmla="*/ 988425 h 1236446"/>
              <a:gd name="connsiteX212" fmla="*/ 3988194 w 5710521"/>
              <a:gd name="connsiteY212" fmla="*/ 1031520 h 1236446"/>
              <a:gd name="connsiteX213" fmla="*/ 3937001 w 5710521"/>
              <a:gd name="connsiteY213" fmla="*/ 1000620 h 1236446"/>
              <a:gd name="connsiteX214" fmla="*/ 3952022 w 5710521"/>
              <a:gd name="connsiteY214" fmla="*/ 988238 h 1236446"/>
              <a:gd name="connsiteX215" fmla="*/ 3987984 w 5710521"/>
              <a:gd name="connsiteY215" fmla="*/ 1012218 h 1236446"/>
              <a:gd name="connsiteX216" fmla="*/ 4015614 w 5710521"/>
              <a:gd name="connsiteY216" fmla="*/ 989446 h 1236446"/>
              <a:gd name="connsiteX217" fmla="*/ 3999968 w 5710521"/>
              <a:gd name="connsiteY217" fmla="*/ 968527 h 1236446"/>
              <a:gd name="connsiteX218" fmla="*/ 3967668 w 5710521"/>
              <a:gd name="connsiteY218" fmla="*/ 952675 h 1236446"/>
              <a:gd name="connsiteX219" fmla="*/ 3945123 w 5710521"/>
              <a:gd name="connsiteY219" fmla="*/ 916917 h 1236446"/>
              <a:gd name="connsiteX220" fmla="*/ 3990438 w 5710521"/>
              <a:gd name="connsiteY220" fmla="*/ 876301 h 1236446"/>
              <a:gd name="connsiteX221" fmla="*/ 3659206 w 5710521"/>
              <a:gd name="connsiteY221" fmla="*/ 876301 h 1236446"/>
              <a:gd name="connsiteX222" fmla="*/ 3724028 w 5710521"/>
              <a:gd name="connsiteY222" fmla="*/ 909203 h 1236446"/>
              <a:gd name="connsiteX223" fmla="*/ 3708985 w 5710521"/>
              <a:gd name="connsiteY223" fmla="*/ 921819 h 1236446"/>
              <a:gd name="connsiteX224" fmla="*/ 3659617 w 5710521"/>
              <a:gd name="connsiteY224" fmla="*/ 896014 h 1236446"/>
              <a:gd name="connsiteX225" fmla="*/ 3602343 w 5710521"/>
              <a:gd name="connsiteY225" fmla="*/ 954728 h 1236446"/>
              <a:gd name="connsiteX226" fmla="*/ 3659418 w 5710521"/>
              <a:gd name="connsiteY226" fmla="*/ 1011800 h 1236446"/>
              <a:gd name="connsiteX227" fmla="*/ 3709792 w 5710521"/>
              <a:gd name="connsiteY227" fmla="*/ 986411 h 1236446"/>
              <a:gd name="connsiteX228" fmla="*/ 3724419 w 5710521"/>
              <a:gd name="connsiteY228" fmla="*/ 998811 h 1236446"/>
              <a:gd name="connsiteX229" fmla="*/ 3658604 w 5710521"/>
              <a:gd name="connsiteY229" fmla="*/ 1031304 h 1236446"/>
              <a:gd name="connsiteX230" fmla="*/ 3581400 w 5710521"/>
              <a:gd name="connsiteY230" fmla="*/ 954520 h 1236446"/>
              <a:gd name="connsiteX231" fmla="*/ 3659206 w 5710521"/>
              <a:gd name="connsiteY231" fmla="*/ 876301 h 1236446"/>
              <a:gd name="connsiteX232" fmla="*/ 2998805 w 5710521"/>
              <a:gd name="connsiteY232" fmla="*/ 876301 h 1236446"/>
              <a:gd name="connsiteX233" fmla="*/ 3063626 w 5710521"/>
              <a:gd name="connsiteY233" fmla="*/ 909203 h 1236446"/>
              <a:gd name="connsiteX234" fmla="*/ 3048589 w 5710521"/>
              <a:gd name="connsiteY234" fmla="*/ 921819 h 1236446"/>
              <a:gd name="connsiteX235" fmla="*/ 2999215 w 5710521"/>
              <a:gd name="connsiteY235" fmla="*/ 896014 h 1236446"/>
              <a:gd name="connsiteX236" fmla="*/ 2941923 w 5710521"/>
              <a:gd name="connsiteY236" fmla="*/ 954728 h 1236446"/>
              <a:gd name="connsiteX237" fmla="*/ 2999017 w 5710521"/>
              <a:gd name="connsiteY237" fmla="*/ 1011800 h 1236446"/>
              <a:gd name="connsiteX238" fmla="*/ 3049397 w 5710521"/>
              <a:gd name="connsiteY238" fmla="*/ 986411 h 1236446"/>
              <a:gd name="connsiteX239" fmla="*/ 3064017 w 5710521"/>
              <a:gd name="connsiteY239" fmla="*/ 998811 h 1236446"/>
              <a:gd name="connsiteX240" fmla="*/ 2998183 w 5710521"/>
              <a:gd name="connsiteY240" fmla="*/ 1031304 h 1236446"/>
              <a:gd name="connsiteX241" fmla="*/ 2921000 w 5710521"/>
              <a:gd name="connsiteY241" fmla="*/ 954520 h 1236446"/>
              <a:gd name="connsiteX242" fmla="*/ 2998805 w 5710521"/>
              <a:gd name="connsiteY242" fmla="*/ 876301 h 1236446"/>
              <a:gd name="connsiteX243" fmla="*/ 2809338 w 5710521"/>
              <a:gd name="connsiteY243" fmla="*/ 876301 h 1236446"/>
              <a:gd name="connsiteX244" fmla="*/ 2853423 w 5710521"/>
              <a:gd name="connsiteY244" fmla="*/ 898449 h 1236446"/>
              <a:gd name="connsiteX245" fmla="*/ 2839791 w 5710521"/>
              <a:gd name="connsiteY245" fmla="*/ 911455 h 1236446"/>
              <a:gd name="connsiteX246" fmla="*/ 2809515 w 5710521"/>
              <a:gd name="connsiteY246" fmla="*/ 895394 h 1236446"/>
              <a:gd name="connsiteX247" fmla="*/ 2785756 w 5710521"/>
              <a:gd name="connsiteY247" fmla="*/ 915717 h 1236446"/>
              <a:gd name="connsiteX248" fmla="*/ 2798576 w 5710521"/>
              <a:gd name="connsiteY248" fmla="*/ 935011 h 1236446"/>
              <a:gd name="connsiteX249" fmla="*/ 2834930 w 5710521"/>
              <a:gd name="connsiteY249" fmla="*/ 953508 h 1236446"/>
              <a:gd name="connsiteX250" fmla="*/ 2856665 w 5710521"/>
              <a:gd name="connsiteY250" fmla="*/ 988425 h 1236446"/>
              <a:gd name="connsiteX251" fmla="*/ 2807094 w 5710521"/>
              <a:gd name="connsiteY251" fmla="*/ 1031520 h 1236446"/>
              <a:gd name="connsiteX252" fmla="*/ 2755900 w 5710521"/>
              <a:gd name="connsiteY252" fmla="*/ 1000620 h 1236446"/>
              <a:gd name="connsiteX253" fmla="*/ 2770917 w 5710521"/>
              <a:gd name="connsiteY253" fmla="*/ 988238 h 1236446"/>
              <a:gd name="connsiteX254" fmla="*/ 2806884 w 5710521"/>
              <a:gd name="connsiteY254" fmla="*/ 1012218 h 1236446"/>
              <a:gd name="connsiteX255" fmla="*/ 2834515 w 5710521"/>
              <a:gd name="connsiteY255" fmla="*/ 989446 h 1236446"/>
              <a:gd name="connsiteX256" fmla="*/ 2818892 w 5710521"/>
              <a:gd name="connsiteY256" fmla="*/ 968527 h 1236446"/>
              <a:gd name="connsiteX257" fmla="*/ 2786568 w 5710521"/>
              <a:gd name="connsiteY257" fmla="*/ 952675 h 1236446"/>
              <a:gd name="connsiteX258" fmla="*/ 2764022 w 5710521"/>
              <a:gd name="connsiteY258" fmla="*/ 916917 h 1236446"/>
              <a:gd name="connsiteX259" fmla="*/ 2809338 w 5710521"/>
              <a:gd name="connsiteY259" fmla="*/ 876301 h 1236446"/>
              <a:gd name="connsiteX260" fmla="*/ 833442 w 5710521"/>
              <a:gd name="connsiteY260" fmla="*/ 685801 h 1236446"/>
              <a:gd name="connsiteX261" fmla="*/ 930283 w 5710521"/>
              <a:gd name="connsiteY261" fmla="*/ 782645 h 1236446"/>
              <a:gd name="connsiteX262" fmla="*/ 833442 w 5710521"/>
              <a:gd name="connsiteY262" fmla="*/ 879489 h 1236446"/>
              <a:gd name="connsiteX263" fmla="*/ 736601 w 5710521"/>
              <a:gd name="connsiteY263" fmla="*/ 782645 h 1236446"/>
              <a:gd name="connsiteX264" fmla="*/ 833442 w 5710521"/>
              <a:gd name="connsiteY264" fmla="*/ 685801 h 1236446"/>
              <a:gd name="connsiteX265" fmla="*/ 902864 w 5710521"/>
              <a:gd name="connsiteY265" fmla="*/ 558801 h 1236446"/>
              <a:gd name="connsiteX266" fmla="*/ 980228 w 5710521"/>
              <a:gd name="connsiteY266" fmla="*/ 636164 h 1236446"/>
              <a:gd name="connsiteX267" fmla="*/ 932549 w 5710521"/>
              <a:gd name="connsiteY267" fmla="*/ 707615 h 1236446"/>
              <a:gd name="connsiteX268" fmla="*/ 833316 w 5710521"/>
              <a:gd name="connsiteY268" fmla="*/ 658313 h 1236446"/>
              <a:gd name="connsiteX269" fmla="*/ 828767 w 5710521"/>
              <a:gd name="connsiteY269" fmla="*/ 658403 h 1236446"/>
              <a:gd name="connsiteX270" fmla="*/ 825501 w 5710521"/>
              <a:gd name="connsiteY270" fmla="*/ 636164 h 1236446"/>
              <a:gd name="connsiteX271" fmla="*/ 902864 w 5710521"/>
              <a:gd name="connsiteY271" fmla="*/ 558801 h 1236446"/>
              <a:gd name="connsiteX272" fmla="*/ 641407 w 5710521"/>
              <a:gd name="connsiteY272" fmla="*/ 471338 h 1236446"/>
              <a:gd name="connsiteX273" fmla="*/ 641407 w 5710521"/>
              <a:gd name="connsiteY273" fmla="*/ 1168270 h 1236446"/>
              <a:gd name="connsiteX274" fmla="*/ 894478 w 5710521"/>
              <a:gd name="connsiteY274" fmla="*/ 938840 h 1236446"/>
              <a:gd name="connsiteX275" fmla="*/ 1097747 w 5710521"/>
              <a:gd name="connsiteY275" fmla="*/ 597444 h 1236446"/>
              <a:gd name="connsiteX276" fmla="*/ 1139992 w 5710521"/>
              <a:gd name="connsiteY276" fmla="*/ 471338 h 1236446"/>
              <a:gd name="connsiteX277" fmla="*/ 4741431 w 5710521"/>
              <a:gd name="connsiteY277" fmla="*/ 250706 h 1236446"/>
              <a:gd name="connsiteX278" fmla="*/ 4678665 w 5710521"/>
              <a:gd name="connsiteY278" fmla="*/ 414134 h 1236446"/>
              <a:gd name="connsiteX279" fmla="*/ 4804820 w 5710521"/>
              <a:gd name="connsiteY279" fmla="*/ 414134 h 1236446"/>
              <a:gd name="connsiteX280" fmla="*/ 1737990 w 5710521"/>
              <a:gd name="connsiteY280" fmla="*/ 240756 h 1236446"/>
              <a:gd name="connsiteX281" fmla="*/ 1737990 w 5710521"/>
              <a:gd name="connsiteY281" fmla="*/ 601183 h 1236446"/>
              <a:gd name="connsiteX282" fmla="*/ 1803878 w 5710521"/>
              <a:gd name="connsiteY282" fmla="*/ 601183 h 1236446"/>
              <a:gd name="connsiteX283" fmla="*/ 1919750 w 5710521"/>
              <a:gd name="connsiteY283" fmla="*/ 558308 h 1236446"/>
              <a:gd name="connsiteX284" fmla="*/ 1962921 w 5710521"/>
              <a:gd name="connsiteY284" fmla="*/ 420988 h 1236446"/>
              <a:gd name="connsiteX285" fmla="*/ 1919750 w 5710521"/>
              <a:gd name="connsiteY285" fmla="*/ 283631 h 1236446"/>
              <a:gd name="connsiteX286" fmla="*/ 1803878 w 5710521"/>
              <a:gd name="connsiteY286" fmla="*/ 240756 h 1236446"/>
              <a:gd name="connsiteX287" fmla="*/ 2308556 w 5710521"/>
              <a:gd name="connsiteY287" fmla="*/ 229295 h 1236446"/>
              <a:gd name="connsiteX288" fmla="*/ 2287442 w 5710521"/>
              <a:gd name="connsiteY288" fmla="*/ 230528 h 1236446"/>
              <a:gd name="connsiteX289" fmla="*/ 2204488 w 5710521"/>
              <a:gd name="connsiteY289" fmla="*/ 279315 h 1236446"/>
              <a:gd name="connsiteX290" fmla="*/ 2174964 w 5710521"/>
              <a:gd name="connsiteY290" fmla="*/ 388998 h 1236446"/>
              <a:gd name="connsiteX291" fmla="*/ 2178082 w 5710521"/>
              <a:gd name="connsiteY291" fmla="*/ 431252 h 1236446"/>
              <a:gd name="connsiteX292" fmla="*/ 2225295 w 5710521"/>
              <a:gd name="connsiteY292" fmla="*/ 554902 h 1236446"/>
              <a:gd name="connsiteX293" fmla="*/ 2324723 w 5710521"/>
              <a:gd name="connsiteY293" fmla="*/ 599660 h 1236446"/>
              <a:gd name="connsiteX294" fmla="*/ 2345855 w 5710521"/>
              <a:gd name="connsiteY294" fmla="*/ 598388 h 1236446"/>
              <a:gd name="connsiteX295" fmla="*/ 2428808 w 5710521"/>
              <a:gd name="connsiteY295" fmla="*/ 549621 h 1236446"/>
              <a:gd name="connsiteX296" fmla="*/ 2458314 w 5710521"/>
              <a:gd name="connsiteY296" fmla="*/ 439937 h 1236446"/>
              <a:gd name="connsiteX297" fmla="*/ 2455197 w 5710521"/>
              <a:gd name="connsiteY297" fmla="*/ 397684 h 1236446"/>
              <a:gd name="connsiteX298" fmla="*/ 2407966 w 5710521"/>
              <a:gd name="connsiteY298" fmla="*/ 274033 h 1236446"/>
              <a:gd name="connsiteX299" fmla="*/ 2308556 w 5710521"/>
              <a:gd name="connsiteY299" fmla="*/ 229295 h 1236446"/>
              <a:gd name="connsiteX300" fmla="*/ 5410201 w 5710521"/>
              <a:gd name="connsiteY300" fmla="*/ 215901 h 1236446"/>
              <a:gd name="connsiteX301" fmla="*/ 5692961 w 5710521"/>
              <a:gd name="connsiteY301" fmla="*/ 215901 h 1236446"/>
              <a:gd name="connsiteX302" fmla="*/ 5694805 w 5710521"/>
              <a:gd name="connsiteY302" fmla="*/ 228357 h 1236446"/>
              <a:gd name="connsiteX303" fmla="*/ 5703500 w 5710521"/>
              <a:gd name="connsiteY303" fmla="*/ 302294 h 1236446"/>
              <a:gd name="connsiteX304" fmla="*/ 5691685 w 5710521"/>
              <a:gd name="connsiteY304" fmla="*/ 304155 h 1236446"/>
              <a:gd name="connsiteX305" fmla="*/ 5673672 w 5710521"/>
              <a:gd name="connsiteY305" fmla="*/ 254142 h 1236446"/>
              <a:gd name="connsiteX306" fmla="*/ 5636384 w 5710521"/>
              <a:gd name="connsiteY306" fmla="*/ 240756 h 1236446"/>
              <a:gd name="connsiteX307" fmla="*/ 5497188 w 5710521"/>
              <a:gd name="connsiteY307" fmla="*/ 240756 h 1236446"/>
              <a:gd name="connsiteX308" fmla="*/ 5497188 w 5710521"/>
              <a:gd name="connsiteY308" fmla="*/ 405453 h 1236446"/>
              <a:gd name="connsiteX309" fmla="*/ 5582969 w 5710521"/>
              <a:gd name="connsiteY309" fmla="*/ 405453 h 1236446"/>
              <a:gd name="connsiteX310" fmla="*/ 5618690 w 5710521"/>
              <a:gd name="connsiteY310" fmla="*/ 399225 h 1236446"/>
              <a:gd name="connsiteX311" fmla="*/ 5630172 w 5710521"/>
              <a:gd name="connsiteY311" fmla="*/ 374389 h 1236446"/>
              <a:gd name="connsiteX312" fmla="*/ 5642624 w 5710521"/>
              <a:gd name="connsiteY312" fmla="*/ 374389 h 1236446"/>
              <a:gd name="connsiteX313" fmla="*/ 5642624 w 5710521"/>
              <a:gd name="connsiteY313" fmla="*/ 461371 h 1236446"/>
              <a:gd name="connsiteX314" fmla="*/ 5630172 w 5710521"/>
              <a:gd name="connsiteY314" fmla="*/ 461371 h 1236446"/>
              <a:gd name="connsiteX315" fmla="*/ 5618690 w 5710521"/>
              <a:gd name="connsiteY315" fmla="*/ 436497 h 1236446"/>
              <a:gd name="connsiteX316" fmla="*/ 5582969 w 5710521"/>
              <a:gd name="connsiteY316" fmla="*/ 430307 h 1236446"/>
              <a:gd name="connsiteX317" fmla="*/ 5497188 w 5710521"/>
              <a:gd name="connsiteY317" fmla="*/ 430307 h 1236446"/>
              <a:gd name="connsiteX318" fmla="*/ 5497188 w 5710521"/>
              <a:gd name="connsiteY318" fmla="*/ 601175 h 1236446"/>
              <a:gd name="connsiteX319" fmla="*/ 5642624 w 5710521"/>
              <a:gd name="connsiteY319" fmla="*/ 601175 h 1236446"/>
              <a:gd name="connsiteX320" fmla="*/ 5679884 w 5710521"/>
              <a:gd name="connsiteY320" fmla="*/ 587827 h 1236446"/>
              <a:gd name="connsiteX321" fmla="*/ 5697911 w 5710521"/>
              <a:gd name="connsiteY321" fmla="*/ 537795 h 1236446"/>
              <a:gd name="connsiteX322" fmla="*/ 5709726 w 5710521"/>
              <a:gd name="connsiteY322" fmla="*/ 539656 h 1236446"/>
              <a:gd name="connsiteX323" fmla="*/ 5701004 w 5710521"/>
              <a:gd name="connsiteY323" fmla="*/ 613612 h 1236446"/>
              <a:gd name="connsiteX324" fmla="*/ 5699146 w 5710521"/>
              <a:gd name="connsiteY324" fmla="*/ 626030 h 1236446"/>
              <a:gd name="connsiteX325" fmla="*/ 5410201 w 5710521"/>
              <a:gd name="connsiteY325" fmla="*/ 626030 h 1236446"/>
              <a:gd name="connsiteX326" fmla="*/ 5410201 w 5710521"/>
              <a:gd name="connsiteY326" fmla="*/ 613612 h 1236446"/>
              <a:gd name="connsiteX327" fmla="*/ 5435064 w 5710521"/>
              <a:gd name="connsiteY327" fmla="*/ 602125 h 1236446"/>
              <a:gd name="connsiteX328" fmla="*/ 5441291 w 5710521"/>
              <a:gd name="connsiteY328" fmla="*/ 566371 h 1236446"/>
              <a:gd name="connsiteX329" fmla="*/ 5441291 w 5710521"/>
              <a:gd name="connsiteY329" fmla="*/ 275579 h 1236446"/>
              <a:gd name="connsiteX330" fmla="*/ 5435064 w 5710521"/>
              <a:gd name="connsiteY330" fmla="*/ 239844 h 1236446"/>
              <a:gd name="connsiteX331" fmla="*/ 5410201 w 5710521"/>
              <a:gd name="connsiteY331" fmla="*/ 228357 h 1236446"/>
              <a:gd name="connsiteX332" fmla="*/ 4681801 w 5710521"/>
              <a:gd name="connsiteY332" fmla="*/ 215901 h 1236446"/>
              <a:gd name="connsiteX333" fmla="*/ 4788059 w 5710521"/>
              <a:gd name="connsiteY333" fmla="*/ 215901 h 1236446"/>
              <a:gd name="connsiteX334" fmla="*/ 4924122 w 5710521"/>
              <a:gd name="connsiteY334" fmla="*/ 570081 h 1236446"/>
              <a:gd name="connsiteX335" fmla="*/ 4946179 w 5710521"/>
              <a:gd name="connsiteY335" fmla="*/ 602721 h 1236446"/>
              <a:gd name="connsiteX336" fmla="*/ 4982526 w 5710521"/>
              <a:gd name="connsiteY336" fmla="*/ 613620 h 1236446"/>
              <a:gd name="connsiteX337" fmla="*/ 4982526 w 5710521"/>
              <a:gd name="connsiteY337" fmla="*/ 626038 h 1236446"/>
              <a:gd name="connsiteX338" fmla="*/ 4823451 w 5710521"/>
              <a:gd name="connsiteY338" fmla="*/ 626038 h 1236446"/>
              <a:gd name="connsiteX339" fmla="*/ 4823451 w 5710521"/>
              <a:gd name="connsiteY339" fmla="*/ 613620 h 1236446"/>
              <a:gd name="connsiteX340" fmla="*/ 4859486 w 5710521"/>
              <a:gd name="connsiteY340" fmla="*/ 608645 h 1236446"/>
              <a:gd name="connsiteX341" fmla="*/ 4870058 w 5710521"/>
              <a:gd name="connsiteY341" fmla="*/ 593113 h 1236446"/>
              <a:gd name="connsiteX342" fmla="*/ 4864471 w 5710521"/>
              <a:gd name="connsiteY342" fmla="*/ 570081 h 1236446"/>
              <a:gd name="connsiteX343" fmla="*/ 4814146 w 5710521"/>
              <a:gd name="connsiteY343" fmla="*/ 439008 h 1236446"/>
              <a:gd name="connsiteX344" fmla="*/ 4668737 w 5710521"/>
              <a:gd name="connsiteY344" fmla="*/ 439008 h 1236446"/>
              <a:gd name="connsiteX345" fmla="*/ 4618391 w 5710521"/>
              <a:gd name="connsiteY345" fmla="*/ 570081 h 1236446"/>
              <a:gd name="connsiteX346" fmla="*/ 4612804 w 5710521"/>
              <a:gd name="connsiteY346" fmla="*/ 593113 h 1236446"/>
              <a:gd name="connsiteX347" fmla="*/ 4623376 w 5710521"/>
              <a:gd name="connsiteY347" fmla="*/ 608645 h 1236446"/>
              <a:gd name="connsiteX348" fmla="*/ 4659391 w 5710521"/>
              <a:gd name="connsiteY348" fmla="*/ 613620 h 1236446"/>
              <a:gd name="connsiteX349" fmla="*/ 4659391 w 5710521"/>
              <a:gd name="connsiteY349" fmla="*/ 626038 h 1236446"/>
              <a:gd name="connsiteX350" fmla="*/ 4533900 w 5710521"/>
              <a:gd name="connsiteY350" fmla="*/ 626038 h 1236446"/>
              <a:gd name="connsiteX351" fmla="*/ 4533900 w 5710521"/>
              <a:gd name="connsiteY351" fmla="*/ 613620 h 1236446"/>
              <a:gd name="connsiteX352" fmla="*/ 4570247 w 5710521"/>
              <a:gd name="connsiteY352" fmla="*/ 602721 h 1236446"/>
              <a:gd name="connsiteX353" fmla="*/ 4592305 w 5710521"/>
              <a:gd name="connsiteY353" fmla="*/ 570081 h 1236446"/>
              <a:gd name="connsiteX354" fmla="*/ 4711606 w 5710521"/>
              <a:gd name="connsiteY354" fmla="*/ 260029 h 1236446"/>
              <a:gd name="connsiteX355" fmla="*/ 4714098 w 5710521"/>
              <a:gd name="connsiteY355" fmla="*/ 245731 h 1236446"/>
              <a:gd name="connsiteX356" fmla="*/ 4706954 w 5710521"/>
              <a:gd name="connsiteY356" fmla="*/ 232686 h 1236446"/>
              <a:gd name="connsiteX357" fmla="*/ 4681801 w 5710521"/>
              <a:gd name="connsiteY357" fmla="*/ 228338 h 1236446"/>
              <a:gd name="connsiteX358" fmla="*/ 3289300 w 5710521"/>
              <a:gd name="connsiteY358" fmla="*/ 215901 h 1236446"/>
              <a:gd name="connsiteX359" fmla="*/ 3366896 w 5710521"/>
              <a:gd name="connsiteY359" fmla="*/ 215901 h 1236446"/>
              <a:gd name="connsiteX360" fmla="*/ 3636651 w 5710521"/>
              <a:gd name="connsiteY360" fmla="*/ 563257 h 1236446"/>
              <a:gd name="connsiteX361" fmla="*/ 3636651 w 5710521"/>
              <a:gd name="connsiteY361" fmla="*/ 275560 h 1236446"/>
              <a:gd name="connsiteX362" fmla="*/ 3630415 w 5710521"/>
              <a:gd name="connsiteY362" fmla="*/ 239844 h 1236446"/>
              <a:gd name="connsiteX363" fmla="*/ 3605602 w 5710521"/>
              <a:gd name="connsiteY363" fmla="*/ 228357 h 1236446"/>
              <a:gd name="connsiteX364" fmla="*/ 3605602 w 5710521"/>
              <a:gd name="connsiteY364" fmla="*/ 215901 h 1236446"/>
              <a:gd name="connsiteX365" fmla="*/ 3692589 w 5710521"/>
              <a:gd name="connsiteY365" fmla="*/ 215901 h 1236446"/>
              <a:gd name="connsiteX366" fmla="*/ 3692589 w 5710521"/>
              <a:gd name="connsiteY366" fmla="*/ 228357 h 1236446"/>
              <a:gd name="connsiteX367" fmla="*/ 3667719 w 5710521"/>
              <a:gd name="connsiteY367" fmla="*/ 239844 h 1236446"/>
              <a:gd name="connsiteX368" fmla="*/ 3661502 w 5710521"/>
              <a:gd name="connsiteY368" fmla="*/ 275560 h 1236446"/>
              <a:gd name="connsiteX369" fmla="*/ 3661502 w 5710521"/>
              <a:gd name="connsiteY369" fmla="*/ 626030 h 1236446"/>
              <a:gd name="connsiteX370" fmla="*/ 3614974 w 5710521"/>
              <a:gd name="connsiteY370" fmla="*/ 626030 h 1236446"/>
              <a:gd name="connsiteX371" fmla="*/ 3345219 w 5710521"/>
              <a:gd name="connsiteY371" fmla="*/ 278673 h 1236446"/>
              <a:gd name="connsiteX372" fmla="*/ 3345219 w 5710521"/>
              <a:gd name="connsiteY372" fmla="*/ 566371 h 1236446"/>
              <a:gd name="connsiteX373" fmla="*/ 3351455 w 5710521"/>
              <a:gd name="connsiteY373" fmla="*/ 602087 h 1236446"/>
              <a:gd name="connsiteX374" fmla="*/ 3376306 w 5710521"/>
              <a:gd name="connsiteY374" fmla="*/ 613612 h 1236446"/>
              <a:gd name="connsiteX375" fmla="*/ 3376306 w 5710521"/>
              <a:gd name="connsiteY375" fmla="*/ 626030 h 1236446"/>
              <a:gd name="connsiteX376" fmla="*/ 3289300 w 5710521"/>
              <a:gd name="connsiteY376" fmla="*/ 626030 h 1236446"/>
              <a:gd name="connsiteX377" fmla="*/ 3289300 w 5710521"/>
              <a:gd name="connsiteY377" fmla="*/ 613612 h 1236446"/>
              <a:gd name="connsiteX378" fmla="*/ 3314151 w 5710521"/>
              <a:gd name="connsiteY378" fmla="*/ 602087 h 1236446"/>
              <a:gd name="connsiteX379" fmla="*/ 3320368 w 5710521"/>
              <a:gd name="connsiteY379" fmla="*/ 566371 h 1236446"/>
              <a:gd name="connsiteX380" fmla="*/ 3320368 w 5710521"/>
              <a:gd name="connsiteY380" fmla="*/ 275560 h 1236446"/>
              <a:gd name="connsiteX381" fmla="*/ 3314151 w 5710521"/>
              <a:gd name="connsiteY381" fmla="*/ 239844 h 1236446"/>
              <a:gd name="connsiteX382" fmla="*/ 3289300 w 5710521"/>
              <a:gd name="connsiteY382" fmla="*/ 228357 h 1236446"/>
              <a:gd name="connsiteX383" fmla="*/ 1651001 w 5710521"/>
              <a:gd name="connsiteY383" fmla="*/ 215901 h 1236446"/>
              <a:gd name="connsiteX384" fmla="*/ 1816276 w 5710521"/>
              <a:gd name="connsiteY384" fmla="*/ 215901 h 1236446"/>
              <a:gd name="connsiteX385" fmla="*/ 1906705 w 5710521"/>
              <a:gd name="connsiteY385" fmla="*/ 231452 h 1236446"/>
              <a:gd name="connsiteX386" fmla="*/ 1985298 w 5710521"/>
              <a:gd name="connsiteY386" fmla="*/ 292669 h 1236446"/>
              <a:gd name="connsiteX387" fmla="*/ 2018847 w 5710521"/>
              <a:gd name="connsiteY387" fmla="*/ 420988 h 1236446"/>
              <a:gd name="connsiteX388" fmla="*/ 1955802 w 5710521"/>
              <a:gd name="connsiteY388" fmla="*/ 582841 h 1236446"/>
              <a:gd name="connsiteX389" fmla="*/ 1816276 w 5710521"/>
              <a:gd name="connsiteY389" fmla="*/ 626038 h 1236446"/>
              <a:gd name="connsiteX390" fmla="*/ 1651001 w 5710521"/>
              <a:gd name="connsiteY390" fmla="*/ 626038 h 1236446"/>
              <a:gd name="connsiteX391" fmla="*/ 1651001 w 5710521"/>
              <a:gd name="connsiteY391" fmla="*/ 613601 h 1236446"/>
              <a:gd name="connsiteX392" fmla="*/ 1675864 w 5710521"/>
              <a:gd name="connsiteY392" fmla="*/ 602132 h 1236446"/>
              <a:gd name="connsiteX393" fmla="*/ 1682063 w 5710521"/>
              <a:gd name="connsiteY393" fmla="*/ 566378 h 1236446"/>
              <a:gd name="connsiteX394" fmla="*/ 1682063 w 5710521"/>
              <a:gd name="connsiteY394" fmla="*/ 275561 h 1236446"/>
              <a:gd name="connsiteX395" fmla="*/ 1675864 w 5710521"/>
              <a:gd name="connsiteY395" fmla="*/ 239845 h 1236446"/>
              <a:gd name="connsiteX396" fmla="*/ 1651001 w 5710521"/>
              <a:gd name="connsiteY396" fmla="*/ 228357 h 1236446"/>
              <a:gd name="connsiteX397" fmla="*/ 4976253 w 5710521"/>
              <a:gd name="connsiteY397" fmla="*/ 215900 h 1236446"/>
              <a:gd name="connsiteX398" fmla="*/ 5311787 w 5710521"/>
              <a:gd name="connsiteY398" fmla="*/ 215900 h 1236446"/>
              <a:gd name="connsiteX399" fmla="*/ 5313686 w 5710521"/>
              <a:gd name="connsiteY399" fmla="*/ 228336 h 1236446"/>
              <a:gd name="connsiteX400" fmla="*/ 5322372 w 5710521"/>
              <a:gd name="connsiteY400" fmla="*/ 302270 h 1236446"/>
              <a:gd name="connsiteX401" fmla="*/ 5310566 w 5710521"/>
              <a:gd name="connsiteY401" fmla="*/ 304130 h 1236446"/>
              <a:gd name="connsiteX402" fmla="*/ 5292534 w 5710521"/>
              <a:gd name="connsiteY402" fmla="*/ 254101 h 1236446"/>
              <a:gd name="connsiteX403" fmla="*/ 5255282 w 5710521"/>
              <a:gd name="connsiteY403" fmla="*/ 240753 h 1236446"/>
              <a:gd name="connsiteX404" fmla="*/ 5171976 w 5710521"/>
              <a:gd name="connsiteY404" fmla="*/ 240753 h 1236446"/>
              <a:gd name="connsiteX405" fmla="*/ 5171976 w 5710521"/>
              <a:gd name="connsiteY405" fmla="*/ 566353 h 1236446"/>
              <a:gd name="connsiteX406" fmla="*/ 5178217 w 5710521"/>
              <a:gd name="connsiteY406" fmla="*/ 602086 h 1236446"/>
              <a:gd name="connsiteX407" fmla="*/ 5203069 w 5710521"/>
              <a:gd name="connsiteY407" fmla="*/ 613573 h 1236446"/>
              <a:gd name="connsiteX408" fmla="*/ 5203069 w 5710521"/>
              <a:gd name="connsiteY408" fmla="*/ 626009 h 1236446"/>
              <a:gd name="connsiteX409" fmla="*/ 5085004 w 5710521"/>
              <a:gd name="connsiteY409" fmla="*/ 626009 h 1236446"/>
              <a:gd name="connsiteX410" fmla="*/ 5085004 w 5710521"/>
              <a:gd name="connsiteY410" fmla="*/ 613573 h 1236446"/>
              <a:gd name="connsiteX411" fmla="*/ 5109839 w 5710521"/>
              <a:gd name="connsiteY411" fmla="*/ 602086 h 1236446"/>
              <a:gd name="connsiteX412" fmla="*/ 5116081 w 5710521"/>
              <a:gd name="connsiteY412" fmla="*/ 566353 h 1236446"/>
              <a:gd name="connsiteX413" fmla="*/ 5116081 w 5710521"/>
              <a:gd name="connsiteY413" fmla="*/ 240753 h 1236446"/>
              <a:gd name="connsiteX414" fmla="*/ 5032791 w 5710521"/>
              <a:gd name="connsiteY414" fmla="*/ 240753 h 1236446"/>
              <a:gd name="connsiteX415" fmla="*/ 4995523 w 5710521"/>
              <a:gd name="connsiteY415" fmla="*/ 254101 h 1236446"/>
              <a:gd name="connsiteX416" fmla="*/ 4977491 w 5710521"/>
              <a:gd name="connsiteY416" fmla="*/ 304130 h 1236446"/>
              <a:gd name="connsiteX417" fmla="*/ 4965701 w 5710521"/>
              <a:gd name="connsiteY417" fmla="*/ 302270 h 1236446"/>
              <a:gd name="connsiteX418" fmla="*/ 4974387 w 5710521"/>
              <a:gd name="connsiteY418" fmla="*/ 228336 h 1236446"/>
              <a:gd name="connsiteX419" fmla="*/ 4176169 w 5710521"/>
              <a:gd name="connsiteY419" fmla="*/ 215900 h 1236446"/>
              <a:gd name="connsiteX420" fmla="*/ 4511688 w 5710521"/>
              <a:gd name="connsiteY420" fmla="*/ 215900 h 1236446"/>
              <a:gd name="connsiteX421" fmla="*/ 4513587 w 5710521"/>
              <a:gd name="connsiteY421" fmla="*/ 228336 h 1236446"/>
              <a:gd name="connsiteX422" fmla="*/ 4522272 w 5710521"/>
              <a:gd name="connsiteY422" fmla="*/ 302270 h 1236446"/>
              <a:gd name="connsiteX423" fmla="*/ 4510466 w 5710521"/>
              <a:gd name="connsiteY423" fmla="*/ 304130 h 1236446"/>
              <a:gd name="connsiteX424" fmla="*/ 4492434 w 5710521"/>
              <a:gd name="connsiteY424" fmla="*/ 254101 h 1236446"/>
              <a:gd name="connsiteX425" fmla="*/ 4455182 w 5710521"/>
              <a:gd name="connsiteY425" fmla="*/ 240753 h 1236446"/>
              <a:gd name="connsiteX426" fmla="*/ 4371876 w 5710521"/>
              <a:gd name="connsiteY426" fmla="*/ 240753 h 1236446"/>
              <a:gd name="connsiteX427" fmla="*/ 4371876 w 5710521"/>
              <a:gd name="connsiteY427" fmla="*/ 566353 h 1236446"/>
              <a:gd name="connsiteX428" fmla="*/ 4378118 w 5710521"/>
              <a:gd name="connsiteY428" fmla="*/ 602086 h 1236446"/>
              <a:gd name="connsiteX429" fmla="*/ 4402969 w 5710521"/>
              <a:gd name="connsiteY429" fmla="*/ 613573 h 1236446"/>
              <a:gd name="connsiteX430" fmla="*/ 4402969 w 5710521"/>
              <a:gd name="connsiteY430" fmla="*/ 626009 h 1236446"/>
              <a:gd name="connsiteX431" fmla="*/ 4284904 w 5710521"/>
              <a:gd name="connsiteY431" fmla="*/ 626009 h 1236446"/>
              <a:gd name="connsiteX432" fmla="*/ 4284904 w 5710521"/>
              <a:gd name="connsiteY432" fmla="*/ 613573 h 1236446"/>
              <a:gd name="connsiteX433" fmla="*/ 4309739 w 5710521"/>
              <a:gd name="connsiteY433" fmla="*/ 602086 h 1236446"/>
              <a:gd name="connsiteX434" fmla="*/ 4315981 w 5710521"/>
              <a:gd name="connsiteY434" fmla="*/ 566353 h 1236446"/>
              <a:gd name="connsiteX435" fmla="*/ 4315981 w 5710521"/>
              <a:gd name="connsiteY435" fmla="*/ 240753 h 1236446"/>
              <a:gd name="connsiteX436" fmla="*/ 4232692 w 5710521"/>
              <a:gd name="connsiteY436" fmla="*/ 240753 h 1236446"/>
              <a:gd name="connsiteX437" fmla="*/ 4195439 w 5710521"/>
              <a:gd name="connsiteY437" fmla="*/ 254101 h 1236446"/>
              <a:gd name="connsiteX438" fmla="*/ 4177391 w 5710521"/>
              <a:gd name="connsiteY438" fmla="*/ 304130 h 1236446"/>
              <a:gd name="connsiteX439" fmla="*/ 4165601 w 5710521"/>
              <a:gd name="connsiteY439" fmla="*/ 302270 h 1236446"/>
              <a:gd name="connsiteX440" fmla="*/ 4174287 w 5710521"/>
              <a:gd name="connsiteY440" fmla="*/ 228336 h 1236446"/>
              <a:gd name="connsiteX441" fmla="*/ 2540000 w 5710521"/>
              <a:gd name="connsiteY441" fmla="*/ 215900 h 1236446"/>
              <a:gd name="connsiteX442" fmla="*/ 2698445 w 5710521"/>
              <a:gd name="connsiteY442" fmla="*/ 215900 h 1236446"/>
              <a:gd name="connsiteX443" fmla="*/ 2698445 w 5710521"/>
              <a:gd name="connsiteY443" fmla="*/ 228336 h 1236446"/>
              <a:gd name="connsiteX444" fmla="*/ 2661167 w 5710521"/>
              <a:gd name="connsiteY444" fmla="*/ 233918 h 1236446"/>
              <a:gd name="connsiteX445" fmla="*/ 2650609 w 5710521"/>
              <a:gd name="connsiteY445" fmla="*/ 251310 h 1236446"/>
              <a:gd name="connsiteX446" fmla="*/ 2654954 w 5710521"/>
              <a:gd name="connsiteY446" fmla="*/ 272461 h 1236446"/>
              <a:gd name="connsiteX447" fmla="*/ 2758739 w 5710521"/>
              <a:gd name="connsiteY447" fmla="*/ 585623 h 1236446"/>
              <a:gd name="connsiteX448" fmla="*/ 2874305 w 5710521"/>
              <a:gd name="connsiteY448" fmla="*/ 215900 h 1236446"/>
              <a:gd name="connsiteX449" fmla="*/ 2932732 w 5710521"/>
              <a:gd name="connsiteY449" fmla="*/ 215900 h 1236446"/>
              <a:gd name="connsiteX450" fmla="*/ 3047687 w 5710521"/>
              <a:gd name="connsiteY450" fmla="*/ 585623 h 1236446"/>
              <a:gd name="connsiteX451" fmla="*/ 3152662 w 5710521"/>
              <a:gd name="connsiteY451" fmla="*/ 272461 h 1236446"/>
              <a:gd name="connsiteX452" fmla="*/ 3157652 w 5710521"/>
              <a:gd name="connsiteY452" fmla="*/ 250702 h 1236446"/>
              <a:gd name="connsiteX453" fmla="*/ 3146771 w 5710521"/>
              <a:gd name="connsiteY453" fmla="*/ 233918 h 1236446"/>
              <a:gd name="connsiteX454" fmla="*/ 3109783 w 5710521"/>
              <a:gd name="connsiteY454" fmla="*/ 228336 h 1236446"/>
              <a:gd name="connsiteX455" fmla="*/ 3109783 w 5710521"/>
              <a:gd name="connsiteY455" fmla="*/ 215900 h 1236446"/>
              <a:gd name="connsiteX456" fmla="*/ 3235329 w 5710521"/>
              <a:gd name="connsiteY456" fmla="*/ 215900 h 1236446"/>
              <a:gd name="connsiteX457" fmla="*/ 3235329 w 5710521"/>
              <a:gd name="connsiteY457" fmla="*/ 228336 h 1236446"/>
              <a:gd name="connsiteX458" fmla="*/ 3199951 w 5710521"/>
              <a:gd name="connsiteY458" fmla="*/ 239215 h 1236446"/>
              <a:gd name="connsiteX459" fmla="*/ 3178769 w 5710521"/>
              <a:gd name="connsiteY459" fmla="*/ 272461 h 1236446"/>
              <a:gd name="connsiteX460" fmla="*/ 3060080 w 5710521"/>
              <a:gd name="connsiteY460" fmla="*/ 626007 h 1236446"/>
              <a:gd name="connsiteX461" fmla="*/ 3001685 w 5710521"/>
              <a:gd name="connsiteY461" fmla="*/ 626007 h 1236446"/>
              <a:gd name="connsiteX462" fmla="*/ 2887375 w 5710521"/>
              <a:gd name="connsiteY462" fmla="*/ 256892 h 1236446"/>
              <a:gd name="connsiteX463" fmla="*/ 2772388 w 5710521"/>
              <a:gd name="connsiteY463" fmla="*/ 626007 h 1236446"/>
              <a:gd name="connsiteX464" fmla="*/ 2713993 w 5710521"/>
              <a:gd name="connsiteY464" fmla="*/ 626007 h 1236446"/>
              <a:gd name="connsiteX465" fmla="*/ 2595916 w 5710521"/>
              <a:gd name="connsiteY465" fmla="*/ 272461 h 1236446"/>
              <a:gd name="connsiteX466" fmla="*/ 2575410 w 5710521"/>
              <a:gd name="connsiteY466" fmla="*/ 239500 h 1236446"/>
              <a:gd name="connsiteX467" fmla="*/ 2540000 w 5710521"/>
              <a:gd name="connsiteY467" fmla="*/ 228336 h 1236446"/>
              <a:gd name="connsiteX468" fmla="*/ 3936664 w 5710521"/>
              <a:gd name="connsiteY468" fmla="*/ 203201 h 1236446"/>
              <a:gd name="connsiteX469" fmla="*/ 4080172 w 5710521"/>
              <a:gd name="connsiteY469" fmla="*/ 229786 h 1236446"/>
              <a:gd name="connsiteX470" fmla="*/ 4070159 w 5710521"/>
              <a:gd name="connsiteY470" fmla="*/ 300366 h 1236446"/>
              <a:gd name="connsiteX471" fmla="*/ 4057882 w 5710521"/>
              <a:gd name="connsiteY471" fmla="*/ 302244 h 1236446"/>
              <a:gd name="connsiteX472" fmla="*/ 3936041 w 5710521"/>
              <a:gd name="connsiteY472" fmla="*/ 228045 h 1236446"/>
              <a:gd name="connsiteX473" fmla="*/ 3860239 w 5710521"/>
              <a:gd name="connsiteY473" fmla="*/ 246394 h 1236446"/>
              <a:gd name="connsiteX474" fmla="*/ 3834743 w 5710521"/>
              <a:gd name="connsiteY474" fmla="*/ 298899 h 1236446"/>
              <a:gd name="connsiteX475" fmla="*/ 3848418 w 5710521"/>
              <a:gd name="connsiteY475" fmla="*/ 335245 h 1236446"/>
              <a:gd name="connsiteX476" fmla="*/ 3882923 w 5710521"/>
              <a:gd name="connsiteY476" fmla="*/ 358857 h 1236446"/>
              <a:gd name="connsiteX477" fmla="*/ 3937895 w 5710521"/>
              <a:gd name="connsiteY477" fmla="*/ 378419 h 1236446"/>
              <a:gd name="connsiteX478" fmla="*/ 4029257 w 5710521"/>
              <a:gd name="connsiteY478" fmla="*/ 410736 h 1236446"/>
              <a:gd name="connsiteX479" fmla="*/ 4079898 w 5710521"/>
              <a:gd name="connsiteY479" fmla="*/ 447395 h 1236446"/>
              <a:gd name="connsiteX480" fmla="*/ 4100091 w 5710521"/>
              <a:gd name="connsiteY480" fmla="*/ 510150 h 1236446"/>
              <a:gd name="connsiteX481" fmla="*/ 4056302 w 5710521"/>
              <a:gd name="connsiteY481" fmla="*/ 599334 h 1236446"/>
              <a:gd name="connsiteX482" fmla="*/ 3935996 w 5710521"/>
              <a:gd name="connsiteY482" fmla="*/ 625743 h 1236446"/>
              <a:gd name="connsiteX483" fmla="*/ 3771901 w 5710521"/>
              <a:gd name="connsiteY483" fmla="*/ 592174 h 1236446"/>
              <a:gd name="connsiteX484" fmla="*/ 3787778 w 5710521"/>
              <a:gd name="connsiteY484" fmla="*/ 521222 h 1236446"/>
              <a:gd name="connsiteX485" fmla="*/ 3800070 w 5710521"/>
              <a:gd name="connsiteY485" fmla="*/ 519364 h 1236446"/>
              <a:gd name="connsiteX486" fmla="*/ 3926363 w 5710521"/>
              <a:gd name="connsiteY486" fmla="*/ 600879 h 1236446"/>
              <a:gd name="connsiteX487" fmla="*/ 4044147 w 5710521"/>
              <a:gd name="connsiteY487" fmla="*/ 521966 h 1236446"/>
              <a:gd name="connsiteX488" fmla="*/ 4031430 w 5710521"/>
              <a:gd name="connsiteY488" fmla="*/ 482822 h 1236446"/>
              <a:gd name="connsiteX489" fmla="*/ 3997243 w 5710521"/>
              <a:gd name="connsiteY489" fmla="*/ 457333 h 1236446"/>
              <a:gd name="connsiteX490" fmla="*/ 3937895 w 5710521"/>
              <a:gd name="connsiteY490" fmla="*/ 435579 h 1236446"/>
              <a:gd name="connsiteX491" fmla="*/ 3919890 w 5710521"/>
              <a:gd name="connsiteY491" fmla="*/ 429985 h 1236446"/>
              <a:gd name="connsiteX492" fmla="*/ 3842841 w 5710521"/>
              <a:gd name="connsiteY492" fmla="*/ 402363 h 1236446"/>
              <a:gd name="connsiteX493" fmla="*/ 3797168 w 5710521"/>
              <a:gd name="connsiteY493" fmla="*/ 368481 h 1236446"/>
              <a:gd name="connsiteX494" fmla="*/ 3778844 w 5710521"/>
              <a:gd name="connsiteY494" fmla="*/ 311947 h 1236446"/>
              <a:gd name="connsiteX495" fmla="*/ 3823864 w 5710521"/>
              <a:gd name="connsiteY495" fmla="*/ 230236 h 1236446"/>
              <a:gd name="connsiteX496" fmla="*/ 3936664 w 5710521"/>
              <a:gd name="connsiteY496" fmla="*/ 203201 h 1236446"/>
              <a:gd name="connsiteX497" fmla="*/ 2316621 w 5710521"/>
              <a:gd name="connsiteY497" fmla="*/ 203200 h 1236446"/>
              <a:gd name="connsiteX498" fmla="*/ 2420109 w 5710521"/>
              <a:gd name="connsiteY498" fmla="*/ 230528 h 1236446"/>
              <a:gd name="connsiteX499" fmla="*/ 2488436 w 5710521"/>
              <a:gd name="connsiteY499" fmla="*/ 305724 h 1236446"/>
              <a:gd name="connsiteX500" fmla="*/ 2512378 w 5710521"/>
              <a:gd name="connsiteY500" fmla="*/ 414448 h 1236446"/>
              <a:gd name="connsiteX501" fmla="*/ 2488436 w 5710521"/>
              <a:gd name="connsiteY501" fmla="*/ 523193 h 1236446"/>
              <a:gd name="connsiteX502" fmla="*/ 2420109 w 5710521"/>
              <a:gd name="connsiteY502" fmla="*/ 598388 h 1236446"/>
              <a:gd name="connsiteX503" fmla="*/ 2316621 w 5710521"/>
              <a:gd name="connsiteY503" fmla="*/ 625736 h 1236446"/>
              <a:gd name="connsiteX504" fmla="*/ 2213188 w 5710521"/>
              <a:gd name="connsiteY504" fmla="*/ 598388 h 1236446"/>
              <a:gd name="connsiteX505" fmla="*/ 2144806 w 5710521"/>
              <a:gd name="connsiteY505" fmla="*/ 523193 h 1236446"/>
              <a:gd name="connsiteX506" fmla="*/ 2120901 w 5710521"/>
              <a:gd name="connsiteY506" fmla="*/ 414448 h 1236446"/>
              <a:gd name="connsiteX507" fmla="*/ 2144806 w 5710521"/>
              <a:gd name="connsiteY507" fmla="*/ 305724 h 1236446"/>
              <a:gd name="connsiteX508" fmla="*/ 2213188 w 5710521"/>
              <a:gd name="connsiteY508" fmla="*/ 230528 h 1236446"/>
              <a:gd name="connsiteX509" fmla="*/ 2316621 w 5710521"/>
              <a:gd name="connsiteY509" fmla="*/ 203200 h 1236446"/>
              <a:gd name="connsiteX510" fmla="*/ 1094024 w 5710521"/>
              <a:gd name="connsiteY510" fmla="*/ 165101 h 1236446"/>
              <a:gd name="connsiteX511" fmla="*/ 1094024 w 5710521"/>
              <a:gd name="connsiteY511" fmla="*/ 341715 h 1236446"/>
              <a:gd name="connsiteX512" fmla="*/ 927100 w 5710521"/>
              <a:gd name="connsiteY512" fmla="*/ 341715 h 1236446"/>
              <a:gd name="connsiteX513" fmla="*/ 1052293 w 5710521"/>
              <a:gd name="connsiteY513" fmla="*/ 304307 h 1236446"/>
              <a:gd name="connsiteX514" fmla="*/ 1052293 w 5710521"/>
              <a:gd name="connsiteY514" fmla="*/ 189165 h 1236446"/>
              <a:gd name="connsiteX515" fmla="*/ 736600 w 5710521"/>
              <a:gd name="connsiteY515" fmla="*/ 165101 h 1236446"/>
              <a:gd name="connsiteX516" fmla="*/ 778331 w 5710521"/>
              <a:gd name="connsiteY516" fmla="*/ 189165 h 1236446"/>
              <a:gd name="connsiteX517" fmla="*/ 778331 w 5710521"/>
              <a:gd name="connsiteY517" fmla="*/ 304307 h 1236446"/>
              <a:gd name="connsiteX518" fmla="*/ 903524 w 5710521"/>
              <a:gd name="connsiteY518" fmla="*/ 341715 h 1236446"/>
              <a:gd name="connsiteX519" fmla="*/ 736600 w 5710521"/>
              <a:gd name="connsiteY519" fmla="*/ 341715 h 1236446"/>
              <a:gd name="connsiteX520" fmla="*/ 1024469 w 5710521"/>
              <a:gd name="connsiteY520" fmla="*/ 139701 h 1236446"/>
              <a:gd name="connsiteX521" fmla="*/ 1024469 w 5710521"/>
              <a:gd name="connsiteY521" fmla="*/ 283742 h 1236446"/>
              <a:gd name="connsiteX522" fmla="*/ 927101 w 5710521"/>
              <a:gd name="connsiteY522" fmla="*/ 338150 h 1236446"/>
              <a:gd name="connsiteX523" fmla="*/ 927101 w 5710521"/>
              <a:gd name="connsiteY523" fmla="*/ 214707 h 1236446"/>
              <a:gd name="connsiteX524" fmla="*/ 943919 w 5710521"/>
              <a:gd name="connsiteY524" fmla="*/ 185721 h 1236446"/>
              <a:gd name="connsiteX525" fmla="*/ 812800 w 5710521"/>
              <a:gd name="connsiteY525" fmla="*/ 139701 h 1236446"/>
              <a:gd name="connsiteX526" fmla="*/ 893351 w 5710521"/>
              <a:gd name="connsiteY526" fmla="*/ 185721 h 1236446"/>
              <a:gd name="connsiteX527" fmla="*/ 910170 w 5710521"/>
              <a:gd name="connsiteY527" fmla="*/ 214707 h 1236446"/>
              <a:gd name="connsiteX528" fmla="*/ 910170 w 5710521"/>
              <a:gd name="connsiteY528" fmla="*/ 338150 h 1236446"/>
              <a:gd name="connsiteX529" fmla="*/ 812800 w 5710521"/>
              <a:gd name="connsiteY529" fmla="*/ 283742 h 1236446"/>
              <a:gd name="connsiteX530" fmla="*/ 345298 w 5710521"/>
              <a:gd name="connsiteY530" fmla="*/ 114299 h 1236446"/>
              <a:gd name="connsiteX531" fmla="*/ 378546 w 5710521"/>
              <a:gd name="connsiteY531" fmla="*/ 118252 h 1236446"/>
              <a:gd name="connsiteX532" fmla="*/ 437833 w 5710521"/>
              <a:gd name="connsiteY532" fmla="*/ 139833 h 1236446"/>
              <a:gd name="connsiteX533" fmla="*/ 468198 w 5710521"/>
              <a:gd name="connsiteY533" fmla="*/ 149484 h 1236446"/>
              <a:gd name="connsiteX534" fmla="*/ 478160 w 5710521"/>
              <a:gd name="connsiteY534" fmla="*/ 170496 h 1236446"/>
              <a:gd name="connsiteX535" fmla="*/ 447519 w 5710521"/>
              <a:gd name="connsiteY535" fmla="*/ 198765 h 1236446"/>
              <a:gd name="connsiteX536" fmla="*/ 381893 w 5710521"/>
              <a:gd name="connsiteY536" fmla="*/ 202640 h 1236446"/>
              <a:gd name="connsiteX537" fmla="*/ 337634 w 5710521"/>
              <a:gd name="connsiteY537" fmla="*/ 190101 h 1236446"/>
              <a:gd name="connsiteX538" fmla="*/ 340179 w 5710521"/>
              <a:gd name="connsiteY538" fmla="*/ 225020 h 1236446"/>
              <a:gd name="connsiteX539" fmla="*/ 422323 w 5710521"/>
              <a:gd name="connsiteY539" fmla="*/ 309180 h 1236446"/>
              <a:gd name="connsiteX540" fmla="*/ 459750 w 5710521"/>
              <a:gd name="connsiteY540" fmla="*/ 446877 h 1236446"/>
              <a:gd name="connsiteX541" fmla="*/ 393104 w 5710521"/>
              <a:gd name="connsiteY541" fmla="*/ 496309 h 1236446"/>
              <a:gd name="connsiteX542" fmla="*/ 393104 w 5710521"/>
              <a:gd name="connsiteY542" fmla="*/ 422104 h 1236446"/>
              <a:gd name="connsiteX543" fmla="*/ 384816 w 5710521"/>
              <a:gd name="connsiteY543" fmla="*/ 364692 h 1236446"/>
              <a:gd name="connsiteX544" fmla="*/ 382237 w 5710521"/>
              <a:gd name="connsiteY544" fmla="*/ 361804 h 1236446"/>
              <a:gd name="connsiteX545" fmla="*/ 380953 w 5710521"/>
              <a:gd name="connsiteY545" fmla="*/ 360550 h 1236446"/>
              <a:gd name="connsiteX546" fmla="*/ 377789 w 5710521"/>
              <a:gd name="connsiteY546" fmla="*/ 357321 h 1236446"/>
              <a:gd name="connsiteX547" fmla="*/ 377801 w 5710521"/>
              <a:gd name="connsiteY547" fmla="*/ 357397 h 1236446"/>
              <a:gd name="connsiteX548" fmla="*/ 331284 w 5710521"/>
              <a:gd name="connsiteY548" fmla="*/ 310852 h 1236446"/>
              <a:gd name="connsiteX549" fmla="*/ 331284 w 5710521"/>
              <a:gd name="connsiteY549" fmla="*/ 385020 h 1236446"/>
              <a:gd name="connsiteX550" fmla="*/ 339377 w 5710521"/>
              <a:gd name="connsiteY550" fmla="*/ 442241 h 1236446"/>
              <a:gd name="connsiteX551" fmla="*/ 342139 w 5710521"/>
              <a:gd name="connsiteY551" fmla="*/ 445357 h 1236446"/>
              <a:gd name="connsiteX552" fmla="*/ 393092 w 5710521"/>
              <a:gd name="connsiteY552" fmla="*/ 496309 h 1236446"/>
              <a:gd name="connsiteX553" fmla="*/ 393104 w 5710521"/>
              <a:gd name="connsiteY553" fmla="*/ 496309 h 1236446"/>
              <a:gd name="connsiteX554" fmla="*/ 422323 w 5710521"/>
              <a:gd name="connsiteY554" fmla="*/ 525566 h 1236446"/>
              <a:gd name="connsiteX555" fmla="*/ 459761 w 5710521"/>
              <a:gd name="connsiteY555" fmla="*/ 663263 h 1236446"/>
              <a:gd name="connsiteX556" fmla="*/ 393104 w 5710521"/>
              <a:gd name="connsiteY556" fmla="*/ 712695 h 1236446"/>
              <a:gd name="connsiteX557" fmla="*/ 422323 w 5710521"/>
              <a:gd name="connsiteY557" fmla="*/ 741914 h 1236446"/>
              <a:gd name="connsiteX558" fmla="*/ 454924 w 5710521"/>
              <a:gd name="connsiteY558" fmla="*/ 820603 h 1236446"/>
              <a:gd name="connsiteX559" fmla="*/ 393092 w 5710521"/>
              <a:gd name="connsiteY559" fmla="*/ 929081 h 1236446"/>
              <a:gd name="connsiteX560" fmla="*/ 383383 w 5710521"/>
              <a:gd name="connsiteY560" fmla="*/ 795716 h 1236446"/>
              <a:gd name="connsiteX561" fmla="*/ 302041 w 5710521"/>
              <a:gd name="connsiteY561" fmla="*/ 714367 h 1236446"/>
              <a:gd name="connsiteX562" fmla="*/ 264615 w 5710521"/>
              <a:gd name="connsiteY562" fmla="*/ 576670 h 1236446"/>
              <a:gd name="connsiteX563" fmla="*/ 331272 w 5710521"/>
              <a:gd name="connsiteY563" fmla="*/ 527238 h 1236446"/>
              <a:gd name="connsiteX564" fmla="*/ 331272 w 5710521"/>
              <a:gd name="connsiteY564" fmla="*/ 601444 h 1236446"/>
              <a:gd name="connsiteX565" fmla="*/ 339560 w 5710521"/>
              <a:gd name="connsiteY565" fmla="*/ 658855 h 1236446"/>
              <a:gd name="connsiteX566" fmla="*/ 342139 w 5710521"/>
              <a:gd name="connsiteY566" fmla="*/ 661743 h 1236446"/>
              <a:gd name="connsiteX567" fmla="*/ 343434 w 5710521"/>
              <a:gd name="connsiteY567" fmla="*/ 663035 h 1236446"/>
              <a:gd name="connsiteX568" fmla="*/ 346587 w 5710521"/>
              <a:gd name="connsiteY568" fmla="*/ 666226 h 1236446"/>
              <a:gd name="connsiteX569" fmla="*/ 346575 w 5710521"/>
              <a:gd name="connsiteY569" fmla="*/ 666188 h 1236446"/>
              <a:gd name="connsiteX570" fmla="*/ 393092 w 5710521"/>
              <a:gd name="connsiteY570" fmla="*/ 712695 h 1236446"/>
              <a:gd name="connsiteX571" fmla="*/ 393092 w 5710521"/>
              <a:gd name="connsiteY571" fmla="*/ 638527 h 1236446"/>
              <a:gd name="connsiteX572" fmla="*/ 384999 w 5710521"/>
              <a:gd name="connsiteY572" fmla="*/ 581306 h 1236446"/>
              <a:gd name="connsiteX573" fmla="*/ 382237 w 5710521"/>
              <a:gd name="connsiteY573" fmla="*/ 578190 h 1236446"/>
              <a:gd name="connsiteX574" fmla="*/ 331284 w 5710521"/>
              <a:gd name="connsiteY574" fmla="*/ 527238 h 1236446"/>
              <a:gd name="connsiteX575" fmla="*/ 302041 w 5710521"/>
              <a:gd name="connsiteY575" fmla="*/ 498019 h 1236446"/>
              <a:gd name="connsiteX576" fmla="*/ 264615 w 5710521"/>
              <a:gd name="connsiteY576" fmla="*/ 360322 h 1236446"/>
              <a:gd name="connsiteX577" fmla="*/ 331272 w 5710521"/>
              <a:gd name="connsiteY577" fmla="*/ 310852 h 1236446"/>
              <a:gd name="connsiteX578" fmla="*/ 302053 w 5710521"/>
              <a:gd name="connsiteY578" fmla="*/ 281633 h 1236446"/>
              <a:gd name="connsiteX579" fmla="*/ 254000 w 5710521"/>
              <a:gd name="connsiteY579" fmla="*/ 191203 h 1236446"/>
              <a:gd name="connsiteX580" fmla="*/ 345298 w 5710521"/>
              <a:gd name="connsiteY580" fmla="*/ 114299 h 1236446"/>
              <a:gd name="connsiteX581" fmla="*/ 641407 w 5710521"/>
              <a:gd name="connsiteY581" fmla="*/ 46367 h 1236446"/>
              <a:gd name="connsiteX582" fmla="*/ 641407 w 5710521"/>
              <a:gd name="connsiteY582" fmla="*/ 424971 h 1236446"/>
              <a:gd name="connsiteX583" fmla="*/ 1151956 w 5710521"/>
              <a:gd name="connsiteY583" fmla="*/ 424971 h 1236446"/>
              <a:gd name="connsiteX584" fmla="*/ 1190080 w 5710521"/>
              <a:gd name="connsiteY584" fmla="*/ 92733 h 1236446"/>
              <a:gd name="connsiteX585" fmla="*/ 1190080 w 5710521"/>
              <a:gd name="connsiteY585" fmla="*/ 46367 h 1236446"/>
              <a:gd name="connsiteX586" fmla="*/ 46367 w 5710521"/>
              <a:gd name="connsiteY586" fmla="*/ 46367 h 1236446"/>
              <a:gd name="connsiteX587" fmla="*/ 46367 w 5710521"/>
              <a:gd name="connsiteY587" fmla="*/ 92733 h 1236446"/>
              <a:gd name="connsiteX588" fmla="*/ 138699 w 5710521"/>
              <a:gd name="connsiteY588" fmla="*/ 597444 h 1236446"/>
              <a:gd name="connsiteX589" fmla="*/ 341969 w 5710521"/>
              <a:gd name="connsiteY589" fmla="*/ 938840 h 1236446"/>
              <a:gd name="connsiteX590" fmla="*/ 595040 w 5710521"/>
              <a:gd name="connsiteY590" fmla="*/ 1168270 h 1236446"/>
              <a:gd name="connsiteX591" fmla="*/ 595040 w 5710521"/>
              <a:gd name="connsiteY591" fmla="*/ 46367 h 1236446"/>
              <a:gd name="connsiteX592" fmla="*/ 0 w 5710521"/>
              <a:gd name="connsiteY592" fmla="*/ 0 h 1236446"/>
              <a:gd name="connsiteX593" fmla="*/ 1236447 w 5710521"/>
              <a:gd name="connsiteY593" fmla="*/ 0 h 1236446"/>
              <a:gd name="connsiteX594" fmla="*/ 1236447 w 5710521"/>
              <a:gd name="connsiteY594" fmla="*/ 92733 h 1236446"/>
              <a:gd name="connsiteX595" fmla="*/ 618223 w 5710521"/>
              <a:gd name="connsiteY595" fmla="*/ 1236446 h 1236446"/>
              <a:gd name="connsiteX596" fmla="*/ 0 w 5710521"/>
              <a:gd name="connsiteY596" fmla="*/ 92733 h 1236446"/>
              <a:gd name="connsiteX597" fmla="*/ 0 w 5710521"/>
              <a:gd name="connsiteY597" fmla="*/ 0 h 1236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</a:cxnLst>
            <a:rect l="l" t="t" r="r" b="b"/>
            <a:pathLst>
              <a:path w="5710521" h="1236446">
                <a:moveTo>
                  <a:pt x="2059931" y="924335"/>
                </a:moveTo>
                <a:lnTo>
                  <a:pt x="2038171" y="981014"/>
                </a:lnTo>
                <a:cubicBezTo>
                  <a:pt x="2038171" y="981014"/>
                  <a:pt x="2081447" y="981014"/>
                  <a:pt x="2081447" y="981014"/>
                </a:cubicBezTo>
                <a:close/>
                <a:moveTo>
                  <a:pt x="5049518" y="908304"/>
                </a:moveTo>
                <a:lnTo>
                  <a:pt x="5049518" y="959096"/>
                </a:lnTo>
                <a:cubicBezTo>
                  <a:pt x="5049518" y="959096"/>
                  <a:pt x="5076343" y="959096"/>
                  <a:pt x="5076343" y="959096"/>
                </a:cubicBezTo>
                <a:cubicBezTo>
                  <a:pt x="5098275" y="959096"/>
                  <a:pt x="5106610" y="946299"/>
                  <a:pt x="5106610" y="933502"/>
                </a:cubicBezTo>
                <a:cubicBezTo>
                  <a:pt x="5106610" y="920100"/>
                  <a:pt x="5097890" y="908304"/>
                  <a:pt x="5080389" y="908304"/>
                </a:cubicBezTo>
                <a:close/>
                <a:moveTo>
                  <a:pt x="5588001" y="889000"/>
                </a:moveTo>
                <a:lnTo>
                  <a:pt x="5610571" y="889000"/>
                </a:lnTo>
                <a:lnTo>
                  <a:pt x="5648955" y="964973"/>
                </a:lnTo>
                <a:lnTo>
                  <a:pt x="5687980" y="889000"/>
                </a:lnTo>
                <a:cubicBezTo>
                  <a:pt x="5687980" y="889000"/>
                  <a:pt x="5710521" y="889000"/>
                  <a:pt x="5710521" y="889000"/>
                </a:cubicBezTo>
                <a:lnTo>
                  <a:pt x="5659119" y="985086"/>
                </a:lnTo>
                <a:lnTo>
                  <a:pt x="5659119" y="1039124"/>
                </a:lnTo>
                <a:lnTo>
                  <a:pt x="5638801" y="1039124"/>
                </a:lnTo>
                <a:lnTo>
                  <a:pt x="5638801" y="985086"/>
                </a:lnTo>
                <a:close/>
                <a:moveTo>
                  <a:pt x="5435601" y="889000"/>
                </a:moveTo>
                <a:lnTo>
                  <a:pt x="5544903" y="889000"/>
                </a:lnTo>
                <a:lnTo>
                  <a:pt x="5544903" y="908697"/>
                </a:lnTo>
                <a:lnTo>
                  <a:pt x="5500398" y="908697"/>
                </a:lnTo>
                <a:lnTo>
                  <a:pt x="5500398" y="1039124"/>
                </a:lnTo>
                <a:lnTo>
                  <a:pt x="5480106" y="1039124"/>
                </a:lnTo>
                <a:lnTo>
                  <a:pt x="5480106" y="908697"/>
                </a:lnTo>
                <a:lnTo>
                  <a:pt x="5435601" y="908697"/>
                </a:lnTo>
                <a:cubicBezTo>
                  <a:pt x="5435601" y="908697"/>
                  <a:pt x="5435601" y="889000"/>
                  <a:pt x="5435601" y="889000"/>
                </a:cubicBezTo>
                <a:close/>
                <a:moveTo>
                  <a:pt x="5346700" y="889000"/>
                </a:moveTo>
                <a:lnTo>
                  <a:pt x="5367018" y="889000"/>
                </a:lnTo>
                <a:lnTo>
                  <a:pt x="5367018" y="1039124"/>
                </a:lnTo>
                <a:lnTo>
                  <a:pt x="5346700" y="1039124"/>
                </a:lnTo>
                <a:cubicBezTo>
                  <a:pt x="5346700" y="1039124"/>
                  <a:pt x="5346700" y="889000"/>
                  <a:pt x="5346700" y="889000"/>
                </a:cubicBezTo>
                <a:close/>
                <a:moveTo>
                  <a:pt x="5029201" y="889000"/>
                </a:moveTo>
                <a:lnTo>
                  <a:pt x="5080204" y="889000"/>
                </a:lnTo>
                <a:cubicBezTo>
                  <a:pt x="5112095" y="889000"/>
                  <a:pt x="5127345" y="911557"/>
                  <a:pt x="5127345" y="933710"/>
                </a:cubicBezTo>
                <a:cubicBezTo>
                  <a:pt x="5127345" y="952200"/>
                  <a:pt x="5115937" y="971295"/>
                  <a:pt x="5092400" y="976571"/>
                </a:cubicBezTo>
                <a:lnTo>
                  <a:pt x="5134241" y="1039146"/>
                </a:lnTo>
                <a:lnTo>
                  <a:pt x="5109250" y="1039146"/>
                </a:lnTo>
                <a:lnTo>
                  <a:pt x="5070254" y="978191"/>
                </a:lnTo>
                <a:lnTo>
                  <a:pt x="5049518" y="978191"/>
                </a:lnTo>
                <a:lnTo>
                  <a:pt x="5049518" y="1039146"/>
                </a:lnTo>
                <a:lnTo>
                  <a:pt x="5029201" y="1039146"/>
                </a:lnTo>
                <a:close/>
                <a:moveTo>
                  <a:pt x="4864100" y="889000"/>
                </a:moveTo>
                <a:lnTo>
                  <a:pt x="4957547" y="889000"/>
                </a:lnTo>
                <a:lnTo>
                  <a:pt x="4957547" y="908301"/>
                </a:lnTo>
                <a:lnTo>
                  <a:pt x="4884416" y="908301"/>
                </a:lnTo>
                <a:lnTo>
                  <a:pt x="4884416" y="953200"/>
                </a:lnTo>
                <a:lnTo>
                  <a:pt x="4952092" y="953200"/>
                </a:lnTo>
                <a:lnTo>
                  <a:pt x="4952092" y="972494"/>
                </a:lnTo>
                <a:lnTo>
                  <a:pt x="4884416" y="972494"/>
                </a:lnTo>
                <a:lnTo>
                  <a:pt x="4884416" y="1019818"/>
                </a:lnTo>
                <a:lnTo>
                  <a:pt x="4957547" y="1019818"/>
                </a:lnTo>
                <a:lnTo>
                  <a:pt x="4957547" y="1039126"/>
                </a:lnTo>
                <a:lnTo>
                  <a:pt x="4864100" y="1039126"/>
                </a:lnTo>
                <a:cubicBezTo>
                  <a:pt x="4864100" y="1039126"/>
                  <a:pt x="4864100" y="889000"/>
                  <a:pt x="4864100" y="889000"/>
                </a:cubicBezTo>
                <a:close/>
                <a:moveTo>
                  <a:pt x="4660901" y="889000"/>
                </a:moveTo>
                <a:lnTo>
                  <a:pt x="4684069" y="889000"/>
                </a:lnTo>
                <a:lnTo>
                  <a:pt x="4731598" y="1004180"/>
                </a:lnTo>
                <a:cubicBezTo>
                  <a:pt x="4731598" y="1004180"/>
                  <a:pt x="4778926" y="889000"/>
                  <a:pt x="4778926" y="889000"/>
                </a:cubicBezTo>
                <a:lnTo>
                  <a:pt x="4801074" y="889000"/>
                </a:lnTo>
                <a:lnTo>
                  <a:pt x="4737276" y="1039126"/>
                </a:lnTo>
                <a:lnTo>
                  <a:pt x="4725699" y="1039126"/>
                </a:lnTo>
                <a:close/>
                <a:moveTo>
                  <a:pt x="4572000" y="889000"/>
                </a:moveTo>
                <a:lnTo>
                  <a:pt x="4592318" y="889000"/>
                </a:lnTo>
                <a:lnTo>
                  <a:pt x="4592318" y="1039124"/>
                </a:lnTo>
                <a:lnTo>
                  <a:pt x="4572000" y="1039124"/>
                </a:lnTo>
                <a:cubicBezTo>
                  <a:pt x="4572000" y="1039124"/>
                  <a:pt x="4572000" y="889000"/>
                  <a:pt x="4572000" y="889000"/>
                </a:cubicBezTo>
                <a:close/>
                <a:moveTo>
                  <a:pt x="4381501" y="889000"/>
                </a:moveTo>
                <a:lnTo>
                  <a:pt x="4390642" y="889000"/>
                </a:lnTo>
                <a:lnTo>
                  <a:pt x="4482074" y="996055"/>
                </a:lnTo>
                <a:cubicBezTo>
                  <a:pt x="4482074" y="996055"/>
                  <a:pt x="4482074" y="889000"/>
                  <a:pt x="4482074" y="889000"/>
                </a:cubicBezTo>
                <a:lnTo>
                  <a:pt x="4502188" y="889000"/>
                </a:lnTo>
                <a:lnTo>
                  <a:pt x="4502188" y="1039126"/>
                </a:lnTo>
                <a:lnTo>
                  <a:pt x="4491611" y="1039126"/>
                </a:lnTo>
                <a:lnTo>
                  <a:pt x="4401616" y="932696"/>
                </a:lnTo>
                <a:lnTo>
                  <a:pt x="4401616" y="1039126"/>
                </a:lnTo>
                <a:lnTo>
                  <a:pt x="4381501" y="1039126"/>
                </a:lnTo>
                <a:close/>
                <a:moveTo>
                  <a:pt x="4191001" y="889000"/>
                </a:moveTo>
                <a:lnTo>
                  <a:pt x="4211316" y="889000"/>
                </a:lnTo>
                <a:lnTo>
                  <a:pt x="4211316" y="984898"/>
                </a:lnTo>
                <a:cubicBezTo>
                  <a:pt x="4211316" y="1009082"/>
                  <a:pt x="4223913" y="1021856"/>
                  <a:pt x="4245458" y="1021856"/>
                </a:cubicBezTo>
                <a:cubicBezTo>
                  <a:pt x="4266977" y="1021856"/>
                  <a:pt x="4279383" y="1008247"/>
                  <a:pt x="4279383" y="984898"/>
                </a:cubicBezTo>
                <a:cubicBezTo>
                  <a:pt x="4279383" y="984898"/>
                  <a:pt x="4279383" y="889000"/>
                  <a:pt x="4279383" y="889000"/>
                </a:cubicBezTo>
                <a:lnTo>
                  <a:pt x="4299884" y="889000"/>
                </a:lnTo>
                <a:lnTo>
                  <a:pt x="4299884" y="988555"/>
                </a:lnTo>
                <a:cubicBezTo>
                  <a:pt x="4299884" y="1022068"/>
                  <a:pt x="4277553" y="1041781"/>
                  <a:pt x="4245458" y="1041781"/>
                </a:cubicBezTo>
                <a:cubicBezTo>
                  <a:pt x="4213539" y="1041781"/>
                  <a:pt x="4191001" y="1022068"/>
                  <a:pt x="4191001" y="988555"/>
                </a:cubicBezTo>
                <a:close/>
                <a:moveTo>
                  <a:pt x="3784600" y="889000"/>
                </a:moveTo>
                <a:lnTo>
                  <a:pt x="3878047" y="889000"/>
                </a:lnTo>
                <a:lnTo>
                  <a:pt x="3878047" y="908301"/>
                </a:lnTo>
                <a:lnTo>
                  <a:pt x="3804916" y="908301"/>
                </a:lnTo>
                <a:lnTo>
                  <a:pt x="3804916" y="953200"/>
                </a:lnTo>
                <a:lnTo>
                  <a:pt x="3872565" y="953200"/>
                </a:lnTo>
                <a:lnTo>
                  <a:pt x="3872565" y="972494"/>
                </a:lnTo>
                <a:lnTo>
                  <a:pt x="3804916" y="972494"/>
                </a:lnTo>
                <a:lnTo>
                  <a:pt x="3804916" y="1019818"/>
                </a:lnTo>
                <a:lnTo>
                  <a:pt x="3878047" y="1019818"/>
                </a:lnTo>
                <a:lnTo>
                  <a:pt x="3878047" y="1039126"/>
                </a:lnTo>
                <a:lnTo>
                  <a:pt x="3784600" y="1039126"/>
                </a:lnTo>
                <a:cubicBezTo>
                  <a:pt x="3784600" y="1039126"/>
                  <a:pt x="3784600" y="889000"/>
                  <a:pt x="3784600" y="889000"/>
                </a:cubicBezTo>
                <a:close/>
                <a:moveTo>
                  <a:pt x="3390901" y="889000"/>
                </a:moveTo>
                <a:lnTo>
                  <a:pt x="3400075" y="889000"/>
                </a:lnTo>
                <a:lnTo>
                  <a:pt x="3491476" y="996055"/>
                </a:lnTo>
                <a:cubicBezTo>
                  <a:pt x="3491476" y="996055"/>
                  <a:pt x="3491476" y="889000"/>
                  <a:pt x="3491476" y="889000"/>
                </a:cubicBezTo>
                <a:lnTo>
                  <a:pt x="3511591" y="889000"/>
                </a:lnTo>
                <a:lnTo>
                  <a:pt x="3511591" y="1039126"/>
                </a:lnTo>
                <a:lnTo>
                  <a:pt x="3501014" y="1039126"/>
                </a:lnTo>
                <a:lnTo>
                  <a:pt x="3411016" y="932696"/>
                </a:lnTo>
                <a:lnTo>
                  <a:pt x="3411016" y="1039126"/>
                </a:lnTo>
                <a:lnTo>
                  <a:pt x="3390901" y="1039126"/>
                </a:lnTo>
                <a:close/>
                <a:moveTo>
                  <a:pt x="3225801" y="889000"/>
                </a:moveTo>
                <a:lnTo>
                  <a:pt x="3319246" y="889000"/>
                </a:lnTo>
                <a:lnTo>
                  <a:pt x="3319246" y="908301"/>
                </a:lnTo>
                <a:lnTo>
                  <a:pt x="3246116" y="908301"/>
                </a:lnTo>
                <a:lnTo>
                  <a:pt x="3246116" y="953200"/>
                </a:lnTo>
                <a:lnTo>
                  <a:pt x="3313769" y="953200"/>
                </a:lnTo>
                <a:lnTo>
                  <a:pt x="3313769" y="972494"/>
                </a:lnTo>
                <a:lnTo>
                  <a:pt x="3246116" y="972494"/>
                </a:lnTo>
                <a:lnTo>
                  <a:pt x="3246116" y="1019818"/>
                </a:lnTo>
                <a:lnTo>
                  <a:pt x="3319246" y="1019818"/>
                </a:lnTo>
                <a:lnTo>
                  <a:pt x="3319246" y="1039126"/>
                </a:lnTo>
                <a:lnTo>
                  <a:pt x="3225801" y="1039126"/>
                </a:lnTo>
                <a:cubicBezTo>
                  <a:pt x="3225801" y="1039126"/>
                  <a:pt x="3225801" y="889000"/>
                  <a:pt x="3225801" y="889000"/>
                </a:cubicBezTo>
                <a:close/>
                <a:moveTo>
                  <a:pt x="3124200" y="889000"/>
                </a:moveTo>
                <a:lnTo>
                  <a:pt x="3144518" y="889000"/>
                </a:lnTo>
                <a:lnTo>
                  <a:pt x="3144518" y="1039124"/>
                </a:lnTo>
                <a:lnTo>
                  <a:pt x="3124200" y="1039124"/>
                </a:lnTo>
                <a:cubicBezTo>
                  <a:pt x="3124200" y="1039124"/>
                  <a:pt x="3124200" y="889000"/>
                  <a:pt x="3124200" y="889000"/>
                </a:cubicBezTo>
                <a:close/>
                <a:moveTo>
                  <a:pt x="2489201" y="889000"/>
                </a:moveTo>
                <a:lnTo>
                  <a:pt x="2509728" y="889000"/>
                </a:lnTo>
                <a:lnTo>
                  <a:pt x="2509728" y="952387"/>
                </a:lnTo>
                <a:lnTo>
                  <a:pt x="2585076" y="952387"/>
                </a:lnTo>
                <a:cubicBezTo>
                  <a:pt x="2585076" y="952387"/>
                  <a:pt x="2585076" y="889000"/>
                  <a:pt x="2585076" y="889000"/>
                </a:cubicBezTo>
                <a:lnTo>
                  <a:pt x="2605394" y="889000"/>
                </a:lnTo>
                <a:lnTo>
                  <a:pt x="2605394" y="1039126"/>
                </a:lnTo>
                <a:lnTo>
                  <a:pt x="2585076" y="1039126"/>
                </a:lnTo>
                <a:lnTo>
                  <a:pt x="2585076" y="971875"/>
                </a:lnTo>
                <a:lnTo>
                  <a:pt x="2509728" y="971875"/>
                </a:lnTo>
                <a:lnTo>
                  <a:pt x="2509728" y="1039126"/>
                </a:lnTo>
                <a:lnTo>
                  <a:pt x="2489201" y="1039126"/>
                </a:lnTo>
                <a:close/>
                <a:moveTo>
                  <a:pt x="2311400" y="889000"/>
                </a:moveTo>
                <a:lnTo>
                  <a:pt x="2420705" y="889000"/>
                </a:lnTo>
                <a:lnTo>
                  <a:pt x="2420705" y="908697"/>
                </a:lnTo>
                <a:lnTo>
                  <a:pt x="2376203" y="908697"/>
                </a:lnTo>
                <a:lnTo>
                  <a:pt x="2376203" y="1039124"/>
                </a:lnTo>
                <a:lnTo>
                  <a:pt x="2355906" y="1039124"/>
                </a:lnTo>
                <a:lnTo>
                  <a:pt x="2355906" y="908697"/>
                </a:lnTo>
                <a:lnTo>
                  <a:pt x="2311400" y="908697"/>
                </a:lnTo>
                <a:cubicBezTo>
                  <a:pt x="2311400" y="908697"/>
                  <a:pt x="2311400" y="889000"/>
                  <a:pt x="2311400" y="889000"/>
                </a:cubicBezTo>
                <a:close/>
                <a:moveTo>
                  <a:pt x="2184401" y="889000"/>
                </a:moveTo>
                <a:lnTo>
                  <a:pt x="2204716" y="889000"/>
                </a:lnTo>
                <a:cubicBezTo>
                  <a:pt x="2204716" y="889000"/>
                  <a:pt x="2204716" y="1019429"/>
                  <a:pt x="2204716" y="1019429"/>
                </a:cubicBezTo>
                <a:lnTo>
                  <a:pt x="2285368" y="1019429"/>
                </a:lnTo>
                <a:lnTo>
                  <a:pt x="2285368" y="1039126"/>
                </a:lnTo>
                <a:lnTo>
                  <a:pt x="2184401" y="1039126"/>
                </a:lnTo>
                <a:close/>
                <a:moveTo>
                  <a:pt x="2054627" y="889000"/>
                </a:moveTo>
                <a:cubicBezTo>
                  <a:pt x="2054627" y="889000"/>
                  <a:pt x="2065595" y="889000"/>
                  <a:pt x="2065595" y="889000"/>
                </a:cubicBezTo>
                <a:lnTo>
                  <a:pt x="2125743" y="1039124"/>
                </a:lnTo>
                <a:lnTo>
                  <a:pt x="2103592" y="1039124"/>
                </a:lnTo>
                <a:lnTo>
                  <a:pt x="2088345" y="1000106"/>
                </a:lnTo>
                <a:lnTo>
                  <a:pt x="2031274" y="1000106"/>
                </a:lnTo>
                <a:lnTo>
                  <a:pt x="2016044" y="1039124"/>
                </a:lnTo>
                <a:lnTo>
                  <a:pt x="1993900" y="1039124"/>
                </a:lnTo>
                <a:close/>
                <a:moveTo>
                  <a:pt x="1841501" y="889000"/>
                </a:moveTo>
                <a:lnTo>
                  <a:pt x="1934946" y="889000"/>
                </a:lnTo>
                <a:lnTo>
                  <a:pt x="1934946" y="908301"/>
                </a:lnTo>
                <a:lnTo>
                  <a:pt x="1861816" y="908301"/>
                </a:lnTo>
                <a:lnTo>
                  <a:pt x="1861816" y="953200"/>
                </a:lnTo>
                <a:lnTo>
                  <a:pt x="1929469" y="953200"/>
                </a:lnTo>
                <a:lnTo>
                  <a:pt x="1929469" y="972494"/>
                </a:lnTo>
                <a:lnTo>
                  <a:pt x="1861816" y="972494"/>
                </a:lnTo>
                <a:lnTo>
                  <a:pt x="1861816" y="1019818"/>
                </a:lnTo>
                <a:lnTo>
                  <a:pt x="1934946" y="1019818"/>
                </a:lnTo>
                <a:lnTo>
                  <a:pt x="1934946" y="1039126"/>
                </a:lnTo>
                <a:lnTo>
                  <a:pt x="1841501" y="1039126"/>
                </a:lnTo>
                <a:cubicBezTo>
                  <a:pt x="1841501" y="1039126"/>
                  <a:pt x="1841501" y="889000"/>
                  <a:pt x="1841501" y="889000"/>
                </a:cubicBezTo>
                <a:close/>
                <a:moveTo>
                  <a:pt x="1651001" y="889000"/>
                </a:moveTo>
                <a:lnTo>
                  <a:pt x="1671528" y="889000"/>
                </a:lnTo>
                <a:lnTo>
                  <a:pt x="1671528" y="952387"/>
                </a:lnTo>
                <a:lnTo>
                  <a:pt x="1746898" y="952387"/>
                </a:lnTo>
                <a:cubicBezTo>
                  <a:pt x="1746898" y="952387"/>
                  <a:pt x="1746898" y="889000"/>
                  <a:pt x="1746898" y="889000"/>
                </a:cubicBezTo>
                <a:lnTo>
                  <a:pt x="1767194" y="889000"/>
                </a:lnTo>
                <a:lnTo>
                  <a:pt x="1767194" y="1039126"/>
                </a:lnTo>
                <a:lnTo>
                  <a:pt x="1746898" y="1039126"/>
                </a:lnTo>
                <a:lnTo>
                  <a:pt x="1746898" y="971875"/>
                </a:lnTo>
                <a:lnTo>
                  <a:pt x="1671528" y="971875"/>
                </a:lnTo>
                <a:lnTo>
                  <a:pt x="1671528" y="1039126"/>
                </a:lnTo>
                <a:lnTo>
                  <a:pt x="1651001" y="1039126"/>
                </a:lnTo>
                <a:close/>
                <a:moveTo>
                  <a:pt x="5235039" y="876301"/>
                </a:moveTo>
                <a:cubicBezTo>
                  <a:pt x="5251278" y="876301"/>
                  <a:pt x="5267526" y="882596"/>
                  <a:pt x="5279119" y="898449"/>
                </a:cubicBezTo>
                <a:lnTo>
                  <a:pt x="5265493" y="911455"/>
                </a:lnTo>
                <a:cubicBezTo>
                  <a:pt x="5256764" y="899857"/>
                  <a:pt x="5244990" y="895394"/>
                  <a:pt x="5235249" y="895394"/>
                </a:cubicBezTo>
                <a:cubicBezTo>
                  <a:pt x="5222033" y="895394"/>
                  <a:pt x="5211457" y="903335"/>
                  <a:pt x="5211457" y="915717"/>
                </a:cubicBezTo>
                <a:cubicBezTo>
                  <a:pt x="5211457" y="924857"/>
                  <a:pt x="5217359" y="930937"/>
                  <a:pt x="5224254" y="935011"/>
                </a:cubicBezTo>
                <a:cubicBezTo>
                  <a:pt x="5232394" y="939898"/>
                  <a:pt x="5250266" y="947393"/>
                  <a:pt x="5260632" y="953508"/>
                </a:cubicBezTo>
                <a:cubicBezTo>
                  <a:pt x="5273614" y="961212"/>
                  <a:pt x="5282366" y="972178"/>
                  <a:pt x="5282366" y="988425"/>
                </a:cubicBezTo>
                <a:cubicBezTo>
                  <a:pt x="5282366" y="1014022"/>
                  <a:pt x="5261028" y="1031520"/>
                  <a:pt x="5232795" y="1031520"/>
                </a:cubicBezTo>
                <a:cubicBezTo>
                  <a:pt x="5212078" y="1031520"/>
                  <a:pt x="5191766" y="1021359"/>
                  <a:pt x="5181601" y="1000620"/>
                </a:cubicBezTo>
                <a:lnTo>
                  <a:pt x="5196622" y="988238"/>
                </a:lnTo>
                <a:cubicBezTo>
                  <a:pt x="5204973" y="1004910"/>
                  <a:pt x="5218557" y="1012218"/>
                  <a:pt x="5232585" y="1012218"/>
                </a:cubicBezTo>
                <a:cubicBezTo>
                  <a:pt x="5250266" y="1012218"/>
                  <a:pt x="5260216" y="1001432"/>
                  <a:pt x="5260216" y="989446"/>
                </a:cubicBezTo>
                <a:cubicBezTo>
                  <a:pt x="5260216" y="979285"/>
                  <a:pt x="5252902" y="973198"/>
                  <a:pt x="5244593" y="968527"/>
                </a:cubicBezTo>
                <a:cubicBezTo>
                  <a:pt x="5234619" y="963037"/>
                  <a:pt x="5222425" y="958991"/>
                  <a:pt x="5212269" y="952675"/>
                </a:cubicBezTo>
                <a:cubicBezTo>
                  <a:pt x="5199282" y="944367"/>
                  <a:pt x="5189723" y="933193"/>
                  <a:pt x="5189723" y="916917"/>
                </a:cubicBezTo>
                <a:cubicBezTo>
                  <a:pt x="5189723" y="894381"/>
                  <a:pt x="5207403" y="876301"/>
                  <a:pt x="5235039" y="876301"/>
                </a:cubicBezTo>
                <a:close/>
                <a:moveTo>
                  <a:pt x="3990438" y="876301"/>
                </a:moveTo>
                <a:cubicBezTo>
                  <a:pt x="4006686" y="876301"/>
                  <a:pt x="4022929" y="882596"/>
                  <a:pt x="4034521" y="898449"/>
                </a:cubicBezTo>
                <a:lnTo>
                  <a:pt x="4020890" y="911455"/>
                </a:lnTo>
                <a:cubicBezTo>
                  <a:pt x="4012167" y="899857"/>
                  <a:pt x="4000388" y="895394"/>
                  <a:pt x="3990624" y="895394"/>
                </a:cubicBezTo>
                <a:cubicBezTo>
                  <a:pt x="3977432" y="895394"/>
                  <a:pt x="3966857" y="903335"/>
                  <a:pt x="3966857" y="915717"/>
                </a:cubicBezTo>
                <a:cubicBezTo>
                  <a:pt x="3966857" y="924857"/>
                  <a:pt x="3972753" y="930937"/>
                  <a:pt x="3979652" y="935011"/>
                </a:cubicBezTo>
                <a:cubicBezTo>
                  <a:pt x="3987774" y="939898"/>
                  <a:pt x="4005664" y="947393"/>
                  <a:pt x="4016029" y="953508"/>
                </a:cubicBezTo>
                <a:cubicBezTo>
                  <a:pt x="4029012" y="961212"/>
                  <a:pt x="4037763" y="972178"/>
                  <a:pt x="4037763" y="988425"/>
                </a:cubicBezTo>
                <a:cubicBezTo>
                  <a:pt x="4037763" y="1014022"/>
                  <a:pt x="4016426" y="1031520"/>
                  <a:pt x="3988194" y="1031520"/>
                </a:cubicBezTo>
                <a:cubicBezTo>
                  <a:pt x="3967477" y="1031520"/>
                  <a:pt x="3947161" y="1021359"/>
                  <a:pt x="3937001" y="1000620"/>
                </a:cubicBezTo>
                <a:lnTo>
                  <a:pt x="3952022" y="988238"/>
                </a:lnTo>
                <a:cubicBezTo>
                  <a:pt x="3960354" y="1004910"/>
                  <a:pt x="3973957" y="1012218"/>
                  <a:pt x="3987984" y="1012218"/>
                </a:cubicBezTo>
                <a:cubicBezTo>
                  <a:pt x="4005664" y="1012218"/>
                  <a:pt x="4015614" y="1001432"/>
                  <a:pt x="4015614" y="989446"/>
                </a:cubicBezTo>
                <a:cubicBezTo>
                  <a:pt x="4015614" y="979285"/>
                  <a:pt x="4008300" y="973198"/>
                  <a:pt x="3999968" y="968527"/>
                </a:cubicBezTo>
                <a:cubicBezTo>
                  <a:pt x="3990018" y="963037"/>
                  <a:pt x="3977819" y="958991"/>
                  <a:pt x="3967668" y="952675"/>
                </a:cubicBezTo>
                <a:cubicBezTo>
                  <a:pt x="3954681" y="944367"/>
                  <a:pt x="3945123" y="933193"/>
                  <a:pt x="3945123" y="916917"/>
                </a:cubicBezTo>
                <a:cubicBezTo>
                  <a:pt x="3945123" y="894381"/>
                  <a:pt x="3962803" y="876301"/>
                  <a:pt x="3990438" y="876301"/>
                </a:cubicBezTo>
                <a:close/>
                <a:moveTo>
                  <a:pt x="3659206" y="876301"/>
                </a:moveTo>
                <a:cubicBezTo>
                  <a:pt x="3687254" y="876301"/>
                  <a:pt x="3711434" y="889928"/>
                  <a:pt x="3724028" y="909203"/>
                </a:cubicBezTo>
                <a:lnTo>
                  <a:pt x="3708985" y="921819"/>
                </a:lnTo>
                <a:cubicBezTo>
                  <a:pt x="3697596" y="906383"/>
                  <a:pt x="3680334" y="896014"/>
                  <a:pt x="3659617" y="896014"/>
                </a:cubicBezTo>
                <a:cubicBezTo>
                  <a:pt x="3627941" y="896014"/>
                  <a:pt x="3602343" y="920599"/>
                  <a:pt x="3602343" y="954728"/>
                </a:cubicBezTo>
                <a:cubicBezTo>
                  <a:pt x="3602343" y="988241"/>
                  <a:pt x="3627106" y="1011800"/>
                  <a:pt x="3659418" y="1011800"/>
                </a:cubicBezTo>
                <a:cubicBezTo>
                  <a:pt x="3680123" y="1011800"/>
                  <a:pt x="3698013" y="1001846"/>
                  <a:pt x="3709792" y="986411"/>
                </a:cubicBezTo>
                <a:lnTo>
                  <a:pt x="3724419" y="998811"/>
                </a:lnTo>
                <a:cubicBezTo>
                  <a:pt x="3711024" y="1017512"/>
                  <a:pt x="3687042" y="1031304"/>
                  <a:pt x="3658604" y="1031304"/>
                </a:cubicBezTo>
                <a:cubicBezTo>
                  <a:pt x="3616347" y="1031304"/>
                  <a:pt x="3581400" y="1000433"/>
                  <a:pt x="3581400" y="954520"/>
                </a:cubicBezTo>
                <a:cubicBezTo>
                  <a:pt x="3581400" y="908191"/>
                  <a:pt x="3617155" y="876301"/>
                  <a:pt x="3659206" y="876301"/>
                </a:cubicBezTo>
                <a:close/>
                <a:moveTo>
                  <a:pt x="2998805" y="876301"/>
                </a:moveTo>
                <a:cubicBezTo>
                  <a:pt x="3026852" y="876301"/>
                  <a:pt x="3051039" y="889928"/>
                  <a:pt x="3063626" y="909203"/>
                </a:cubicBezTo>
                <a:lnTo>
                  <a:pt x="3048589" y="921819"/>
                </a:lnTo>
                <a:cubicBezTo>
                  <a:pt x="3037194" y="906383"/>
                  <a:pt x="3019933" y="896014"/>
                  <a:pt x="2999215" y="896014"/>
                </a:cubicBezTo>
                <a:cubicBezTo>
                  <a:pt x="2967520" y="896014"/>
                  <a:pt x="2941923" y="920599"/>
                  <a:pt x="2941923" y="954728"/>
                </a:cubicBezTo>
                <a:cubicBezTo>
                  <a:pt x="2941923" y="988241"/>
                  <a:pt x="2966706" y="1011800"/>
                  <a:pt x="2999017" y="1011800"/>
                </a:cubicBezTo>
                <a:cubicBezTo>
                  <a:pt x="3019721" y="1011800"/>
                  <a:pt x="3037592" y="1001846"/>
                  <a:pt x="3049397" y="986411"/>
                </a:cubicBezTo>
                <a:lnTo>
                  <a:pt x="3064017" y="998811"/>
                </a:lnTo>
                <a:cubicBezTo>
                  <a:pt x="3050622" y="1017512"/>
                  <a:pt x="3026640" y="1031304"/>
                  <a:pt x="2998183" y="1031304"/>
                </a:cubicBezTo>
                <a:cubicBezTo>
                  <a:pt x="2955946" y="1031304"/>
                  <a:pt x="2921000" y="1000433"/>
                  <a:pt x="2921000" y="954520"/>
                </a:cubicBezTo>
                <a:cubicBezTo>
                  <a:pt x="2921000" y="908191"/>
                  <a:pt x="2956754" y="876301"/>
                  <a:pt x="2998805" y="876301"/>
                </a:cubicBezTo>
                <a:close/>
                <a:moveTo>
                  <a:pt x="2809338" y="876301"/>
                </a:moveTo>
                <a:cubicBezTo>
                  <a:pt x="2825582" y="876301"/>
                  <a:pt x="2841825" y="882596"/>
                  <a:pt x="2853423" y="898449"/>
                </a:cubicBezTo>
                <a:lnTo>
                  <a:pt x="2839791" y="911455"/>
                </a:lnTo>
                <a:cubicBezTo>
                  <a:pt x="2831063" y="899857"/>
                  <a:pt x="2819288" y="895394"/>
                  <a:pt x="2809515" y="895394"/>
                </a:cubicBezTo>
                <a:cubicBezTo>
                  <a:pt x="2796332" y="895394"/>
                  <a:pt x="2785756" y="903335"/>
                  <a:pt x="2785756" y="915717"/>
                </a:cubicBezTo>
                <a:cubicBezTo>
                  <a:pt x="2785756" y="924857"/>
                  <a:pt x="2791657" y="930937"/>
                  <a:pt x="2798576" y="935011"/>
                </a:cubicBezTo>
                <a:cubicBezTo>
                  <a:pt x="2806697" y="939898"/>
                  <a:pt x="2824565" y="947393"/>
                  <a:pt x="2834930" y="953508"/>
                </a:cubicBezTo>
                <a:cubicBezTo>
                  <a:pt x="2847913" y="961212"/>
                  <a:pt x="2856665" y="972178"/>
                  <a:pt x="2856665" y="988425"/>
                </a:cubicBezTo>
                <a:cubicBezTo>
                  <a:pt x="2856665" y="1014022"/>
                  <a:pt x="2835327" y="1031520"/>
                  <a:pt x="2807094" y="1031520"/>
                </a:cubicBezTo>
                <a:cubicBezTo>
                  <a:pt x="2786381" y="1031520"/>
                  <a:pt x="2766060" y="1021359"/>
                  <a:pt x="2755900" y="1000620"/>
                </a:cubicBezTo>
                <a:lnTo>
                  <a:pt x="2770917" y="988238"/>
                </a:lnTo>
                <a:cubicBezTo>
                  <a:pt x="2779272" y="1004910"/>
                  <a:pt x="2792856" y="1012218"/>
                  <a:pt x="2806884" y="1012218"/>
                </a:cubicBezTo>
                <a:cubicBezTo>
                  <a:pt x="2824565" y="1012218"/>
                  <a:pt x="2834515" y="1001432"/>
                  <a:pt x="2834515" y="989446"/>
                </a:cubicBezTo>
                <a:cubicBezTo>
                  <a:pt x="2834515" y="979285"/>
                  <a:pt x="2827200" y="973198"/>
                  <a:pt x="2818892" y="968527"/>
                </a:cubicBezTo>
                <a:cubicBezTo>
                  <a:pt x="2808918" y="963037"/>
                  <a:pt x="2796724" y="958991"/>
                  <a:pt x="2786568" y="952675"/>
                </a:cubicBezTo>
                <a:cubicBezTo>
                  <a:pt x="2773580" y="944367"/>
                  <a:pt x="2764022" y="933193"/>
                  <a:pt x="2764022" y="916917"/>
                </a:cubicBezTo>
                <a:cubicBezTo>
                  <a:pt x="2764022" y="894381"/>
                  <a:pt x="2781702" y="876301"/>
                  <a:pt x="2809338" y="876301"/>
                </a:cubicBezTo>
                <a:close/>
                <a:moveTo>
                  <a:pt x="833442" y="685801"/>
                </a:moveTo>
                <a:cubicBezTo>
                  <a:pt x="886926" y="685801"/>
                  <a:pt x="930283" y="729160"/>
                  <a:pt x="930283" y="782645"/>
                </a:cubicBezTo>
                <a:cubicBezTo>
                  <a:pt x="930283" y="836130"/>
                  <a:pt x="886926" y="879489"/>
                  <a:pt x="833442" y="879489"/>
                </a:cubicBezTo>
                <a:cubicBezTo>
                  <a:pt x="779958" y="879489"/>
                  <a:pt x="736601" y="836130"/>
                  <a:pt x="736601" y="782645"/>
                </a:cubicBezTo>
                <a:cubicBezTo>
                  <a:pt x="736601" y="729160"/>
                  <a:pt x="779958" y="685801"/>
                  <a:pt x="833442" y="685801"/>
                </a:cubicBezTo>
                <a:close/>
                <a:moveTo>
                  <a:pt x="902864" y="558801"/>
                </a:moveTo>
                <a:cubicBezTo>
                  <a:pt x="945586" y="558801"/>
                  <a:pt x="980228" y="593435"/>
                  <a:pt x="980228" y="636164"/>
                </a:cubicBezTo>
                <a:cubicBezTo>
                  <a:pt x="980228" y="668372"/>
                  <a:pt x="960543" y="695972"/>
                  <a:pt x="932549" y="707615"/>
                </a:cubicBezTo>
                <a:cubicBezTo>
                  <a:pt x="909755" y="677673"/>
                  <a:pt x="873753" y="658313"/>
                  <a:pt x="833316" y="658313"/>
                </a:cubicBezTo>
                <a:cubicBezTo>
                  <a:pt x="831790" y="658313"/>
                  <a:pt x="830279" y="658348"/>
                  <a:pt x="828767" y="658403"/>
                </a:cubicBezTo>
                <a:cubicBezTo>
                  <a:pt x="826654" y="651355"/>
                  <a:pt x="825501" y="643894"/>
                  <a:pt x="825501" y="636164"/>
                </a:cubicBezTo>
                <a:cubicBezTo>
                  <a:pt x="825501" y="593435"/>
                  <a:pt x="860142" y="558801"/>
                  <a:pt x="902864" y="558801"/>
                </a:cubicBezTo>
                <a:close/>
                <a:moveTo>
                  <a:pt x="641407" y="471338"/>
                </a:moveTo>
                <a:cubicBezTo>
                  <a:pt x="641407" y="471338"/>
                  <a:pt x="641407" y="1168270"/>
                  <a:pt x="641407" y="1168270"/>
                </a:cubicBezTo>
                <a:cubicBezTo>
                  <a:pt x="704775" y="1126196"/>
                  <a:pt x="802946" y="1048232"/>
                  <a:pt x="894478" y="938840"/>
                </a:cubicBezTo>
                <a:cubicBezTo>
                  <a:pt x="980342" y="836147"/>
                  <a:pt x="1048747" y="721317"/>
                  <a:pt x="1097747" y="597444"/>
                </a:cubicBezTo>
                <a:cubicBezTo>
                  <a:pt x="1113947" y="556401"/>
                  <a:pt x="1128029" y="514327"/>
                  <a:pt x="1139992" y="471338"/>
                </a:cubicBezTo>
                <a:close/>
                <a:moveTo>
                  <a:pt x="4741431" y="250706"/>
                </a:moveTo>
                <a:lnTo>
                  <a:pt x="4678665" y="414134"/>
                </a:lnTo>
                <a:cubicBezTo>
                  <a:pt x="4678665" y="414134"/>
                  <a:pt x="4804820" y="414134"/>
                  <a:pt x="4804820" y="414134"/>
                </a:cubicBezTo>
                <a:close/>
                <a:moveTo>
                  <a:pt x="1737990" y="240756"/>
                </a:moveTo>
                <a:lnTo>
                  <a:pt x="1737990" y="601183"/>
                </a:lnTo>
                <a:lnTo>
                  <a:pt x="1803878" y="601183"/>
                </a:lnTo>
                <a:cubicBezTo>
                  <a:pt x="1852345" y="601183"/>
                  <a:pt x="1890952" y="586904"/>
                  <a:pt x="1919750" y="558308"/>
                </a:cubicBezTo>
                <a:cubicBezTo>
                  <a:pt x="1948530" y="529732"/>
                  <a:pt x="1962921" y="483971"/>
                  <a:pt x="1962921" y="420988"/>
                </a:cubicBezTo>
                <a:cubicBezTo>
                  <a:pt x="1962921" y="358025"/>
                  <a:pt x="1948530" y="312245"/>
                  <a:pt x="1919750" y="283631"/>
                </a:cubicBezTo>
                <a:cubicBezTo>
                  <a:pt x="1890952" y="255073"/>
                  <a:pt x="1852345" y="240756"/>
                  <a:pt x="1803878" y="240756"/>
                </a:cubicBezTo>
                <a:close/>
                <a:moveTo>
                  <a:pt x="2308556" y="229295"/>
                </a:moveTo>
                <a:cubicBezTo>
                  <a:pt x="2304406" y="229295"/>
                  <a:pt x="2297392" y="229687"/>
                  <a:pt x="2287442" y="230528"/>
                </a:cubicBezTo>
                <a:cubicBezTo>
                  <a:pt x="2251774" y="234655"/>
                  <a:pt x="2224153" y="250931"/>
                  <a:pt x="2204488" y="279315"/>
                </a:cubicBezTo>
                <a:cubicBezTo>
                  <a:pt x="2184806" y="307699"/>
                  <a:pt x="2174964" y="344241"/>
                  <a:pt x="2174964" y="388998"/>
                </a:cubicBezTo>
                <a:cubicBezTo>
                  <a:pt x="2174964" y="400579"/>
                  <a:pt x="2175998" y="414664"/>
                  <a:pt x="2178082" y="431252"/>
                </a:cubicBezTo>
                <a:cubicBezTo>
                  <a:pt x="2184280" y="483854"/>
                  <a:pt x="2200030" y="525071"/>
                  <a:pt x="2225295" y="554902"/>
                </a:cubicBezTo>
                <a:cubicBezTo>
                  <a:pt x="2250559" y="584734"/>
                  <a:pt x="2283690" y="599660"/>
                  <a:pt x="2324723" y="599660"/>
                </a:cubicBezTo>
                <a:cubicBezTo>
                  <a:pt x="2328855" y="599660"/>
                  <a:pt x="2335905" y="599230"/>
                  <a:pt x="2345855" y="598388"/>
                </a:cubicBezTo>
                <a:cubicBezTo>
                  <a:pt x="2381450" y="594261"/>
                  <a:pt x="2409108" y="577985"/>
                  <a:pt x="2428808" y="549621"/>
                </a:cubicBezTo>
                <a:cubicBezTo>
                  <a:pt x="2448473" y="521256"/>
                  <a:pt x="2458314" y="484675"/>
                  <a:pt x="2458314" y="439937"/>
                </a:cubicBezTo>
                <a:cubicBezTo>
                  <a:pt x="2458314" y="428357"/>
                  <a:pt x="2457263" y="414272"/>
                  <a:pt x="2455197" y="397684"/>
                </a:cubicBezTo>
                <a:cubicBezTo>
                  <a:pt x="2448998" y="345082"/>
                  <a:pt x="2433231" y="303846"/>
                  <a:pt x="2407966" y="274033"/>
                </a:cubicBezTo>
                <a:cubicBezTo>
                  <a:pt x="2382701" y="244202"/>
                  <a:pt x="2349552" y="229295"/>
                  <a:pt x="2308556" y="229295"/>
                </a:cubicBezTo>
                <a:close/>
                <a:moveTo>
                  <a:pt x="5410201" y="215901"/>
                </a:moveTo>
                <a:lnTo>
                  <a:pt x="5692961" y="215901"/>
                </a:lnTo>
                <a:lnTo>
                  <a:pt x="5694805" y="228357"/>
                </a:lnTo>
                <a:lnTo>
                  <a:pt x="5703500" y="302294"/>
                </a:lnTo>
                <a:lnTo>
                  <a:pt x="5691685" y="304155"/>
                </a:lnTo>
                <a:cubicBezTo>
                  <a:pt x="5688371" y="279737"/>
                  <a:pt x="5682380" y="263066"/>
                  <a:pt x="5673672" y="254142"/>
                </a:cubicBezTo>
                <a:cubicBezTo>
                  <a:pt x="5664978" y="245237"/>
                  <a:pt x="5652553" y="240756"/>
                  <a:pt x="5636384" y="240756"/>
                </a:cubicBezTo>
                <a:lnTo>
                  <a:pt x="5497188" y="240756"/>
                </a:lnTo>
                <a:lnTo>
                  <a:pt x="5497188" y="405453"/>
                </a:lnTo>
                <a:lnTo>
                  <a:pt x="5582969" y="405453"/>
                </a:lnTo>
                <a:cubicBezTo>
                  <a:pt x="5599110" y="405453"/>
                  <a:pt x="5611021" y="403383"/>
                  <a:pt x="5618690" y="399225"/>
                </a:cubicBezTo>
                <a:cubicBezTo>
                  <a:pt x="5626344" y="395105"/>
                  <a:pt x="5630172" y="386788"/>
                  <a:pt x="5630172" y="374389"/>
                </a:cubicBezTo>
                <a:lnTo>
                  <a:pt x="5642624" y="374389"/>
                </a:lnTo>
                <a:lnTo>
                  <a:pt x="5642624" y="461371"/>
                </a:lnTo>
                <a:lnTo>
                  <a:pt x="5630172" y="461371"/>
                </a:lnTo>
                <a:cubicBezTo>
                  <a:pt x="5630172" y="448934"/>
                  <a:pt x="5626344" y="440655"/>
                  <a:pt x="5618690" y="436497"/>
                </a:cubicBezTo>
                <a:cubicBezTo>
                  <a:pt x="5611021" y="432358"/>
                  <a:pt x="5599110" y="430307"/>
                  <a:pt x="5582969" y="430307"/>
                </a:cubicBezTo>
                <a:lnTo>
                  <a:pt x="5497188" y="430307"/>
                </a:lnTo>
                <a:lnTo>
                  <a:pt x="5497188" y="601175"/>
                </a:lnTo>
                <a:lnTo>
                  <a:pt x="5642624" y="601175"/>
                </a:lnTo>
                <a:cubicBezTo>
                  <a:pt x="5658765" y="601175"/>
                  <a:pt x="5671176" y="596732"/>
                  <a:pt x="5679884" y="587827"/>
                </a:cubicBezTo>
                <a:cubicBezTo>
                  <a:pt x="5688579" y="578922"/>
                  <a:pt x="5694597" y="562251"/>
                  <a:pt x="5697911" y="537795"/>
                </a:cubicBezTo>
                <a:lnTo>
                  <a:pt x="5709726" y="539656"/>
                </a:lnTo>
                <a:lnTo>
                  <a:pt x="5701004" y="613612"/>
                </a:lnTo>
                <a:cubicBezTo>
                  <a:pt x="5701004" y="613612"/>
                  <a:pt x="5699146" y="626030"/>
                  <a:pt x="5699146" y="626030"/>
                </a:cubicBezTo>
                <a:lnTo>
                  <a:pt x="5410201" y="626030"/>
                </a:lnTo>
                <a:lnTo>
                  <a:pt x="5410201" y="613612"/>
                </a:lnTo>
                <a:cubicBezTo>
                  <a:pt x="5422640" y="613612"/>
                  <a:pt x="5430918" y="609758"/>
                  <a:pt x="5435064" y="602125"/>
                </a:cubicBezTo>
                <a:cubicBezTo>
                  <a:pt x="5439211" y="594454"/>
                  <a:pt x="5441291" y="582530"/>
                  <a:pt x="5441291" y="566371"/>
                </a:cubicBezTo>
                <a:lnTo>
                  <a:pt x="5441291" y="275579"/>
                </a:lnTo>
                <a:cubicBezTo>
                  <a:pt x="5441291" y="259420"/>
                  <a:pt x="5439211" y="247515"/>
                  <a:pt x="5435064" y="239844"/>
                </a:cubicBezTo>
                <a:cubicBezTo>
                  <a:pt x="5430918" y="232192"/>
                  <a:pt x="5422640" y="228357"/>
                  <a:pt x="5410201" y="228357"/>
                </a:cubicBezTo>
                <a:close/>
                <a:moveTo>
                  <a:pt x="4681801" y="215901"/>
                </a:moveTo>
                <a:lnTo>
                  <a:pt x="4788059" y="215901"/>
                </a:lnTo>
                <a:lnTo>
                  <a:pt x="4924122" y="570081"/>
                </a:lnTo>
                <a:cubicBezTo>
                  <a:pt x="4929501" y="584606"/>
                  <a:pt x="4936853" y="595487"/>
                  <a:pt x="4946179" y="602721"/>
                </a:cubicBezTo>
                <a:cubicBezTo>
                  <a:pt x="4955525" y="609993"/>
                  <a:pt x="4967613" y="613620"/>
                  <a:pt x="4982526" y="613620"/>
                </a:cubicBezTo>
                <a:lnTo>
                  <a:pt x="4982526" y="626038"/>
                </a:lnTo>
                <a:lnTo>
                  <a:pt x="4823451" y="626038"/>
                </a:lnTo>
                <a:lnTo>
                  <a:pt x="4823451" y="613620"/>
                </a:lnTo>
                <a:cubicBezTo>
                  <a:pt x="4840461" y="613620"/>
                  <a:pt x="4852445" y="611949"/>
                  <a:pt x="4859486" y="608645"/>
                </a:cubicBezTo>
                <a:cubicBezTo>
                  <a:pt x="4866548" y="605322"/>
                  <a:pt x="4870058" y="600158"/>
                  <a:pt x="4870058" y="593113"/>
                </a:cubicBezTo>
                <a:cubicBezTo>
                  <a:pt x="4870058" y="588138"/>
                  <a:pt x="4868209" y="580467"/>
                  <a:pt x="4864471" y="570081"/>
                </a:cubicBezTo>
                <a:lnTo>
                  <a:pt x="4814146" y="439008"/>
                </a:lnTo>
                <a:lnTo>
                  <a:pt x="4668737" y="439008"/>
                </a:lnTo>
                <a:lnTo>
                  <a:pt x="4618391" y="570081"/>
                </a:lnTo>
                <a:cubicBezTo>
                  <a:pt x="4614674" y="580467"/>
                  <a:pt x="4612804" y="588138"/>
                  <a:pt x="4612804" y="593113"/>
                </a:cubicBezTo>
                <a:cubicBezTo>
                  <a:pt x="4612804" y="600158"/>
                  <a:pt x="4616315" y="605322"/>
                  <a:pt x="4623376" y="608645"/>
                </a:cubicBezTo>
                <a:cubicBezTo>
                  <a:pt x="4630417" y="611949"/>
                  <a:pt x="4642422" y="613620"/>
                  <a:pt x="4659391" y="613620"/>
                </a:cubicBezTo>
                <a:lnTo>
                  <a:pt x="4659391" y="626038"/>
                </a:lnTo>
                <a:lnTo>
                  <a:pt x="4533900" y="626038"/>
                </a:lnTo>
                <a:lnTo>
                  <a:pt x="4533900" y="613620"/>
                </a:lnTo>
                <a:cubicBezTo>
                  <a:pt x="4548813" y="613620"/>
                  <a:pt x="4560901" y="609993"/>
                  <a:pt x="4570247" y="602721"/>
                </a:cubicBezTo>
                <a:cubicBezTo>
                  <a:pt x="4579573" y="595487"/>
                  <a:pt x="4586905" y="584606"/>
                  <a:pt x="4592305" y="570081"/>
                </a:cubicBezTo>
                <a:lnTo>
                  <a:pt x="4711606" y="260029"/>
                </a:lnTo>
                <a:cubicBezTo>
                  <a:pt x="4713268" y="255073"/>
                  <a:pt x="4714098" y="250307"/>
                  <a:pt x="4714098" y="245731"/>
                </a:cubicBezTo>
                <a:cubicBezTo>
                  <a:pt x="4714098" y="239959"/>
                  <a:pt x="4711710" y="235572"/>
                  <a:pt x="4706954" y="232686"/>
                </a:cubicBezTo>
                <a:cubicBezTo>
                  <a:pt x="4702156" y="229800"/>
                  <a:pt x="4693786" y="228338"/>
                  <a:pt x="4681801" y="228338"/>
                </a:cubicBezTo>
                <a:close/>
                <a:moveTo>
                  <a:pt x="3289300" y="215901"/>
                </a:moveTo>
                <a:lnTo>
                  <a:pt x="3366896" y="215901"/>
                </a:lnTo>
                <a:lnTo>
                  <a:pt x="3636651" y="563257"/>
                </a:lnTo>
                <a:lnTo>
                  <a:pt x="3636651" y="275560"/>
                </a:lnTo>
                <a:cubicBezTo>
                  <a:pt x="3636651" y="259420"/>
                  <a:pt x="3634579" y="247515"/>
                  <a:pt x="3630415" y="239844"/>
                </a:cubicBezTo>
                <a:cubicBezTo>
                  <a:pt x="3626289" y="232192"/>
                  <a:pt x="3617999" y="228357"/>
                  <a:pt x="3605602" y="228357"/>
                </a:cubicBezTo>
                <a:lnTo>
                  <a:pt x="3605602" y="215901"/>
                </a:lnTo>
                <a:lnTo>
                  <a:pt x="3692589" y="215901"/>
                </a:lnTo>
                <a:lnTo>
                  <a:pt x="3692589" y="228357"/>
                </a:lnTo>
                <a:cubicBezTo>
                  <a:pt x="3680154" y="228357"/>
                  <a:pt x="3671846" y="232192"/>
                  <a:pt x="3667719" y="239844"/>
                </a:cubicBezTo>
                <a:cubicBezTo>
                  <a:pt x="3663574" y="247515"/>
                  <a:pt x="3661502" y="259420"/>
                  <a:pt x="3661502" y="275560"/>
                </a:cubicBezTo>
                <a:lnTo>
                  <a:pt x="3661502" y="626030"/>
                </a:lnTo>
                <a:lnTo>
                  <a:pt x="3614974" y="626030"/>
                </a:lnTo>
                <a:lnTo>
                  <a:pt x="3345219" y="278673"/>
                </a:lnTo>
                <a:lnTo>
                  <a:pt x="3345219" y="566371"/>
                </a:lnTo>
                <a:cubicBezTo>
                  <a:pt x="3345219" y="582530"/>
                  <a:pt x="3347273" y="594454"/>
                  <a:pt x="3351455" y="602087"/>
                </a:cubicBezTo>
                <a:cubicBezTo>
                  <a:pt x="3355562" y="609777"/>
                  <a:pt x="3363852" y="613612"/>
                  <a:pt x="3376306" y="613612"/>
                </a:cubicBezTo>
                <a:lnTo>
                  <a:pt x="3376306" y="626030"/>
                </a:lnTo>
                <a:lnTo>
                  <a:pt x="3289300" y="626030"/>
                </a:lnTo>
                <a:lnTo>
                  <a:pt x="3289300" y="613612"/>
                </a:lnTo>
                <a:cubicBezTo>
                  <a:pt x="3301734" y="613612"/>
                  <a:pt x="3310006" y="609777"/>
                  <a:pt x="3314151" y="602087"/>
                </a:cubicBezTo>
                <a:cubicBezTo>
                  <a:pt x="3318277" y="594454"/>
                  <a:pt x="3320368" y="582530"/>
                  <a:pt x="3320368" y="566371"/>
                </a:cubicBezTo>
                <a:lnTo>
                  <a:pt x="3320368" y="275560"/>
                </a:lnTo>
                <a:cubicBezTo>
                  <a:pt x="3320368" y="259420"/>
                  <a:pt x="3318277" y="247515"/>
                  <a:pt x="3314151" y="239844"/>
                </a:cubicBezTo>
                <a:cubicBezTo>
                  <a:pt x="3310006" y="232192"/>
                  <a:pt x="3301734" y="228357"/>
                  <a:pt x="3289300" y="228357"/>
                </a:cubicBezTo>
                <a:close/>
                <a:moveTo>
                  <a:pt x="1651001" y="215901"/>
                </a:moveTo>
                <a:lnTo>
                  <a:pt x="1816276" y="215901"/>
                </a:lnTo>
                <a:cubicBezTo>
                  <a:pt x="1846504" y="215901"/>
                  <a:pt x="1876647" y="221104"/>
                  <a:pt x="1906705" y="231452"/>
                </a:cubicBezTo>
                <a:cubicBezTo>
                  <a:pt x="1936712" y="241800"/>
                  <a:pt x="1962921" y="262212"/>
                  <a:pt x="1985298" y="292669"/>
                </a:cubicBezTo>
                <a:cubicBezTo>
                  <a:pt x="2007675" y="323106"/>
                  <a:pt x="2018847" y="365886"/>
                  <a:pt x="2018847" y="420988"/>
                </a:cubicBezTo>
                <a:cubicBezTo>
                  <a:pt x="2018847" y="500111"/>
                  <a:pt x="1997815" y="554055"/>
                  <a:pt x="1955802" y="582841"/>
                </a:cubicBezTo>
                <a:cubicBezTo>
                  <a:pt x="1913755" y="611645"/>
                  <a:pt x="1867247" y="626038"/>
                  <a:pt x="1816276" y="626038"/>
                </a:cubicBezTo>
                <a:lnTo>
                  <a:pt x="1651001" y="626038"/>
                </a:lnTo>
                <a:lnTo>
                  <a:pt x="1651001" y="613601"/>
                </a:lnTo>
                <a:cubicBezTo>
                  <a:pt x="1663433" y="613601"/>
                  <a:pt x="1671692" y="609765"/>
                  <a:pt x="1675864" y="602132"/>
                </a:cubicBezTo>
                <a:cubicBezTo>
                  <a:pt x="1679986" y="594461"/>
                  <a:pt x="1682063" y="582556"/>
                  <a:pt x="1682063" y="566378"/>
                </a:cubicBezTo>
                <a:lnTo>
                  <a:pt x="1682063" y="275561"/>
                </a:lnTo>
                <a:cubicBezTo>
                  <a:pt x="1682063" y="259421"/>
                  <a:pt x="1679986" y="247516"/>
                  <a:pt x="1675864" y="239845"/>
                </a:cubicBezTo>
                <a:cubicBezTo>
                  <a:pt x="1671692" y="232193"/>
                  <a:pt x="1663433" y="228357"/>
                  <a:pt x="1651001" y="228357"/>
                </a:cubicBezTo>
                <a:close/>
                <a:moveTo>
                  <a:pt x="4976253" y="215900"/>
                </a:moveTo>
                <a:lnTo>
                  <a:pt x="5311787" y="215900"/>
                </a:lnTo>
                <a:cubicBezTo>
                  <a:pt x="5311787" y="215900"/>
                  <a:pt x="5313686" y="228336"/>
                  <a:pt x="5313686" y="228336"/>
                </a:cubicBezTo>
                <a:lnTo>
                  <a:pt x="5322372" y="302270"/>
                </a:lnTo>
                <a:lnTo>
                  <a:pt x="5310566" y="304130"/>
                </a:lnTo>
                <a:cubicBezTo>
                  <a:pt x="5307247" y="279714"/>
                  <a:pt x="5301236" y="263006"/>
                  <a:pt x="5292534" y="254101"/>
                </a:cubicBezTo>
                <a:cubicBezTo>
                  <a:pt x="5283848" y="245215"/>
                  <a:pt x="5271414" y="240753"/>
                  <a:pt x="5255282" y="240753"/>
                </a:cubicBezTo>
                <a:lnTo>
                  <a:pt x="5171976" y="240753"/>
                </a:lnTo>
                <a:lnTo>
                  <a:pt x="5171976" y="566353"/>
                </a:lnTo>
                <a:cubicBezTo>
                  <a:pt x="5171976" y="582511"/>
                  <a:pt x="5174073" y="594415"/>
                  <a:pt x="5178217" y="602086"/>
                </a:cubicBezTo>
                <a:cubicBezTo>
                  <a:pt x="5182346" y="609737"/>
                  <a:pt x="5190635" y="613573"/>
                  <a:pt x="5203069" y="613573"/>
                </a:cubicBezTo>
                <a:lnTo>
                  <a:pt x="5203069" y="626009"/>
                </a:lnTo>
                <a:lnTo>
                  <a:pt x="5085004" y="626009"/>
                </a:lnTo>
                <a:lnTo>
                  <a:pt x="5085004" y="613573"/>
                </a:lnTo>
                <a:cubicBezTo>
                  <a:pt x="5097438" y="613573"/>
                  <a:pt x="5105711" y="609737"/>
                  <a:pt x="5109839" y="602086"/>
                </a:cubicBezTo>
                <a:cubicBezTo>
                  <a:pt x="5114000" y="594415"/>
                  <a:pt x="5116081" y="582511"/>
                  <a:pt x="5116081" y="566353"/>
                </a:cubicBezTo>
                <a:lnTo>
                  <a:pt x="5116081" y="240753"/>
                </a:lnTo>
                <a:lnTo>
                  <a:pt x="5032791" y="240753"/>
                </a:lnTo>
                <a:cubicBezTo>
                  <a:pt x="5016642" y="240753"/>
                  <a:pt x="5004225" y="245215"/>
                  <a:pt x="4995523" y="254101"/>
                </a:cubicBezTo>
                <a:cubicBezTo>
                  <a:pt x="4986821" y="263006"/>
                  <a:pt x="4980810" y="279714"/>
                  <a:pt x="4977491" y="304130"/>
                </a:cubicBezTo>
                <a:lnTo>
                  <a:pt x="4965701" y="302270"/>
                </a:lnTo>
                <a:lnTo>
                  <a:pt x="4974387" y="228336"/>
                </a:lnTo>
                <a:close/>
                <a:moveTo>
                  <a:pt x="4176169" y="215900"/>
                </a:moveTo>
                <a:lnTo>
                  <a:pt x="4511688" y="215900"/>
                </a:lnTo>
                <a:cubicBezTo>
                  <a:pt x="4511688" y="215900"/>
                  <a:pt x="4513587" y="228336"/>
                  <a:pt x="4513587" y="228336"/>
                </a:cubicBezTo>
                <a:lnTo>
                  <a:pt x="4522272" y="302270"/>
                </a:lnTo>
                <a:lnTo>
                  <a:pt x="4510466" y="304130"/>
                </a:lnTo>
                <a:cubicBezTo>
                  <a:pt x="4507147" y="279714"/>
                  <a:pt x="4501136" y="263006"/>
                  <a:pt x="4492434" y="254101"/>
                </a:cubicBezTo>
                <a:cubicBezTo>
                  <a:pt x="4483748" y="245215"/>
                  <a:pt x="4471315" y="240753"/>
                  <a:pt x="4455182" y="240753"/>
                </a:cubicBezTo>
                <a:lnTo>
                  <a:pt x="4371876" y="240753"/>
                </a:lnTo>
                <a:lnTo>
                  <a:pt x="4371876" y="566353"/>
                </a:lnTo>
                <a:cubicBezTo>
                  <a:pt x="4371876" y="582511"/>
                  <a:pt x="4373973" y="594415"/>
                  <a:pt x="4378118" y="602086"/>
                </a:cubicBezTo>
                <a:cubicBezTo>
                  <a:pt x="4382246" y="609737"/>
                  <a:pt x="4390535" y="613573"/>
                  <a:pt x="4402969" y="613573"/>
                </a:cubicBezTo>
                <a:lnTo>
                  <a:pt x="4402969" y="626009"/>
                </a:lnTo>
                <a:lnTo>
                  <a:pt x="4284904" y="626009"/>
                </a:lnTo>
                <a:lnTo>
                  <a:pt x="4284904" y="613573"/>
                </a:lnTo>
                <a:cubicBezTo>
                  <a:pt x="4297338" y="613573"/>
                  <a:pt x="4305628" y="609737"/>
                  <a:pt x="4309739" y="602086"/>
                </a:cubicBezTo>
                <a:cubicBezTo>
                  <a:pt x="4313900" y="594415"/>
                  <a:pt x="4315981" y="582511"/>
                  <a:pt x="4315981" y="566353"/>
                </a:cubicBezTo>
                <a:lnTo>
                  <a:pt x="4315981" y="240753"/>
                </a:lnTo>
                <a:lnTo>
                  <a:pt x="4232692" y="240753"/>
                </a:lnTo>
                <a:cubicBezTo>
                  <a:pt x="4216542" y="240753"/>
                  <a:pt x="4204125" y="245215"/>
                  <a:pt x="4195439" y="254101"/>
                </a:cubicBezTo>
                <a:cubicBezTo>
                  <a:pt x="4186721" y="263006"/>
                  <a:pt x="4180727" y="279714"/>
                  <a:pt x="4177391" y="304130"/>
                </a:cubicBezTo>
                <a:lnTo>
                  <a:pt x="4165601" y="302270"/>
                </a:lnTo>
                <a:lnTo>
                  <a:pt x="4174287" y="228336"/>
                </a:lnTo>
                <a:close/>
                <a:moveTo>
                  <a:pt x="2540000" y="215900"/>
                </a:moveTo>
                <a:lnTo>
                  <a:pt x="2698445" y="215900"/>
                </a:lnTo>
                <a:lnTo>
                  <a:pt x="2698445" y="228336"/>
                </a:lnTo>
                <a:cubicBezTo>
                  <a:pt x="2680643" y="228336"/>
                  <a:pt x="2668185" y="230197"/>
                  <a:pt x="2661167" y="233918"/>
                </a:cubicBezTo>
                <a:cubicBezTo>
                  <a:pt x="2654117" y="237658"/>
                  <a:pt x="2650609" y="243449"/>
                  <a:pt x="2650609" y="251310"/>
                </a:cubicBezTo>
                <a:cubicBezTo>
                  <a:pt x="2650609" y="255885"/>
                  <a:pt x="2652057" y="262910"/>
                  <a:pt x="2654954" y="272461"/>
                </a:cubicBezTo>
                <a:lnTo>
                  <a:pt x="2758739" y="585623"/>
                </a:lnTo>
                <a:lnTo>
                  <a:pt x="2874305" y="215900"/>
                </a:lnTo>
                <a:lnTo>
                  <a:pt x="2932732" y="215900"/>
                </a:lnTo>
                <a:lnTo>
                  <a:pt x="3047687" y="585623"/>
                </a:lnTo>
                <a:lnTo>
                  <a:pt x="3152662" y="272461"/>
                </a:lnTo>
                <a:cubicBezTo>
                  <a:pt x="3155978" y="263746"/>
                  <a:pt x="3157652" y="256512"/>
                  <a:pt x="3157652" y="250702"/>
                </a:cubicBezTo>
                <a:cubicBezTo>
                  <a:pt x="3157652" y="243240"/>
                  <a:pt x="3154014" y="237658"/>
                  <a:pt x="3146771" y="233918"/>
                </a:cubicBezTo>
                <a:cubicBezTo>
                  <a:pt x="3139528" y="230197"/>
                  <a:pt x="3127231" y="228336"/>
                  <a:pt x="3109783" y="228336"/>
                </a:cubicBezTo>
                <a:lnTo>
                  <a:pt x="3109783" y="215900"/>
                </a:lnTo>
                <a:lnTo>
                  <a:pt x="3235329" y="215900"/>
                </a:lnTo>
                <a:cubicBezTo>
                  <a:pt x="3235329" y="215900"/>
                  <a:pt x="3235329" y="228336"/>
                  <a:pt x="3235329" y="228336"/>
                </a:cubicBezTo>
                <a:cubicBezTo>
                  <a:pt x="3220424" y="228336"/>
                  <a:pt x="3208610" y="231981"/>
                  <a:pt x="3199951" y="239215"/>
                </a:cubicBezTo>
                <a:cubicBezTo>
                  <a:pt x="3191227" y="246430"/>
                  <a:pt x="3184177" y="257537"/>
                  <a:pt x="3178769" y="272461"/>
                </a:cubicBezTo>
                <a:lnTo>
                  <a:pt x="3060080" y="626007"/>
                </a:lnTo>
                <a:lnTo>
                  <a:pt x="3001685" y="626007"/>
                </a:lnTo>
                <a:lnTo>
                  <a:pt x="2887375" y="256892"/>
                </a:lnTo>
                <a:lnTo>
                  <a:pt x="2772388" y="626007"/>
                </a:lnTo>
                <a:lnTo>
                  <a:pt x="2713993" y="626007"/>
                </a:lnTo>
                <a:lnTo>
                  <a:pt x="2595916" y="272461"/>
                </a:lnTo>
                <a:cubicBezTo>
                  <a:pt x="2590958" y="257936"/>
                  <a:pt x="2584102" y="246962"/>
                  <a:pt x="2575410" y="239500"/>
                </a:cubicBezTo>
                <a:cubicBezTo>
                  <a:pt x="2566718" y="232038"/>
                  <a:pt x="2554904" y="228336"/>
                  <a:pt x="2540000" y="228336"/>
                </a:cubicBezTo>
                <a:close/>
                <a:moveTo>
                  <a:pt x="3936664" y="203201"/>
                </a:moveTo>
                <a:cubicBezTo>
                  <a:pt x="4032493" y="203201"/>
                  <a:pt x="4080172" y="229786"/>
                  <a:pt x="4080172" y="229786"/>
                </a:cubicBezTo>
                <a:lnTo>
                  <a:pt x="4070159" y="300366"/>
                </a:lnTo>
                <a:lnTo>
                  <a:pt x="4057882" y="302244"/>
                </a:lnTo>
                <a:cubicBezTo>
                  <a:pt x="4057882" y="302244"/>
                  <a:pt x="4068290" y="227008"/>
                  <a:pt x="3936041" y="228045"/>
                </a:cubicBezTo>
                <a:cubicBezTo>
                  <a:pt x="3902493" y="228045"/>
                  <a:pt x="3877210" y="234168"/>
                  <a:pt x="3860239" y="246394"/>
                </a:cubicBezTo>
                <a:cubicBezTo>
                  <a:pt x="3843236" y="258601"/>
                  <a:pt x="3834743" y="276129"/>
                  <a:pt x="3834743" y="298899"/>
                </a:cubicBezTo>
                <a:cubicBezTo>
                  <a:pt x="3834743" y="313394"/>
                  <a:pt x="3839301" y="325503"/>
                  <a:pt x="3848418" y="335245"/>
                </a:cubicBezTo>
                <a:cubicBezTo>
                  <a:pt x="3857534" y="344987"/>
                  <a:pt x="3869021" y="352851"/>
                  <a:pt x="3882923" y="358857"/>
                </a:cubicBezTo>
                <a:cubicBezTo>
                  <a:pt x="3896795" y="364862"/>
                  <a:pt x="3915134" y="371396"/>
                  <a:pt x="3937895" y="378419"/>
                </a:cubicBezTo>
                <a:cubicBezTo>
                  <a:pt x="3978494" y="391271"/>
                  <a:pt x="4008958" y="402030"/>
                  <a:pt x="4029257" y="410736"/>
                </a:cubicBezTo>
                <a:cubicBezTo>
                  <a:pt x="4049541" y="419441"/>
                  <a:pt x="4066437" y="431667"/>
                  <a:pt x="4079898" y="447395"/>
                </a:cubicBezTo>
                <a:cubicBezTo>
                  <a:pt x="4093345" y="463143"/>
                  <a:pt x="4100091" y="484074"/>
                  <a:pt x="4100091" y="510150"/>
                </a:cubicBezTo>
                <a:cubicBezTo>
                  <a:pt x="4100091" y="552013"/>
                  <a:pt x="4085490" y="581728"/>
                  <a:pt x="4056302" y="599334"/>
                </a:cubicBezTo>
                <a:cubicBezTo>
                  <a:pt x="4027084" y="616940"/>
                  <a:pt x="3982748" y="625743"/>
                  <a:pt x="3935996" y="625743"/>
                </a:cubicBezTo>
                <a:cubicBezTo>
                  <a:pt x="3831264" y="625743"/>
                  <a:pt x="3771901" y="592174"/>
                  <a:pt x="3771901" y="592174"/>
                </a:cubicBezTo>
                <a:lnTo>
                  <a:pt x="3787778" y="521222"/>
                </a:lnTo>
                <a:lnTo>
                  <a:pt x="3800070" y="519364"/>
                </a:lnTo>
                <a:cubicBezTo>
                  <a:pt x="3792580" y="561873"/>
                  <a:pt x="3842188" y="600879"/>
                  <a:pt x="3926363" y="600879"/>
                </a:cubicBezTo>
                <a:cubicBezTo>
                  <a:pt x="3997334" y="600879"/>
                  <a:pt x="4044147" y="574588"/>
                  <a:pt x="4044147" y="521966"/>
                </a:cubicBezTo>
                <a:cubicBezTo>
                  <a:pt x="4044147" y="506218"/>
                  <a:pt x="4039908" y="493170"/>
                  <a:pt x="4031430" y="482822"/>
                </a:cubicBezTo>
                <a:cubicBezTo>
                  <a:pt x="4022936" y="472454"/>
                  <a:pt x="4011541" y="463964"/>
                  <a:pt x="3997243" y="457333"/>
                </a:cubicBezTo>
                <a:cubicBezTo>
                  <a:pt x="3982946" y="450721"/>
                  <a:pt x="3963178" y="443463"/>
                  <a:pt x="3937895" y="435579"/>
                </a:cubicBezTo>
                <a:lnTo>
                  <a:pt x="3919890" y="429985"/>
                </a:lnTo>
                <a:cubicBezTo>
                  <a:pt x="3886722" y="419636"/>
                  <a:pt x="3861074" y="410403"/>
                  <a:pt x="3842841" y="402363"/>
                </a:cubicBezTo>
                <a:cubicBezTo>
                  <a:pt x="3824609" y="394264"/>
                  <a:pt x="3809384" y="382996"/>
                  <a:pt x="3797168" y="368481"/>
                </a:cubicBezTo>
                <a:cubicBezTo>
                  <a:pt x="3784952" y="353986"/>
                  <a:pt x="3778844" y="335147"/>
                  <a:pt x="3778844" y="311947"/>
                </a:cubicBezTo>
                <a:cubicBezTo>
                  <a:pt x="3778844" y="275483"/>
                  <a:pt x="3793856" y="248253"/>
                  <a:pt x="3823864" y="230236"/>
                </a:cubicBezTo>
                <a:cubicBezTo>
                  <a:pt x="3853918" y="212219"/>
                  <a:pt x="3891508" y="203201"/>
                  <a:pt x="3936664" y="203201"/>
                </a:cubicBezTo>
                <a:close/>
                <a:moveTo>
                  <a:pt x="2316621" y="203200"/>
                </a:moveTo>
                <a:cubicBezTo>
                  <a:pt x="2355986" y="203200"/>
                  <a:pt x="2390476" y="212316"/>
                  <a:pt x="2420109" y="230528"/>
                </a:cubicBezTo>
                <a:cubicBezTo>
                  <a:pt x="2449705" y="248779"/>
                  <a:pt x="2472487" y="273818"/>
                  <a:pt x="2488436" y="305724"/>
                </a:cubicBezTo>
                <a:cubicBezTo>
                  <a:pt x="2504403" y="337629"/>
                  <a:pt x="2512378" y="373877"/>
                  <a:pt x="2512378" y="414448"/>
                </a:cubicBezTo>
                <a:cubicBezTo>
                  <a:pt x="2512378" y="455059"/>
                  <a:pt x="2504403" y="491307"/>
                  <a:pt x="2488436" y="523193"/>
                </a:cubicBezTo>
                <a:cubicBezTo>
                  <a:pt x="2472487" y="555118"/>
                  <a:pt x="2449705" y="580157"/>
                  <a:pt x="2420109" y="598388"/>
                </a:cubicBezTo>
                <a:cubicBezTo>
                  <a:pt x="2390476" y="616640"/>
                  <a:pt x="2355986" y="625736"/>
                  <a:pt x="2316621" y="625736"/>
                </a:cubicBezTo>
                <a:cubicBezTo>
                  <a:pt x="2277256" y="625736"/>
                  <a:pt x="2242784" y="616640"/>
                  <a:pt x="2213188" y="598388"/>
                </a:cubicBezTo>
                <a:cubicBezTo>
                  <a:pt x="2183555" y="580157"/>
                  <a:pt x="2160773" y="555118"/>
                  <a:pt x="2144806" y="523193"/>
                </a:cubicBezTo>
                <a:cubicBezTo>
                  <a:pt x="2128857" y="491307"/>
                  <a:pt x="2120901" y="455059"/>
                  <a:pt x="2120901" y="414448"/>
                </a:cubicBezTo>
                <a:cubicBezTo>
                  <a:pt x="2120901" y="373877"/>
                  <a:pt x="2128857" y="337629"/>
                  <a:pt x="2144806" y="305724"/>
                </a:cubicBezTo>
                <a:cubicBezTo>
                  <a:pt x="2160773" y="273818"/>
                  <a:pt x="2183555" y="248779"/>
                  <a:pt x="2213188" y="230528"/>
                </a:cubicBezTo>
                <a:cubicBezTo>
                  <a:pt x="2242784" y="212316"/>
                  <a:pt x="2277256" y="203200"/>
                  <a:pt x="2316621" y="203200"/>
                </a:cubicBezTo>
                <a:close/>
                <a:moveTo>
                  <a:pt x="1094024" y="165101"/>
                </a:moveTo>
                <a:lnTo>
                  <a:pt x="1094024" y="341715"/>
                </a:lnTo>
                <a:lnTo>
                  <a:pt x="927100" y="341715"/>
                </a:lnTo>
                <a:lnTo>
                  <a:pt x="1052293" y="304307"/>
                </a:lnTo>
                <a:cubicBezTo>
                  <a:pt x="1052293" y="304307"/>
                  <a:pt x="1052293" y="189165"/>
                  <a:pt x="1052293" y="189165"/>
                </a:cubicBezTo>
                <a:close/>
                <a:moveTo>
                  <a:pt x="736600" y="165101"/>
                </a:moveTo>
                <a:lnTo>
                  <a:pt x="778331" y="189165"/>
                </a:lnTo>
                <a:cubicBezTo>
                  <a:pt x="778331" y="189165"/>
                  <a:pt x="778331" y="304307"/>
                  <a:pt x="778331" y="304307"/>
                </a:cubicBezTo>
                <a:lnTo>
                  <a:pt x="903524" y="341715"/>
                </a:lnTo>
                <a:lnTo>
                  <a:pt x="736600" y="341715"/>
                </a:lnTo>
                <a:close/>
                <a:moveTo>
                  <a:pt x="1024469" y="139701"/>
                </a:moveTo>
                <a:cubicBezTo>
                  <a:pt x="1024469" y="139701"/>
                  <a:pt x="1024469" y="283742"/>
                  <a:pt x="1024469" y="283742"/>
                </a:cubicBezTo>
                <a:lnTo>
                  <a:pt x="927101" y="338150"/>
                </a:lnTo>
                <a:lnTo>
                  <a:pt x="927101" y="214707"/>
                </a:lnTo>
                <a:cubicBezTo>
                  <a:pt x="927101" y="202736"/>
                  <a:pt x="933520" y="191674"/>
                  <a:pt x="943919" y="185721"/>
                </a:cubicBezTo>
                <a:close/>
                <a:moveTo>
                  <a:pt x="812800" y="139701"/>
                </a:moveTo>
                <a:lnTo>
                  <a:pt x="893351" y="185721"/>
                </a:lnTo>
                <a:cubicBezTo>
                  <a:pt x="903751" y="191665"/>
                  <a:pt x="910170" y="202736"/>
                  <a:pt x="910170" y="214707"/>
                </a:cubicBezTo>
                <a:lnTo>
                  <a:pt x="910170" y="338150"/>
                </a:lnTo>
                <a:lnTo>
                  <a:pt x="812800" y="283742"/>
                </a:lnTo>
                <a:close/>
                <a:moveTo>
                  <a:pt x="345298" y="114299"/>
                </a:moveTo>
                <a:cubicBezTo>
                  <a:pt x="358506" y="114343"/>
                  <a:pt x="370376" y="116057"/>
                  <a:pt x="378546" y="118252"/>
                </a:cubicBezTo>
                <a:cubicBezTo>
                  <a:pt x="404040" y="125091"/>
                  <a:pt x="417268" y="131094"/>
                  <a:pt x="437833" y="139833"/>
                </a:cubicBezTo>
                <a:cubicBezTo>
                  <a:pt x="453732" y="146558"/>
                  <a:pt x="462845" y="147812"/>
                  <a:pt x="468198" y="149484"/>
                </a:cubicBezTo>
                <a:cubicBezTo>
                  <a:pt x="479214" y="152904"/>
                  <a:pt x="481564" y="160503"/>
                  <a:pt x="478160" y="170496"/>
                </a:cubicBezTo>
                <a:cubicBezTo>
                  <a:pt x="475706" y="177715"/>
                  <a:pt x="467029" y="190064"/>
                  <a:pt x="447519" y="198765"/>
                </a:cubicBezTo>
                <a:cubicBezTo>
                  <a:pt x="428548" y="207238"/>
                  <a:pt x="401231" y="208719"/>
                  <a:pt x="381893" y="202640"/>
                </a:cubicBezTo>
                <a:cubicBezTo>
                  <a:pt x="360583" y="195915"/>
                  <a:pt x="351619" y="182122"/>
                  <a:pt x="337634" y="190101"/>
                </a:cubicBezTo>
                <a:cubicBezTo>
                  <a:pt x="326779" y="196295"/>
                  <a:pt x="326400" y="212253"/>
                  <a:pt x="340179" y="225020"/>
                </a:cubicBezTo>
                <a:lnTo>
                  <a:pt x="422323" y="309180"/>
                </a:lnTo>
                <a:cubicBezTo>
                  <a:pt x="459349" y="345884"/>
                  <a:pt x="485989" y="399610"/>
                  <a:pt x="459750" y="446877"/>
                </a:cubicBezTo>
                <a:cubicBezTo>
                  <a:pt x="436778" y="488330"/>
                  <a:pt x="393104" y="496309"/>
                  <a:pt x="393104" y="496309"/>
                </a:cubicBezTo>
                <a:lnTo>
                  <a:pt x="393104" y="422104"/>
                </a:lnTo>
                <a:cubicBezTo>
                  <a:pt x="409106" y="403676"/>
                  <a:pt x="402011" y="383994"/>
                  <a:pt x="384816" y="364692"/>
                </a:cubicBezTo>
                <a:cubicBezTo>
                  <a:pt x="384014" y="363704"/>
                  <a:pt x="383142" y="362716"/>
                  <a:pt x="382237" y="361804"/>
                </a:cubicBezTo>
                <a:lnTo>
                  <a:pt x="380953" y="360550"/>
                </a:lnTo>
                <a:cubicBezTo>
                  <a:pt x="379921" y="359449"/>
                  <a:pt x="378878" y="358385"/>
                  <a:pt x="377789" y="357321"/>
                </a:cubicBezTo>
                <a:lnTo>
                  <a:pt x="377801" y="357397"/>
                </a:lnTo>
                <a:lnTo>
                  <a:pt x="331284" y="310852"/>
                </a:lnTo>
                <a:cubicBezTo>
                  <a:pt x="331284" y="310852"/>
                  <a:pt x="331284" y="385020"/>
                  <a:pt x="331284" y="385020"/>
                </a:cubicBezTo>
                <a:cubicBezTo>
                  <a:pt x="315316" y="403410"/>
                  <a:pt x="322308" y="422977"/>
                  <a:pt x="339377" y="442241"/>
                </a:cubicBezTo>
                <a:cubicBezTo>
                  <a:pt x="340236" y="443343"/>
                  <a:pt x="341153" y="444369"/>
                  <a:pt x="342139" y="445357"/>
                </a:cubicBezTo>
                <a:lnTo>
                  <a:pt x="393092" y="496309"/>
                </a:lnTo>
                <a:lnTo>
                  <a:pt x="393104" y="496309"/>
                </a:lnTo>
                <a:lnTo>
                  <a:pt x="422323" y="525566"/>
                </a:lnTo>
                <a:cubicBezTo>
                  <a:pt x="459349" y="562232"/>
                  <a:pt x="485989" y="615958"/>
                  <a:pt x="459761" y="663263"/>
                </a:cubicBezTo>
                <a:cubicBezTo>
                  <a:pt x="436778" y="704678"/>
                  <a:pt x="393138" y="712695"/>
                  <a:pt x="393104" y="712695"/>
                </a:cubicBezTo>
                <a:lnTo>
                  <a:pt x="422323" y="741914"/>
                </a:lnTo>
                <a:cubicBezTo>
                  <a:pt x="443197" y="762811"/>
                  <a:pt x="454924" y="781429"/>
                  <a:pt x="454924" y="820603"/>
                </a:cubicBezTo>
                <a:cubicBezTo>
                  <a:pt x="454924" y="879307"/>
                  <a:pt x="393092" y="929081"/>
                  <a:pt x="393092" y="929081"/>
                </a:cubicBezTo>
                <a:cubicBezTo>
                  <a:pt x="393092" y="929081"/>
                  <a:pt x="433855" y="846668"/>
                  <a:pt x="383383" y="795716"/>
                </a:cubicBezTo>
                <a:lnTo>
                  <a:pt x="302041" y="714367"/>
                </a:lnTo>
                <a:cubicBezTo>
                  <a:pt x="265027" y="677701"/>
                  <a:pt x="238387" y="623975"/>
                  <a:pt x="264615" y="576670"/>
                </a:cubicBezTo>
                <a:cubicBezTo>
                  <a:pt x="287609" y="535255"/>
                  <a:pt x="331272" y="527238"/>
                  <a:pt x="331272" y="527238"/>
                </a:cubicBezTo>
                <a:lnTo>
                  <a:pt x="331272" y="601444"/>
                </a:lnTo>
                <a:cubicBezTo>
                  <a:pt x="315270" y="619909"/>
                  <a:pt x="322354" y="639553"/>
                  <a:pt x="339560" y="658855"/>
                </a:cubicBezTo>
                <a:cubicBezTo>
                  <a:pt x="340362" y="659881"/>
                  <a:pt x="341222" y="660831"/>
                  <a:pt x="342139" y="661743"/>
                </a:cubicBezTo>
                <a:lnTo>
                  <a:pt x="343434" y="663035"/>
                </a:lnTo>
                <a:cubicBezTo>
                  <a:pt x="344455" y="664099"/>
                  <a:pt x="345498" y="665162"/>
                  <a:pt x="346587" y="666226"/>
                </a:cubicBezTo>
                <a:lnTo>
                  <a:pt x="346575" y="666188"/>
                </a:lnTo>
                <a:lnTo>
                  <a:pt x="393092" y="712695"/>
                </a:lnTo>
                <a:lnTo>
                  <a:pt x="393092" y="638527"/>
                </a:lnTo>
                <a:cubicBezTo>
                  <a:pt x="409049" y="620137"/>
                  <a:pt x="402079" y="600570"/>
                  <a:pt x="384999" y="581306"/>
                </a:cubicBezTo>
                <a:cubicBezTo>
                  <a:pt x="384140" y="580242"/>
                  <a:pt x="383223" y="579178"/>
                  <a:pt x="382237" y="578190"/>
                </a:cubicBezTo>
                <a:lnTo>
                  <a:pt x="331284" y="527238"/>
                </a:lnTo>
                <a:lnTo>
                  <a:pt x="302041" y="498019"/>
                </a:lnTo>
                <a:cubicBezTo>
                  <a:pt x="265027" y="461315"/>
                  <a:pt x="238387" y="407589"/>
                  <a:pt x="264615" y="360322"/>
                </a:cubicBezTo>
                <a:cubicBezTo>
                  <a:pt x="287598" y="318869"/>
                  <a:pt x="331261" y="310852"/>
                  <a:pt x="331272" y="310852"/>
                </a:cubicBezTo>
                <a:cubicBezTo>
                  <a:pt x="331272" y="310852"/>
                  <a:pt x="302053" y="281633"/>
                  <a:pt x="302053" y="281633"/>
                </a:cubicBezTo>
                <a:cubicBezTo>
                  <a:pt x="281179" y="260774"/>
                  <a:pt x="254000" y="228857"/>
                  <a:pt x="254000" y="191203"/>
                </a:cubicBezTo>
                <a:cubicBezTo>
                  <a:pt x="254000" y="129080"/>
                  <a:pt x="305674" y="114169"/>
                  <a:pt x="345298" y="114299"/>
                </a:cubicBezTo>
                <a:close/>
                <a:moveTo>
                  <a:pt x="641407" y="46367"/>
                </a:moveTo>
                <a:cubicBezTo>
                  <a:pt x="641407" y="46367"/>
                  <a:pt x="641407" y="424971"/>
                  <a:pt x="641407" y="424971"/>
                </a:cubicBezTo>
                <a:lnTo>
                  <a:pt x="1151956" y="424971"/>
                </a:lnTo>
                <a:cubicBezTo>
                  <a:pt x="1177258" y="319243"/>
                  <a:pt x="1190080" y="208078"/>
                  <a:pt x="1190080" y="92733"/>
                </a:cubicBezTo>
                <a:lnTo>
                  <a:pt x="1190080" y="46367"/>
                </a:lnTo>
                <a:close/>
                <a:moveTo>
                  <a:pt x="46367" y="46367"/>
                </a:moveTo>
                <a:cubicBezTo>
                  <a:pt x="46367" y="46367"/>
                  <a:pt x="46367" y="92733"/>
                  <a:pt x="46367" y="92733"/>
                </a:cubicBezTo>
                <a:cubicBezTo>
                  <a:pt x="46367" y="272705"/>
                  <a:pt x="77450" y="442545"/>
                  <a:pt x="138699" y="597444"/>
                </a:cubicBezTo>
                <a:cubicBezTo>
                  <a:pt x="187699" y="721317"/>
                  <a:pt x="256105" y="836147"/>
                  <a:pt x="341969" y="938840"/>
                </a:cubicBezTo>
                <a:cubicBezTo>
                  <a:pt x="433500" y="1048174"/>
                  <a:pt x="531672" y="1126196"/>
                  <a:pt x="595040" y="1168270"/>
                </a:cubicBezTo>
                <a:lnTo>
                  <a:pt x="595040" y="46367"/>
                </a:lnTo>
                <a:close/>
                <a:moveTo>
                  <a:pt x="0" y="0"/>
                </a:moveTo>
                <a:lnTo>
                  <a:pt x="1236447" y="0"/>
                </a:lnTo>
                <a:lnTo>
                  <a:pt x="1236447" y="92733"/>
                </a:lnTo>
                <a:cubicBezTo>
                  <a:pt x="1236447" y="911879"/>
                  <a:pt x="618223" y="1236446"/>
                  <a:pt x="618223" y="1236446"/>
                </a:cubicBezTo>
                <a:cubicBezTo>
                  <a:pt x="618223" y="1236446"/>
                  <a:pt x="0" y="911879"/>
                  <a:pt x="0" y="92733"/>
                </a:cubicBezTo>
                <a:cubicBezTo>
                  <a:pt x="0" y="92733"/>
                  <a:pt x="0" y="0"/>
                  <a:pt x="0" y="0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8368402-F174-2C4D-A30F-04187718391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87835" y="-20782"/>
            <a:ext cx="5585290" cy="6949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20745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s +Lab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36CE2A78-46AE-4F9B-A29F-B8B8B5AE035C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9043416" y="4517135"/>
            <a:ext cx="2651760" cy="1394715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6141E24-4E8A-4EB9-BD0A-4C71131D353C}"/>
              </a:ext>
            </a:extLst>
          </p:cNvPr>
          <p:cNvSpPr>
            <a:spLocks noGrp="1"/>
          </p:cNvSpPr>
          <p:nvPr>
            <p:ph sz="quarter" idx="26"/>
          </p:nvPr>
        </p:nvSpPr>
        <p:spPr>
          <a:xfrm>
            <a:off x="6234906" y="4517135"/>
            <a:ext cx="2651760" cy="1394715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A127602A-5906-420B-A9FE-1B5846C61A7C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3315471" y="4517135"/>
            <a:ext cx="2651760" cy="1394715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8A7C1B-6DE0-4CC6-AD21-30B662652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31BC8-47C3-4622-9DF5-B851BA1572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3776" y="4517136"/>
            <a:ext cx="2651760" cy="1394715"/>
          </a:xfrm>
        </p:spPr>
        <p:txBody>
          <a:bodyPr/>
          <a:lstStyle>
            <a:lvl1pPr>
              <a:defRPr sz="1200"/>
            </a:lvl1pPr>
            <a:lvl2pPr marL="288925" indent="-285750">
              <a:buFont typeface="Arial" panose="020B0604020202020204" pitchFamily="34" charset="0"/>
              <a:buChar char="•"/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3E6BF4-8B5F-4781-9386-A69DD95AC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67D03CC-13B7-4D1C-BA10-5EA08EDEA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Footer Placeholder 7">
            <a:extLst>
              <a:ext uri="{FF2B5EF4-FFF2-40B4-BE49-F238E27FC236}">
                <a16:creationId xmlns:a16="http://schemas.microsoft.com/office/drawing/2014/main" id="{D7E91FC5-3FFC-3E4B-ABF9-7AE71BECFDB6}"/>
              </a:ext>
            </a:extLst>
          </p:cNvPr>
          <p:cNvSpPr>
            <a:spLocks noGrp="1"/>
          </p:cNvSpPr>
          <p:nvPr>
            <p:ph type="ftr" sz="quarter" idx="29"/>
          </p:nvPr>
        </p:nvSpPr>
        <p:spPr>
          <a:xfrm>
            <a:off x="5976940" y="6211418"/>
            <a:ext cx="5137481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© SUNY Downstate Health Sciences University 2021 – Privileged &amp; Confidential</a:t>
            </a:r>
            <a:endParaRPr lang="en-US" dirty="0"/>
          </a:p>
        </p:txBody>
      </p:sp>
      <p:sp>
        <p:nvSpPr>
          <p:cNvPr id="23" name="Text Placeholder 7">
            <a:extLst>
              <a:ext uri="{FF2B5EF4-FFF2-40B4-BE49-F238E27FC236}">
                <a16:creationId xmlns:a16="http://schemas.microsoft.com/office/drawing/2014/main" id="{AA39D610-A559-B04B-9484-3987B80E423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" y="1373251"/>
            <a:ext cx="11201400" cy="548640"/>
          </a:xfrm>
        </p:spPr>
        <p:txBody>
          <a:bodyPr/>
          <a:lstStyle>
            <a:lvl1pPr>
              <a:lnSpc>
                <a:spcPts val="2600"/>
              </a:lnSpc>
              <a:spcBef>
                <a:spcPts val="0"/>
              </a:spcBef>
              <a:defRPr sz="18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Picture Placeholder 6">
            <a:extLst>
              <a:ext uri="{FF2B5EF4-FFF2-40B4-BE49-F238E27FC236}">
                <a16:creationId xmlns:a16="http://schemas.microsoft.com/office/drawing/2014/main" id="{592D2B0D-0450-E349-A404-7A27A9DFC679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93776" y="2194560"/>
            <a:ext cx="2487168" cy="10607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Autofit/>
          </a:bodyPr>
          <a:lstStyle>
            <a:lvl1pPr>
              <a:defRPr lang="en-US" sz="1100" dirty="0"/>
            </a:lvl1pPr>
          </a:lstStyle>
          <a:p>
            <a:pPr lvl="0" algn="ctr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Picture Placeholder 6">
            <a:extLst>
              <a:ext uri="{FF2B5EF4-FFF2-40B4-BE49-F238E27FC236}">
                <a16:creationId xmlns:a16="http://schemas.microsoft.com/office/drawing/2014/main" id="{9196B33A-DBCD-B347-A943-74AB37D7C35F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14677" y="2194560"/>
            <a:ext cx="2487168" cy="10607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Autofit/>
          </a:bodyPr>
          <a:lstStyle>
            <a:lvl1pPr>
              <a:defRPr lang="en-US" sz="1100" dirty="0"/>
            </a:lvl1pPr>
          </a:lstStyle>
          <a:p>
            <a:pPr lvl="0" algn="ctr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6">
            <a:extLst>
              <a:ext uri="{FF2B5EF4-FFF2-40B4-BE49-F238E27FC236}">
                <a16:creationId xmlns:a16="http://schemas.microsoft.com/office/drawing/2014/main" id="{C8DFC07E-AE0F-194E-9424-B47A92D7A3A8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234906" y="2194560"/>
            <a:ext cx="2487168" cy="10607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Autofit/>
          </a:bodyPr>
          <a:lstStyle>
            <a:lvl1pPr>
              <a:defRPr lang="en-US" sz="1100" dirty="0"/>
            </a:lvl1pPr>
          </a:lstStyle>
          <a:p>
            <a:pPr lvl="0" algn="ctr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Picture Placeholder 6">
            <a:extLst>
              <a:ext uri="{FF2B5EF4-FFF2-40B4-BE49-F238E27FC236}">
                <a16:creationId xmlns:a16="http://schemas.microsoft.com/office/drawing/2014/main" id="{78B4C3B8-3ACB-F34F-BEAF-64FA7CFFC1E8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9053512" y="2194560"/>
            <a:ext cx="2487168" cy="106070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Autofit/>
          </a:bodyPr>
          <a:lstStyle>
            <a:lvl1pPr>
              <a:defRPr lang="en-US" sz="1100" dirty="0"/>
            </a:lvl1pPr>
          </a:lstStyle>
          <a:p>
            <a:pPr lvl="0" algn="ctr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0F7807D0-D12C-A94E-B905-D1F3A8D9A296}"/>
              </a:ext>
            </a:extLst>
          </p:cNvPr>
          <p:cNvSpPr>
            <a:spLocks noGrp="1"/>
          </p:cNvSpPr>
          <p:nvPr>
            <p:ph type="body" idx="31"/>
          </p:nvPr>
        </p:nvSpPr>
        <p:spPr>
          <a:xfrm>
            <a:off x="493776" y="3630168"/>
            <a:ext cx="2650237" cy="640080"/>
          </a:xfrm>
        </p:spPr>
        <p:txBody>
          <a:bodyPr anchor="t" anchorCtr="0"/>
          <a:lstStyle>
            <a:lvl1pPr marL="0" indent="0">
              <a:lnSpc>
                <a:spcPts val="215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12EF0EB4-0EE9-A44E-B6D8-73DD136F7918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3315471" y="3630168"/>
            <a:ext cx="2660372" cy="640080"/>
          </a:xfrm>
        </p:spPr>
        <p:txBody>
          <a:bodyPr anchor="t" anchorCtr="0"/>
          <a:lstStyle>
            <a:lvl1pPr marL="0" indent="0">
              <a:lnSpc>
                <a:spcPts val="215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D9382798-F8BB-044F-93D7-A919E66FEF9E}"/>
              </a:ext>
            </a:extLst>
          </p:cNvPr>
          <p:cNvSpPr>
            <a:spLocks noGrp="1"/>
          </p:cNvSpPr>
          <p:nvPr>
            <p:ph type="body" idx="32"/>
          </p:nvPr>
        </p:nvSpPr>
        <p:spPr>
          <a:xfrm>
            <a:off x="6234906" y="3630168"/>
            <a:ext cx="2651760" cy="640080"/>
          </a:xfrm>
        </p:spPr>
        <p:txBody>
          <a:bodyPr anchor="t" anchorCtr="0"/>
          <a:lstStyle>
            <a:lvl1pPr marL="0" indent="0">
              <a:lnSpc>
                <a:spcPts val="215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Text Placeholder 2">
            <a:extLst>
              <a:ext uri="{FF2B5EF4-FFF2-40B4-BE49-F238E27FC236}">
                <a16:creationId xmlns:a16="http://schemas.microsoft.com/office/drawing/2014/main" id="{D3EE24C3-5B3A-6442-97C0-35D108ECA690}"/>
              </a:ext>
            </a:extLst>
          </p:cNvPr>
          <p:cNvSpPr>
            <a:spLocks noGrp="1"/>
          </p:cNvSpPr>
          <p:nvPr>
            <p:ph type="body" idx="33"/>
          </p:nvPr>
        </p:nvSpPr>
        <p:spPr>
          <a:xfrm>
            <a:off x="9043416" y="3630168"/>
            <a:ext cx="2651760" cy="640080"/>
          </a:xfrm>
        </p:spPr>
        <p:txBody>
          <a:bodyPr anchor="t" anchorCtr="0"/>
          <a:lstStyle>
            <a:lvl1pPr marL="0" indent="0">
              <a:lnSpc>
                <a:spcPts val="215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1199240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s +Lab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17CB7-5E79-426D-81E3-C2EAB67C9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23940B-E268-4978-BFB0-38ADD3022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67D03CC-13B7-4D1C-BA10-5EA08EDEA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8" name="Footer Placeholder 7">
            <a:extLst>
              <a:ext uri="{FF2B5EF4-FFF2-40B4-BE49-F238E27FC236}">
                <a16:creationId xmlns:a16="http://schemas.microsoft.com/office/drawing/2014/main" id="{28AA5AF5-6E0A-B74F-A677-45E588EA86F1}"/>
              </a:ext>
            </a:extLst>
          </p:cNvPr>
          <p:cNvSpPr>
            <a:spLocks noGrp="1"/>
          </p:cNvSpPr>
          <p:nvPr>
            <p:ph type="ftr" sz="quarter" idx="31"/>
          </p:nvPr>
        </p:nvSpPr>
        <p:spPr>
          <a:xfrm>
            <a:off x="5976940" y="6211418"/>
            <a:ext cx="5137481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© SUNY Downstate Health Sciences University 2021 – Privileged &amp; Confidential</a:t>
            </a:r>
            <a:endParaRPr lang="en-US" dirty="0"/>
          </a:p>
        </p:txBody>
      </p:sp>
      <p:sp>
        <p:nvSpPr>
          <p:cNvPr id="29" name="Text Placeholder 7">
            <a:extLst>
              <a:ext uri="{FF2B5EF4-FFF2-40B4-BE49-F238E27FC236}">
                <a16:creationId xmlns:a16="http://schemas.microsoft.com/office/drawing/2014/main" id="{A6924C66-C9E2-AA45-98B2-5363DBFCC31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" y="1373251"/>
            <a:ext cx="11201400" cy="548640"/>
          </a:xfrm>
        </p:spPr>
        <p:txBody>
          <a:bodyPr/>
          <a:lstStyle>
            <a:lvl1pPr>
              <a:lnSpc>
                <a:spcPts val="2600"/>
              </a:lnSpc>
              <a:spcBef>
                <a:spcPts val="0"/>
              </a:spcBef>
              <a:defRPr sz="18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Picture Placeholder 6">
            <a:extLst>
              <a:ext uri="{FF2B5EF4-FFF2-40B4-BE49-F238E27FC236}">
                <a16:creationId xmlns:a16="http://schemas.microsoft.com/office/drawing/2014/main" id="{692C4609-D495-6B4D-957D-E8B2051816B2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00223" y="2189681"/>
            <a:ext cx="2514600" cy="109728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6">
            <a:extLst>
              <a:ext uri="{FF2B5EF4-FFF2-40B4-BE49-F238E27FC236}">
                <a16:creationId xmlns:a16="http://schemas.microsoft.com/office/drawing/2014/main" id="{A2986684-4339-7142-8D44-CEE34DCE1B14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0131" y="2189681"/>
            <a:ext cx="2514600" cy="109728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105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1" name="Picture Placeholder 6">
            <a:extLst>
              <a:ext uri="{FF2B5EF4-FFF2-40B4-BE49-F238E27FC236}">
                <a16:creationId xmlns:a16="http://schemas.microsoft.com/office/drawing/2014/main" id="{4244982B-4586-4749-B4FC-86303A8C858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500223" y="3450788"/>
            <a:ext cx="2514600" cy="109728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105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2" name="Picture Placeholder 6">
            <a:extLst>
              <a:ext uri="{FF2B5EF4-FFF2-40B4-BE49-F238E27FC236}">
                <a16:creationId xmlns:a16="http://schemas.microsoft.com/office/drawing/2014/main" id="{F18B1DF3-D177-264C-9631-D90E50F2E0FA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230131" y="3450788"/>
            <a:ext cx="2514600" cy="109728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105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3" name="Picture Placeholder 6">
            <a:extLst>
              <a:ext uri="{FF2B5EF4-FFF2-40B4-BE49-F238E27FC236}">
                <a16:creationId xmlns:a16="http://schemas.microsoft.com/office/drawing/2014/main" id="{23DB82EF-47CE-2747-B768-6351F36928D7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00223" y="4711895"/>
            <a:ext cx="2514600" cy="109728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105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34" name="Picture Placeholder 6">
            <a:extLst>
              <a:ext uri="{FF2B5EF4-FFF2-40B4-BE49-F238E27FC236}">
                <a16:creationId xmlns:a16="http://schemas.microsoft.com/office/drawing/2014/main" id="{0214AD97-0B84-3A48-A5E2-043917241D56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230131" y="4711895"/>
            <a:ext cx="2514600" cy="109728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algn="ctr">
              <a:defRPr sz="1050"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8797D91E-E898-2E45-939F-8E1E7AF8CF87}"/>
              </a:ext>
            </a:extLst>
          </p:cNvPr>
          <p:cNvSpPr>
            <a:spLocks noGrp="1"/>
          </p:cNvSpPr>
          <p:nvPr>
            <p:ph type="body" idx="32"/>
          </p:nvPr>
        </p:nvSpPr>
        <p:spPr>
          <a:xfrm>
            <a:off x="3310578" y="2477896"/>
            <a:ext cx="2597257" cy="640080"/>
          </a:xfrm>
        </p:spPr>
        <p:txBody>
          <a:bodyPr anchor="t" anchorCtr="0"/>
          <a:lstStyle>
            <a:lvl1pPr marL="0" indent="0">
              <a:lnSpc>
                <a:spcPts val="215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413DC13C-CD80-6F40-980F-836CA951B42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3312046" y="3739003"/>
            <a:ext cx="2597257" cy="640080"/>
          </a:xfrm>
        </p:spPr>
        <p:txBody>
          <a:bodyPr anchor="t" anchorCtr="0"/>
          <a:lstStyle>
            <a:lvl1pPr marL="0" indent="0">
              <a:lnSpc>
                <a:spcPts val="215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E115406-505E-0E43-A7C7-DD0BF603E66D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3310578" y="5000110"/>
            <a:ext cx="2597257" cy="640080"/>
          </a:xfrm>
        </p:spPr>
        <p:txBody>
          <a:bodyPr anchor="t" anchorCtr="0"/>
          <a:lstStyle>
            <a:lvl1pPr marL="0" indent="0">
              <a:lnSpc>
                <a:spcPts val="215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5" name="Text Placeholder 2">
            <a:extLst>
              <a:ext uri="{FF2B5EF4-FFF2-40B4-BE49-F238E27FC236}">
                <a16:creationId xmlns:a16="http://schemas.microsoft.com/office/drawing/2014/main" id="{2536F15E-3366-DD41-AA86-DCF6D4CB0DBC}"/>
              </a:ext>
            </a:extLst>
          </p:cNvPr>
          <p:cNvSpPr>
            <a:spLocks noGrp="1"/>
          </p:cNvSpPr>
          <p:nvPr>
            <p:ph type="body" idx="33"/>
          </p:nvPr>
        </p:nvSpPr>
        <p:spPr>
          <a:xfrm>
            <a:off x="9096268" y="2477896"/>
            <a:ext cx="2597257" cy="640080"/>
          </a:xfrm>
        </p:spPr>
        <p:txBody>
          <a:bodyPr anchor="t" anchorCtr="0"/>
          <a:lstStyle>
            <a:lvl1pPr marL="0" indent="0">
              <a:lnSpc>
                <a:spcPts val="215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6" name="Text Placeholder 2">
            <a:extLst>
              <a:ext uri="{FF2B5EF4-FFF2-40B4-BE49-F238E27FC236}">
                <a16:creationId xmlns:a16="http://schemas.microsoft.com/office/drawing/2014/main" id="{3672622D-D2E3-4E4B-87FF-2BF429C33862}"/>
              </a:ext>
            </a:extLst>
          </p:cNvPr>
          <p:cNvSpPr>
            <a:spLocks noGrp="1"/>
          </p:cNvSpPr>
          <p:nvPr>
            <p:ph type="body" idx="34"/>
          </p:nvPr>
        </p:nvSpPr>
        <p:spPr>
          <a:xfrm>
            <a:off x="9096268" y="3739003"/>
            <a:ext cx="2597257" cy="640080"/>
          </a:xfrm>
        </p:spPr>
        <p:txBody>
          <a:bodyPr anchor="t" anchorCtr="0"/>
          <a:lstStyle>
            <a:lvl1pPr marL="0" indent="0">
              <a:lnSpc>
                <a:spcPts val="215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7" name="Text Placeholder 2">
            <a:extLst>
              <a:ext uri="{FF2B5EF4-FFF2-40B4-BE49-F238E27FC236}">
                <a16:creationId xmlns:a16="http://schemas.microsoft.com/office/drawing/2014/main" id="{AC13E153-3D09-E94E-AB75-86B05A9E4C11}"/>
              </a:ext>
            </a:extLst>
          </p:cNvPr>
          <p:cNvSpPr>
            <a:spLocks noGrp="1"/>
          </p:cNvSpPr>
          <p:nvPr>
            <p:ph type="body" idx="35"/>
          </p:nvPr>
        </p:nvSpPr>
        <p:spPr>
          <a:xfrm>
            <a:off x="9096268" y="5000110"/>
            <a:ext cx="2597257" cy="640080"/>
          </a:xfrm>
        </p:spPr>
        <p:txBody>
          <a:bodyPr anchor="t" anchorCtr="0"/>
          <a:lstStyle>
            <a:lvl1pPr marL="0" indent="0">
              <a:lnSpc>
                <a:spcPts val="215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8175046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96AEE-E61B-44F3-96B7-B0B755B4F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FB4D54-822A-44AB-8959-9AA26B261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67D03CC-13B7-4D1C-BA10-5EA08EDEA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ooter Placeholder 7">
            <a:extLst>
              <a:ext uri="{FF2B5EF4-FFF2-40B4-BE49-F238E27FC236}">
                <a16:creationId xmlns:a16="http://schemas.microsoft.com/office/drawing/2014/main" id="{5B87DC07-6A77-0341-84CD-042CD2E487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976940" y="6211418"/>
            <a:ext cx="5137481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© SUNY Downstate Health Sciences University 2021 – Privileged &amp; Confidential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79471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Full-page Im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1EFD241-A82D-524C-9188-E740F01834E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1"/>
          </a:xfrm>
          <a:custGeom>
            <a:avLst/>
            <a:gdLst>
              <a:gd name="connsiteX0" fmla="*/ 1084002 w 12192000"/>
              <a:gd name="connsiteY0" fmla="*/ 6493611 h 6858001"/>
              <a:gd name="connsiteX1" fmla="*/ 1089997 w 12192000"/>
              <a:gd name="connsiteY1" fmla="*/ 6509390 h 6858001"/>
              <a:gd name="connsiteX2" fmla="*/ 1077939 w 12192000"/>
              <a:gd name="connsiteY2" fmla="*/ 6509390 h 6858001"/>
              <a:gd name="connsiteX3" fmla="*/ 1916956 w 12192000"/>
              <a:gd name="connsiteY3" fmla="*/ 6489148 h 6858001"/>
              <a:gd name="connsiteX4" fmla="*/ 1925557 w 12192000"/>
              <a:gd name="connsiteY4" fmla="*/ 6489148 h 6858001"/>
              <a:gd name="connsiteX5" fmla="*/ 1932862 w 12192000"/>
              <a:gd name="connsiteY5" fmla="*/ 6496163 h 6858001"/>
              <a:gd name="connsiteX6" fmla="*/ 1924430 w 12192000"/>
              <a:gd name="connsiteY6" fmla="*/ 6503288 h 6858001"/>
              <a:gd name="connsiteX7" fmla="*/ 1916956 w 12192000"/>
              <a:gd name="connsiteY7" fmla="*/ 6503288 h 6858001"/>
              <a:gd name="connsiteX8" fmla="*/ 2066987 w 12192000"/>
              <a:gd name="connsiteY8" fmla="*/ 6483773 h 6858001"/>
              <a:gd name="connsiteX9" fmla="*/ 2081141 w 12192000"/>
              <a:gd name="connsiteY9" fmla="*/ 6510524 h 6858001"/>
              <a:gd name="connsiteX10" fmla="*/ 2081141 w 12192000"/>
              <a:gd name="connsiteY10" fmla="*/ 6525568 h 6858001"/>
              <a:gd name="connsiteX11" fmla="*/ 2086802 w 12192000"/>
              <a:gd name="connsiteY11" fmla="*/ 6525568 h 6858001"/>
              <a:gd name="connsiteX12" fmla="*/ 2086802 w 12192000"/>
              <a:gd name="connsiteY12" fmla="*/ 6510524 h 6858001"/>
              <a:gd name="connsiteX13" fmla="*/ 2101123 w 12192000"/>
              <a:gd name="connsiteY13" fmla="*/ 6483773 h 6858001"/>
              <a:gd name="connsiteX14" fmla="*/ 2094843 w 12192000"/>
              <a:gd name="connsiteY14" fmla="*/ 6483773 h 6858001"/>
              <a:gd name="connsiteX15" fmla="*/ 2083970 w 12192000"/>
              <a:gd name="connsiteY15" fmla="*/ 6504924 h 6858001"/>
              <a:gd name="connsiteX16" fmla="*/ 2073275 w 12192000"/>
              <a:gd name="connsiteY16" fmla="*/ 6483773 h 6858001"/>
              <a:gd name="connsiteX17" fmla="*/ 2024525 w 12192000"/>
              <a:gd name="connsiteY17" fmla="*/ 6483773 h 6858001"/>
              <a:gd name="connsiteX18" fmla="*/ 2024525 w 12192000"/>
              <a:gd name="connsiteY18" fmla="*/ 6489257 h 6858001"/>
              <a:gd name="connsiteX19" fmla="*/ 2036925 w 12192000"/>
              <a:gd name="connsiteY19" fmla="*/ 6489257 h 6858001"/>
              <a:gd name="connsiteX20" fmla="*/ 2036925 w 12192000"/>
              <a:gd name="connsiteY20" fmla="*/ 6525568 h 6858001"/>
              <a:gd name="connsiteX21" fmla="*/ 2042579 w 12192000"/>
              <a:gd name="connsiteY21" fmla="*/ 6525568 h 6858001"/>
              <a:gd name="connsiteX22" fmla="*/ 2042579 w 12192000"/>
              <a:gd name="connsiteY22" fmla="*/ 6489257 h 6858001"/>
              <a:gd name="connsiteX23" fmla="*/ 2054979 w 12192000"/>
              <a:gd name="connsiteY23" fmla="*/ 6489257 h 6858001"/>
              <a:gd name="connsiteX24" fmla="*/ 2054979 w 12192000"/>
              <a:gd name="connsiteY24" fmla="*/ 6483773 h 6858001"/>
              <a:gd name="connsiteX25" fmla="*/ 1999756 w 12192000"/>
              <a:gd name="connsiteY25" fmla="*/ 6483773 h 6858001"/>
              <a:gd name="connsiteX26" fmla="*/ 1999756 w 12192000"/>
              <a:gd name="connsiteY26" fmla="*/ 6525568 h 6858001"/>
              <a:gd name="connsiteX27" fmla="*/ 2005417 w 12192000"/>
              <a:gd name="connsiteY27" fmla="*/ 6525568 h 6858001"/>
              <a:gd name="connsiteX28" fmla="*/ 2005417 w 12192000"/>
              <a:gd name="connsiteY28" fmla="*/ 6483773 h 6858001"/>
              <a:gd name="connsiteX29" fmla="*/ 1911295 w 12192000"/>
              <a:gd name="connsiteY29" fmla="*/ 6483773 h 6858001"/>
              <a:gd name="connsiteX30" fmla="*/ 1911295 w 12192000"/>
              <a:gd name="connsiteY30" fmla="*/ 6525574 h 6858001"/>
              <a:gd name="connsiteX31" fmla="*/ 1916956 w 12192000"/>
              <a:gd name="connsiteY31" fmla="*/ 6525574 h 6858001"/>
              <a:gd name="connsiteX32" fmla="*/ 1916956 w 12192000"/>
              <a:gd name="connsiteY32" fmla="*/ 6508604 h 6858001"/>
              <a:gd name="connsiteX33" fmla="*/ 1922733 w 12192000"/>
              <a:gd name="connsiteY33" fmla="*/ 6508604 h 6858001"/>
              <a:gd name="connsiteX34" fmla="*/ 1933598 w 12192000"/>
              <a:gd name="connsiteY34" fmla="*/ 6525574 h 6858001"/>
              <a:gd name="connsiteX35" fmla="*/ 1940561 w 12192000"/>
              <a:gd name="connsiteY35" fmla="*/ 6525574 h 6858001"/>
              <a:gd name="connsiteX36" fmla="*/ 1928903 w 12192000"/>
              <a:gd name="connsiteY36" fmla="*/ 6508153 h 6858001"/>
              <a:gd name="connsiteX37" fmla="*/ 1938640 w 12192000"/>
              <a:gd name="connsiteY37" fmla="*/ 6496221 h 6858001"/>
              <a:gd name="connsiteX38" fmla="*/ 1925505 w 12192000"/>
              <a:gd name="connsiteY38" fmla="*/ 6483773 h 6858001"/>
              <a:gd name="connsiteX39" fmla="*/ 1865295 w 12192000"/>
              <a:gd name="connsiteY39" fmla="*/ 6483773 h 6858001"/>
              <a:gd name="connsiteX40" fmla="*/ 1865295 w 12192000"/>
              <a:gd name="connsiteY40" fmla="*/ 6525568 h 6858001"/>
              <a:gd name="connsiteX41" fmla="*/ 1891331 w 12192000"/>
              <a:gd name="connsiteY41" fmla="*/ 6525568 h 6858001"/>
              <a:gd name="connsiteX42" fmla="*/ 1891331 w 12192000"/>
              <a:gd name="connsiteY42" fmla="*/ 6520193 h 6858001"/>
              <a:gd name="connsiteX43" fmla="*/ 1870955 w 12192000"/>
              <a:gd name="connsiteY43" fmla="*/ 6520193 h 6858001"/>
              <a:gd name="connsiteX44" fmla="*/ 1870955 w 12192000"/>
              <a:gd name="connsiteY44" fmla="*/ 6507018 h 6858001"/>
              <a:gd name="connsiteX45" fmla="*/ 1889811 w 12192000"/>
              <a:gd name="connsiteY45" fmla="*/ 6507018 h 6858001"/>
              <a:gd name="connsiteX46" fmla="*/ 1889811 w 12192000"/>
              <a:gd name="connsiteY46" fmla="*/ 6501647 h 6858001"/>
              <a:gd name="connsiteX47" fmla="*/ 1870955 w 12192000"/>
              <a:gd name="connsiteY47" fmla="*/ 6501647 h 6858001"/>
              <a:gd name="connsiteX48" fmla="*/ 1870955 w 12192000"/>
              <a:gd name="connsiteY48" fmla="*/ 6489147 h 6858001"/>
              <a:gd name="connsiteX49" fmla="*/ 1891331 w 12192000"/>
              <a:gd name="connsiteY49" fmla="*/ 6489147 h 6858001"/>
              <a:gd name="connsiteX50" fmla="*/ 1891331 w 12192000"/>
              <a:gd name="connsiteY50" fmla="*/ 6483773 h 6858001"/>
              <a:gd name="connsiteX51" fmla="*/ 1808680 w 12192000"/>
              <a:gd name="connsiteY51" fmla="*/ 6483773 h 6858001"/>
              <a:gd name="connsiteX52" fmla="*/ 1826734 w 12192000"/>
              <a:gd name="connsiteY52" fmla="*/ 6525568 h 6858001"/>
              <a:gd name="connsiteX53" fmla="*/ 1829959 w 12192000"/>
              <a:gd name="connsiteY53" fmla="*/ 6525568 h 6858001"/>
              <a:gd name="connsiteX54" fmla="*/ 1847735 w 12192000"/>
              <a:gd name="connsiteY54" fmla="*/ 6483773 h 6858001"/>
              <a:gd name="connsiteX55" fmla="*/ 1841564 w 12192000"/>
              <a:gd name="connsiteY55" fmla="*/ 6483773 h 6858001"/>
              <a:gd name="connsiteX56" fmla="*/ 1828377 w 12192000"/>
              <a:gd name="connsiteY56" fmla="*/ 6515839 h 6858001"/>
              <a:gd name="connsiteX57" fmla="*/ 1815135 w 12192000"/>
              <a:gd name="connsiteY57" fmla="*/ 6483773 h 6858001"/>
              <a:gd name="connsiteX58" fmla="*/ 1783910 w 12192000"/>
              <a:gd name="connsiteY58" fmla="*/ 6483773 h 6858001"/>
              <a:gd name="connsiteX59" fmla="*/ 1783910 w 12192000"/>
              <a:gd name="connsiteY59" fmla="*/ 6525568 h 6858001"/>
              <a:gd name="connsiteX60" fmla="*/ 1789571 w 12192000"/>
              <a:gd name="connsiteY60" fmla="*/ 6525568 h 6858001"/>
              <a:gd name="connsiteX61" fmla="*/ 1789571 w 12192000"/>
              <a:gd name="connsiteY61" fmla="*/ 6483773 h 6858001"/>
              <a:gd name="connsiteX62" fmla="*/ 1730834 w 12192000"/>
              <a:gd name="connsiteY62" fmla="*/ 6483773 h 6858001"/>
              <a:gd name="connsiteX63" fmla="*/ 1730834 w 12192000"/>
              <a:gd name="connsiteY63" fmla="*/ 6525568 h 6858001"/>
              <a:gd name="connsiteX64" fmla="*/ 1736438 w 12192000"/>
              <a:gd name="connsiteY64" fmla="*/ 6525568 h 6858001"/>
              <a:gd name="connsiteX65" fmla="*/ 1736438 w 12192000"/>
              <a:gd name="connsiteY65" fmla="*/ 6495938 h 6858001"/>
              <a:gd name="connsiteX66" fmla="*/ 1761512 w 12192000"/>
              <a:gd name="connsiteY66" fmla="*/ 6525568 h 6858001"/>
              <a:gd name="connsiteX67" fmla="*/ 1764459 w 12192000"/>
              <a:gd name="connsiteY67" fmla="*/ 6525568 h 6858001"/>
              <a:gd name="connsiteX68" fmla="*/ 1764459 w 12192000"/>
              <a:gd name="connsiteY68" fmla="*/ 6483773 h 6858001"/>
              <a:gd name="connsiteX69" fmla="*/ 1758855 w 12192000"/>
              <a:gd name="connsiteY69" fmla="*/ 6483773 h 6858001"/>
              <a:gd name="connsiteX70" fmla="*/ 1758855 w 12192000"/>
              <a:gd name="connsiteY70" fmla="*/ 6513577 h 6858001"/>
              <a:gd name="connsiteX71" fmla="*/ 1733381 w 12192000"/>
              <a:gd name="connsiteY71" fmla="*/ 6483773 h 6858001"/>
              <a:gd name="connsiteX72" fmla="*/ 1677757 w 12192000"/>
              <a:gd name="connsiteY72" fmla="*/ 6483773 h 6858001"/>
              <a:gd name="connsiteX73" fmla="*/ 1677757 w 12192000"/>
              <a:gd name="connsiteY73" fmla="*/ 6511489 h 6858001"/>
              <a:gd name="connsiteX74" fmla="*/ 1692930 w 12192000"/>
              <a:gd name="connsiteY74" fmla="*/ 6526308 h 6858001"/>
              <a:gd name="connsiteX75" fmla="*/ 1708094 w 12192000"/>
              <a:gd name="connsiteY75" fmla="*/ 6511489 h 6858001"/>
              <a:gd name="connsiteX76" fmla="*/ 1708094 w 12192000"/>
              <a:gd name="connsiteY76" fmla="*/ 6483773 h 6858001"/>
              <a:gd name="connsiteX77" fmla="*/ 1702382 w 12192000"/>
              <a:gd name="connsiteY77" fmla="*/ 6483773 h 6858001"/>
              <a:gd name="connsiteX78" fmla="*/ 1702382 w 12192000"/>
              <a:gd name="connsiteY78" fmla="*/ 6510471 h 6858001"/>
              <a:gd name="connsiteX79" fmla="*/ 1692930 w 12192000"/>
              <a:gd name="connsiteY79" fmla="*/ 6520760 h 6858001"/>
              <a:gd name="connsiteX80" fmla="*/ 1683417 w 12192000"/>
              <a:gd name="connsiteY80" fmla="*/ 6510471 h 6858001"/>
              <a:gd name="connsiteX81" fmla="*/ 1683417 w 12192000"/>
              <a:gd name="connsiteY81" fmla="*/ 6483773 h 6858001"/>
              <a:gd name="connsiteX82" fmla="*/ 1564526 w 12192000"/>
              <a:gd name="connsiteY82" fmla="*/ 6483773 h 6858001"/>
              <a:gd name="connsiteX83" fmla="*/ 1564526 w 12192000"/>
              <a:gd name="connsiteY83" fmla="*/ 6525568 h 6858001"/>
              <a:gd name="connsiteX84" fmla="*/ 1590562 w 12192000"/>
              <a:gd name="connsiteY84" fmla="*/ 6525568 h 6858001"/>
              <a:gd name="connsiteX85" fmla="*/ 1590562 w 12192000"/>
              <a:gd name="connsiteY85" fmla="*/ 6520193 h 6858001"/>
              <a:gd name="connsiteX86" fmla="*/ 1570187 w 12192000"/>
              <a:gd name="connsiteY86" fmla="*/ 6520193 h 6858001"/>
              <a:gd name="connsiteX87" fmla="*/ 1570187 w 12192000"/>
              <a:gd name="connsiteY87" fmla="*/ 6507018 h 6858001"/>
              <a:gd name="connsiteX88" fmla="*/ 1589035 w 12192000"/>
              <a:gd name="connsiteY88" fmla="*/ 6507018 h 6858001"/>
              <a:gd name="connsiteX89" fmla="*/ 1589035 w 12192000"/>
              <a:gd name="connsiteY89" fmla="*/ 6501647 h 6858001"/>
              <a:gd name="connsiteX90" fmla="*/ 1570187 w 12192000"/>
              <a:gd name="connsiteY90" fmla="*/ 6501647 h 6858001"/>
              <a:gd name="connsiteX91" fmla="*/ 1570187 w 12192000"/>
              <a:gd name="connsiteY91" fmla="*/ 6489147 h 6858001"/>
              <a:gd name="connsiteX92" fmla="*/ 1590562 w 12192000"/>
              <a:gd name="connsiteY92" fmla="*/ 6489147 h 6858001"/>
              <a:gd name="connsiteX93" fmla="*/ 1590562 w 12192000"/>
              <a:gd name="connsiteY93" fmla="*/ 6483773 h 6858001"/>
              <a:gd name="connsiteX94" fmla="*/ 1454834 w 12192000"/>
              <a:gd name="connsiteY94" fmla="*/ 6483773 h 6858001"/>
              <a:gd name="connsiteX95" fmla="*/ 1454834 w 12192000"/>
              <a:gd name="connsiteY95" fmla="*/ 6525568 h 6858001"/>
              <a:gd name="connsiteX96" fmla="*/ 1460439 w 12192000"/>
              <a:gd name="connsiteY96" fmla="*/ 6525568 h 6858001"/>
              <a:gd name="connsiteX97" fmla="*/ 1460439 w 12192000"/>
              <a:gd name="connsiteY97" fmla="*/ 6495938 h 6858001"/>
              <a:gd name="connsiteX98" fmla="*/ 1485514 w 12192000"/>
              <a:gd name="connsiteY98" fmla="*/ 6525568 h 6858001"/>
              <a:gd name="connsiteX99" fmla="*/ 1488461 w 12192000"/>
              <a:gd name="connsiteY99" fmla="*/ 6525568 h 6858001"/>
              <a:gd name="connsiteX100" fmla="*/ 1488461 w 12192000"/>
              <a:gd name="connsiteY100" fmla="*/ 6483773 h 6858001"/>
              <a:gd name="connsiteX101" fmla="*/ 1482856 w 12192000"/>
              <a:gd name="connsiteY101" fmla="*/ 6483773 h 6858001"/>
              <a:gd name="connsiteX102" fmla="*/ 1482856 w 12192000"/>
              <a:gd name="connsiteY102" fmla="*/ 6513577 h 6858001"/>
              <a:gd name="connsiteX103" fmla="*/ 1457391 w 12192000"/>
              <a:gd name="connsiteY103" fmla="*/ 6483773 h 6858001"/>
              <a:gd name="connsiteX104" fmla="*/ 1408835 w 12192000"/>
              <a:gd name="connsiteY104" fmla="*/ 6483773 h 6858001"/>
              <a:gd name="connsiteX105" fmla="*/ 1408835 w 12192000"/>
              <a:gd name="connsiteY105" fmla="*/ 6525568 h 6858001"/>
              <a:gd name="connsiteX106" fmla="*/ 1434870 w 12192000"/>
              <a:gd name="connsiteY106" fmla="*/ 6525568 h 6858001"/>
              <a:gd name="connsiteX107" fmla="*/ 1434870 w 12192000"/>
              <a:gd name="connsiteY107" fmla="*/ 6520193 h 6858001"/>
              <a:gd name="connsiteX108" fmla="*/ 1414495 w 12192000"/>
              <a:gd name="connsiteY108" fmla="*/ 6520193 h 6858001"/>
              <a:gd name="connsiteX109" fmla="*/ 1414495 w 12192000"/>
              <a:gd name="connsiteY109" fmla="*/ 6507018 h 6858001"/>
              <a:gd name="connsiteX110" fmla="*/ 1433344 w 12192000"/>
              <a:gd name="connsiteY110" fmla="*/ 6507018 h 6858001"/>
              <a:gd name="connsiteX111" fmla="*/ 1433344 w 12192000"/>
              <a:gd name="connsiteY111" fmla="*/ 6501647 h 6858001"/>
              <a:gd name="connsiteX112" fmla="*/ 1414495 w 12192000"/>
              <a:gd name="connsiteY112" fmla="*/ 6501647 h 6858001"/>
              <a:gd name="connsiteX113" fmla="*/ 1414495 w 12192000"/>
              <a:gd name="connsiteY113" fmla="*/ 6489147 h 6858001"/>
              <a:gd name="connsiteX114" fmla="*/ 1434870 w 12192000"/>
              <a:gd name="connsiteY114" fmla="*/ 6489147 h 6858001"/>
              <a:gd name="connsiteX115" fmla="*/ 1434870 w 12192000"/>
              <a:gd name="connsiteY115" fmla="*/ 6483773 h 6858001"/>
              <a:gd name="connsiteX116" fmla="*/ 1380527 w 12192000"/>
              <a:gd name="connsiteY116" fmla="*/ 6483773 h 6858001"/>
              <a:gd name="connsiteX117" fmla="*/ 1380527 w 12192000"/>
              <a:gd name="connsiteY117" fmla="*/ 6525568 h 6858001"/>
              <a:gd name="connsiteX118" fmla="*/ 1386188 w 12192000"/>
              <a:gd name="connsiteY118" fmla="*/ 6525568 h 6858001"/>
              <a:gd name="connsiteX119" fmla="*/ 1386188 w 12192000"/>
              <a:gd name="connsiteY119" fmla="*/ 6483773 h 6858001"/>
              <a:gd name="connsiteX120" fmla="*/ 1203604 w 12192000"/>
              <a:gd name="connsiteY120" fmla="*/ 6483773 h 6858001"/>
              <a:gd name="connsiteX121" fmla="*/ 1203604 w 12192000"/>
              <a:gd name="connsiteY121" fmla="*/ 6525568 h 6858001"/>
              <a:gd name="connsiteX122" fmla="*/ 1209323 w 12192000"/>
              <a:gd name="connsiteY122" fmla="*/ 6525568 h 6858001"/>
              <a:gd name="connsiteX123" fmla="*/ 1209323 w 12192000"/>
              <a:gd name="connsiteY123" fmla="*/ 6506846 h 6858001"/>
              <a:gd name="connsiteX124" fmla="*/ 1230317 w 12192000"/>
              <a:gd name="connsiteY124" fmla="*/ 6506846 h 6858001"/>
              <a:gd name="connsiteX125" fmla="*/ 1230317 w 12192000"/>
              <a:gd name="connsiteY125" fmla="*/ 6525568 h 6858001"/>
              <a:gd name="connsiteX126" fmla="*/ 1235978 w 12192000"/>
              <a:gd name="connsiteY126" fmla="*/ 6525568 h 6858001"/>
              <a:gd name="connsiteX127" fmla="*/ 1235978 w 12192000"/>
              <a:gd name="connsiteY127" fmla="*/ 6483773 h 6858001"/>
              <a:gd name="connsiteX128" fmla="*/ 1230317 w 12192000"/>
              <a:gd name="connsiteY128" fmla="*/ 6483773 h 6858001"/>
              <a:gd name="connsiteX129" fmla="*/ 1230317 w 12192000"/>
              <a:gd name="connsiteY129" fmla="*/ 6501420 h 6858001"/>
              <a:gd name="connsiteX130" fmla="*/ 1209323 w 12192000"/>
              <a:gd name="connsiteY130" fmla="*/ 6501420 h 6858001"/>
              <a:gd name="connsiteX131" fmla="*/ 1209323 w 12192000"/>
              <a:gd name="connsiteY131" fmla="*/ 6483773 h 6858001"/>
              <a:gd name="connsiteX132" fmla="*/ 1154066 w 12192000"/>
              <a:gd name="connsiteY132" fmla="*/ 6483773 h 6858001"/>
              <a:gd name="connsiteX133" fmla="*/ 1154066 w 12192000"/>
              <a:gd name="connsiteY133" fmla="*/ 6489257 h 6858001"/>
              <a:gd name="connsiteX134" fmla="*/ 1166466 w 12192000"/>
              <a:gd name="connsiteY134" fmla="*/ 6489257 h 6858001"/>
              <a:gd name="connsiteX135" fmla="*/ 1166466 w 12192000"/>
              <a:gd name="connsiteY135" fmla="*/ 6525568 h 6858001"/>
              <a:gd name="connsiteX136" fmla="*/ 1172121 w 12192000"/>
              <a:gd name="connsiteY136" fmla="*/ 6525568 h 6858001"/>
              <a:gd name="connsiteX137" fmla="*/ 1172121 w 12192000"/>
              <a:gd name="connsiteY137" fmla="*/ 6489257 h 6858001"/>
              <a:gd name="connsiteX138" fmla="*/ 1184520 w 12192000"/>
              <a:gd name="connsiteY138" fmla="*/ 6489257 h 6858001"/>
              <a:gd name="connsiteX139" fmla="*/ 1184520 w 12192000"/>
              <a:gd name="connsiteY139" fmla="*/ 6483773 h 6858001"/>
              <a:gd name="connsiteX140" fmla="*/ 1118681 w 12192000"/>
              <a:gd name="connsiteY140" fmla="*/ 6483773 h 6858001"/>
              <a:gd name="connsiteX141" fmla="*/ 1118681 w 12192000"/>
              <a:gd name="connsiteY141" fmla="*/ 6525568 h 6858001"/>
              <a:gd name="connsiteX142" fmla="*/ 1146813 w 12192000"/>
              <a:gd name="connsiteY142" fmla="*/ 6525568 h 6858001"/>
              <a:gd name="connsiteX143" fmla="*/ 1146813 w 12192000"/>
              <a:gd name="connsiteY143" fmla="*/ 6520085 h 6858001"/>
              <a:gd name="connsiteX144" fmla="*/ 1124342 w 12192000"/>
              <a:gd name="connsiteY144" fmla="*/ 6520085 h 6858001"/>
              <a:gd name="connsiteX145" fmla="*/ 1124342 w 12192000"/>
              <a:gd name="connsiteY145" fmla="*/ 6483773 h 6858001"/>
              <a:gd name="connsiteX146" fmla="*/ 1082524 w 12192000"/>
              <a:gd name="connsiteY146" fmla="*/ 6483773 h 6858001"/>
              <a:gd name="connsiteX147" fmla="*/ 1065604 w 12192000"/>
              <a:gd name="connsiteY147" fmla="*/ 6525568 h 6858001"/>
              <a:gd name="connsiteX148" fmla="*/ 1071774 w 12192000"/>
              <a:gd name="connsiteY148" fmla="*/ 6525568 h 6858001"/>
              <a:gd name="connsiteX149" fmla="*/ 1076017 w 12192000"/>
              <a:gd name="connsiteY149" fmla="*/ 6514705 h 6858001"/>
              <a:gd name="connsiteX150" fmla="*/ 1091919 w 12192000"/>
              <a:gd name="connsiteY150" fmla="*/ 6514705 h 6858001"/>
              <a:gd name="connsiteX151" fmla="*/ 1096167 w 12192000"/>
              <a:gd name="connsiteY151" fmla="*/ 6525568 h 6858001"/>
              <a:gd name="connsiteX152" fmla="*/ 1102338 w 12192000"/>
              <a:gd name="connsiteY152" fmla="*/ 6525568 h 6858001"/>
              <a:gd name="connsiteX153" fmla="*/ 1085580 w 12192000"/>
              <a:gd name="connsiteY153" fmla="*/ 6483773 h 6858001"/>
              <a:gd name="connsiteX154" fmla="*/ 1082524 w 12192000"/>
              <a:gd name="connsiteY154" fmla="*/ 6483773 h 6858001"/>
              <a:gd name="connsiteX155" fmla="*/ 1023143 w 12192000"/>
              <a:gd name="connsiteY155" fmla="*/ 6483773 h 6858001"/>
              <a:gd name="connsiteX156" fmla="*/ 1023143 w 12192000"/>
              <a:gd name="connsiteY156" fmla="*/ 6525568 h 6858001"/>
              <a:gd name="connsiteX157" fmla="*/ 1049179 w 12192000"/>
              <a:gd name="connsiteY157" fmla="*/ 6525568 h 6858001"/>
              <a:gd name="connsiteX158" fmla="*/ 1049179 w 12192000"/>
              <a:gd name="connsiteY158" fmla="*/ 6520193 h 6858001"/>
              <a:gd name="connsiteX159" fmla="*/ 1028803 w 12192000"/>
              <a:gd name="connsiteY159" fmla="*/ 6520193 h 6858001"/>
              <a:gd name="connsiteX160" fmla="*/ 1028803 w 12192000"/>
              <a:gd name="connsiteY160" fmla="*/ 6507018 h 6858001"/>
              <a:gd name="connsiteX161" fmla="*/ 1047653 w 12192000"/>
              <a:gd name="connsiteY161" fmla="*/ 6507018 h 6858001"/>
              <a:gd name="connsiteX162" fmla="*/ 1047653 w 12192000"/>
              <a:gd name="connsiteY162" fmla="*/ 6501647 h 6858001"/>
              <a:gd name="connsiteX163" fmla="*/ 1028803 w 12192000"/>
              <a:gd name="connsiteY163" fmla="*/ 6501647 h 6858001"/>
              <a:gd name="connsiteX164" fmla="*/ 1028803 w 12192000"/>
              <a:gd name="connsiteY164" fmla="*/ 6489147 h 6858001"/>
              <a:gd name="connsiteX165" fmla="*/ 1049179 w 12192000"/>
              <a:gd name="connsiteY165" fmla="*/ 6489147 h 6858001"/>
              <a:gd name="connsiteX166" fmla="*/ 1049179 w 12192000"/>
              <a:gd name="connsiteY166" fmla="*/ 6483773 h 6858001"/>
              <a:gd name="connsiteX167" fmla="*/ 970066 w 12192000"/>
              <a:gd name="connsiteY167" fmla="*/ 6483773 h 6858001"/>
              <a:gd name="connsiteX168" fmla="*/ 970066 w 12192000"/>
              <a:gd name="connsiteY168" fmla="*/ 6525568 h 6858001"/>
              <a:gd name="connsiteX169" fmla="*/ 975786 w 12192000"/>
              <a:gd name="connsiteY169" fmla="*/ 6525568 h 6858001"/>
              <a:gd name="connsiteX170" fmla="*/ 975786 w 12192000"/>
              <a:gd name="connsiteY170" fmla="*/ 6506846 h 6858001"/>
              <a:gd name="connsiteX171" fmla="*/ 996785 w 12192000"/>
              <a:gd name="connsiteY171" fmla="*/ 6506846 h 6858001"/>
              <a:gd name="connsiteX172" fmla="*/ 996785 w 12192000"/>
              <a:gd name="connsiteY172" fmla="*/ 6525568 h 6858001"/>
              <a:gd name="connsiteX173" fmla="*/ 1002440 w 12192000"/>
              <a:gd name="connsiteY173" fmla="*/ 6525568 h 6858001"/>
              <a:gd name="connsiteX174" fmla="*/ 1002440 w 12192000"/>
              <a:gd name="connsiteY174" fmla="*/ 6483773 h 6858001"/>
              <a:gd name="connsiteX175" fmla="*/ 996785 w 12192000"/>
              <a:gd name="connsiteY175" fmla="*/ 6483773 h 6858001"/>
              <a:gd name="connsiteX176" fmla="*/ 996785 w 12192000"/>
              <a:gd name="connsiteY176" fmla="*/ 6501420 h 6858001"/>
              <a:gd name="connsiteX177" fmla="*/ 975786 w 12192000"/>
              <a:gd name="connsiteY177" fmla="*/ 6501420 h 6858001"/>
              <a:gd name="connsiteX178" fmla="*/ 975786 w 12192000"/>
              <a:gd name="connsiteY178" fmla="*/ 6483773 h 6858001"/>
              <a:gd name="connsiteX179" fmla="*/ 1968645 w 12192000"/>
              <a:gd name="connsiteY179" fmla="*/ 6480238 h 6858001"/>
              <a:gd name="connsiteX180" fmla="*/ 1956019 w 12192000"/>
              <a:gd name="connsiteY180" fmla="*/ 6491546 h 6858001"/>
              <a:gd name="connsiteX181" fmla="*/ 1962301 w 12192000"/>
              <a:gd name="connsiteY181" fmla="*/ 6501501 h 6858001"/>
              <a:gd name="connsiteX182" fmla="*/ 1971307 w 12192000"/>
              <a:gd name="connsiteY182" fmla="*/ 6505914 h 6858001"/>
              <a:gd name="connsiteX183" fmla="*/ 1975660 w 12192000"/>
              <a:gd name="connsiteY183" fmla="*/ 6511738 h 6858001"/>
              <a:gd name="connsiteX184" fmla="*/ 1967962 w 12192000"/>
              <a:gd name="connsiteY184" fmla="*/ 6518077 h 6858001"/>
              <a:gd name="connsiteX185" fmla="*/ 1957941 w 12192000"/>
              <a:gd name="connsiteY185" fmla="*/ 6511401 h 6858001"/>
              <a:gd name="connsiteX186" fmla="*/ 1953756 w 12192000"/>
              <a:gd name="connsiteY186" fmla="*/ 6514848 h 6858001"/>
              <a:gd name="connsiteX187" fmla="*/ 1968020 w 12192000"/>
              <a:gd name="connsiteY187" fmla="*/ 6523451 h 6858001"/>
              <a:gd name="connsiteX188" fmla="*/ 1981831 w 12192000"/>
              <a:gd name="connsiteY188" fmla="*/ 6511453 h 6858001"/>
              <a:gd name="connsiteX189" fmla="*/ 1975776 w 12192000"/>
              <a:gd name="connsiteY189" fmla="*/ 6501732 h 6858001"/>
              <a:gd name="connsiteX190" fmla="*/ 1965640 w 12192000"/>
              <a:gd name="connsiteY190" fmla="*/ 6496583 h 6858001"/>
              <a:gd name="connsiteX191" fmla="*/ 1962075 w 12192000"/>
              <a:gd name="connsiteY191" fmla="*/ 6491211 h 6858001"/>
              <a:gd name="connsiteX192" fmla="*/ 1968704 w 12192000"/>
              <a:gd name="connsiteY192" fmla="*/ 6485554 h 6858001"/>
              <a:gd name="connsiteX193" fmla="*/ 1977130 w 12192000"/>
              <a:gd name="connsiteY193" fmla="*/ 6490025 h 6858001"/>
              <a:gd name="connsiteX194" fmla="*/ 1980927 w 12192000"/>
              <a:gd name="connsiteY194" fmla="*/ 6486404 h 6858001"/>
              <a:gd name="connsiteX195" fmla="*/ 1968645 w 12192000"/>
              <a:gd name="connsiteY195" fmla="*/ 6480238 h 6858001"/>
              <a:gd name="connsiteX196" fmla="*/ 1621877 w 12192000"/>
              <a:gd name="connsiteY196" fmla="*/ 6480238 h 6858001"/>
              <a:gd name="connsiteX197" fmla="*/ 1609251 w 12192000"/>
              <a:gd name="connsiteY197" fmla="*/ 6491546 h 6858001"/>
              <a:gd name="connsiteX198" fmla="*/ 1615532 w 12192000"/>
              <a:gd name="connsiteY198" fmla="*/ 6501501 h 6858001"/>
              <a:gd name="connsiteX199" fmla="*/ 1624532 w 12192000"/>
              <a:gd name="connsiteY199" fmla="*/ 6505914 h 6858001"/>
              <a:gd name="connsiteX200" fmla="*/ 1628891 w 12192000"/>
              <a:gd name="connsiteY200" fmla="*/ 6511738 h 6858001"/>
              <a:gd name="connsiteX201" fmla="*/ 1621193 w 12192000"/>
              <a:gd name="connsiteY201" fmla="*/ 6518077 h 6858001"/>
              <a:gd name="connsiteX202" fmla="*/ 1611173 w 12192000"/>
              <a:gd name="connsiteY202" fmla="*/ 6511401 h 6858001"/>
              <a:gd name="connsiteX203" fmla="*/ 1606988 w 12192000"/>
              <a:gd name="connsiteY203" fmla="*/ 6514848 h 6858001"/>
              <a:gd name="connsiteX204" fmla="*/ 1621251 w 12192000"/>
              <a:gd name="connsiteY204" fmla="*/ 6523451 h 6858001"/>
              <a:gd name="connsiteX205" fmla="*/ 1635062 w 12192000"/>
              <a:gd name="connsiteY205" fmla="*/ 6511453 h 6858001"/>
              <a:gd name="connsiteX206" fmla="*/ 1629007 w 12192000"/>
              <a:gd name="connsiteY206" fmla="*/ 6501732 h 6858001"/>
              <a:gd name="connsiteX207" fmla="*/ 1618871 w 12192000"/>
              <a:gd name="connsiteY207" fmla="*/ 6496583 h 6858001"/>
              <a:gd name="connsiteX208" fmla="*/ 1615306 w 12192000"/>
              <a:gd name="connsiteY208" fmla="*/ 6491211 h 6858001"/>
              <a:gd name="connsiteX209" fmla="*/ 1621928 w 12192000"/>
              <a:gd name="connsiteY209" fmla="*/ 6485554 h 6858001"/>
              <a:gd name="connsiteX210" fmla="*/ 1630361 w 12192000"/>
              <a:gd name="connsiteY210" fmla="*/ 6490025 h 6858001"/>
              <a:gd name="connsiteX211" fmla="*/ 1634159 w 12192000"/>
              <a:gd name="connsiteY211" fmla="*/ 6486404 h 6858001"/>
              <a:gd name="connsiteX212" fmla="*/ 1621877 w 12192000"/>
              <a:gd name="connsiteY212" fmla="*/ 6480238 h 6858001"/>
              <a:gd name="connsiteX213" fmla="*/ 1529589 w 12192000"/>
              <a:gd name="connsiteY213" fmla="*/ 6480238 h 6858001"/>
              <a:gd name="connsiteX214" fmla="*/ 1507911 w 12192000"/>
              <a:gd name="connsiteY214" fmla="*/ 6502014 h 6858001"/>
              <a:gd name="connsiteX215" fmla="*/ 1529421 w 12192000"/>
              <a:gd name="connsiteY215" fmla="*/ 6523391 h 6858001"/>
              <a:gd name="connsiteX216" fmla="*/ 1547759 w 12192000"/>
              <a:gd name="connsiteY216" fmla="*/ 6514345 h 6858001"/>
              <a:gd name="connsiteX217" fmla="*/ 1543683 w 12192000"/>
              <a:gd name="connsiteY217" fmla="*/ 6510893 h 6858001"/>
              <a:gd name="connsiteX218" fmla="*/ 1529648 w 12192000"/>
              <a:gd name="connsiteY218" fmla="*/ 6517961 h 6858001"/>
              <a:gd name="connsiteX219" fmla="*/ 1513746 w 12192000"/>
              <a:gd name="connsiteY219" fmla="*/ 6502072 h 6858001"/>
              <a:gd name="connsiteX220" fmla="*/ 1529704 w 12192000"/>
              <a:gd name="connsiteY220" fmla="*/ 6485726 h 6858001"/>
              <a:gd name="connsiteX221" fmla="*/ 1543459 w 12192000"/>
              <a:gd name="connsiteY221" fmla="*/ 6492910 h 6858001"/>
              <a:gd name="connsiteX222" fmla="*/ 1547650 w 12192000"/>
              <a:gd name="connsiteY222" fmla="*/ 6489398 h 6858001"/>
              <a:gd name="connsiteX223" fmla="*/ 1529589 w 12192000"/>
              <a:gd name="connsiteY223" fmla="*/ 6480238 h 6858001"/>
              <a:gd name="connsiteX224" fmla="*/ 1345589 w 12192000"/>
              <a:gd name="connsiteY224" fmla="*/ 6480238 h 6858001"/>
              <a:gd name="connsiteX225" fmla="*/ 1323911 w 12192000"/>
              <a:gd name="connsiteY225" fmla="*/ 6502014 h 6858001"/>
              <a:gd name="connsiteX226" fmla="*/ 1345416 w 12192000"/>
              <a:gd name="connsiteY226" fmla="*/ 6523391 h 6858001"/>
              <a:gd name="connsiteX227" fmla="*/ 1363759 w 12192000"/>
              <a:gd name="connsiteY227" fmla="*/ 6514345 h 6858001"/>
              <a:gd name="connsiteX228" fmla="*/ 1359685 w 12192000"/>
              <a:gd name="connsiteY228" fmla="*/ 6510893 h 6858001"/>
              <a:gd name="connsiteX229" fmla="*/ 1345648 w 12192000"/>
              <a:gd name="connsiteY229" fmla="*/ 6517961 h 6858001"/>
              <a:gd name="connsiteX230" fmla="*/ 1329741 w 12192000"/>
              <a:gd name="connsiteY230" fmla="*/ 6502072 h 6858001"/>
              <a:gd name="connsiteX231" fmla="*/ 1345704 w 12192000"/>
              <a:gd name="connsiteY231" fmla="*/ 6485726 h 6858001"/>
              <a:gd name="connsiteX232" fmla="*/ 1359460 w 12192000"/>
              <a:gd name="connsiteY232" fmla="*/ 6492910 h 6858001"/>
              <a:gd name="connsiteX233" fmla="*/ 1363650 w 12192000"/>
              <a:gd name="connsiteY233" fmla="*/ 6489398 h 6858001"/>
              <a:gd name="connsiteX234" fmla="*/ 1345589 w 12192000"/>
              <a:gd name="connsiteY234" fmla="*/ 6480238 h 6858001"/>
              <a:gd name="connsiteX235" fmla="*/ 1292800 w 12192000"/>
              <a:gd name="connsiteY235" fmla="*/ 6480238 h 6858001"/>
              <a:gd name="connsiteX236" fmla="*/ 1280174 w 12192000"/>
              <a:gd name="connsiteY236" fmla="*/ 6491546 h 6858001"/>
              <a:gd name="connsiteX237" fmla="*/ 1286456 w 12192000"/>
              <a:gd name="connsiteY237" fmla="*/ 6501501 h 6858001"/>
              <a:gd name="connsiteX238" fmla="*/ 1295462 w 12192000"/>
              <a:gd name="connsiteY238" fmla="*/ 6505914 h 6858001"/>
              <a:gd name="connsiteX239" fmla="*/ 1299815 w 12192000"/>
              <a:gd name="connsiteY239" fmla="*/ 6511738 h 6858001"/>
              <a:gd name="connsiteX240" fmla="*/ 1292117 w 12192000"/>
              <a:gd name="connsiteY240" fmla="*/ 6518077 h 6858001"/>
              <a:gd name="connsiteX241" fmla="*/ 1282096 w 12192000"/>
              <a:gd name="connsiteY241" fmla="*/ 6511401 h 6858001"/>
              <a:gd name="connsiteX242" fmla="*/ 1277912 w 12192000"/>
              <a:gd name="connsiteY242" fmla="*/ 6514848 h 6858001"/>
              <a:gd name="connsiteX243" fmla="*/ 1292175 w 12192000"/>
              <a:gd name="connsiteY243" fmla="*/ 6523451 h 6858001"/>
              <a:gd name="connsiteX244" fmla="*/ 1305986 w 12192000"/>
              <a:gd name="connsiteY244" fmla="*/ 6511453 h 6858001"/>
              <a:gd name="connsiteX245" fmla="*/ 1299931 w 12192000"/>
              <a:gd name="connsiteY245" fmla="*/ 6501732 h 6858001"/>
              <a:gd name="connsiteX246" fmla="*/ 1289802 w 12192000"/>
              <a:gd name="connsiteY246" fmla="*/ 6496583 h 6858001"/>
              <a:gd name="connsiteX247" fmla="*/ 1286230 w 12192000"/>
              <a:gd name="connsiteY247" fmla="*/ 6491211 h 6858001"/>
              <a:gd name="connsiteX248" fmla="*/ 1292850 w 12192000"/>
              <a:gd name="connsiteY248" fmla="*/ 6485554 h 6858001"/>
              <a:gd name="connsiteX249" fmla="*/ 1301285 w 12192000"/>
              <a:gd name="connsiteY249" fmla="*/ 6490025 h 6858001"/>
              <a:gd name="connsiteX250" fmla="*/ 1305083 w 12192000"/>
              <a:gd name="connsiteY250" fmla="*/ 6486404 h 6858001"/>
              <a:gd name="connsiteX251" fmla="*/ 1292800 w 12192000"/>
              <a:gd name="connsiteY251" fmla="*/ 6480238 h 6858001"/>
              <a:gd name="connsiteX252" fmla="*/ 742279 w 12192000"/>
              <a:gd name="connsiteY252" fmla="*/ 6427203 h 6858001"/>
              <a:gd name="connsiteX253" fmla="*/ 715298 w 12192000"/>
              <a:gd name="connsiteY253" fmla="*/ 6454164 h 6858001"/>
              <a:gd name="connsiteX254" fmla="*/ 742279 w 12192000"/>
              <a:gd name="connsiteY254" fmla="*/ 6481126 h 6858001"/>
              <a:gd name="connsiteX255" fmla="*/ 769261 w 12192000"/>
              <a:gd name="connsiteY255" fmla="*/ 6454164 h 6858001"/>
              <a:gd name="connsiteX256" fmla="*/ 742279 w 12192000"/>
              <a:gd name="connsiteY256" fmla="*/ 6427203 h 6858001"/>
              <a:gd name="connsiteX257" fmla="*/ 761622 w 12192000"/>
              <a:gd name="connsiteY257" fmla="*/ 6391846 h 6858001"/>
              <a:gd name="connsiteX258" fmla="*/ 740067 w 12192000"/>
              <a:gd name="connsiteY258" fmla="*/ 6413384 h 6858001"/>
              <a:gd name="connsiteX259" fmla="*/ 740977 w 12192000"/>
              <a:gd name="connsiteY259" fmla="*/ 6419575 h 6858001"/>
              <a:gd name="connsiteX260" fmla="*/ 742244 w 12192000"/>
              <a:gd name="connsiteY260" fmla="*/ 6419550 h 6858001"/>
              <a:gd name="connsiteX261" fmla="*/ 769893 w 12192000"/>
              <a:gd name="connsiteY261" fmla="*/ 6433276 h 6858001"/>
              <a:gd name="connsiteX262" fmla="*/ 783177 w 12192000"/>
              <a:gd name="connsiteY262" fmla="*/ 6413384 h 6858001"/>
              <a:gd name="connsiteX263" fmla="*/ 761622 w 12192000"/>
              <a:gd name="connsiteY263" fmla="*/ 6391846 h 6858001"/>
              <a:gd name="connsiteX264" fmla="*/ 688775 w 12192000"/>
              <a:gd name="connsiteY264" fmla="*/ 6367497 h 6858001"/>
              <a:gd name="connsiteX265" fmla="*/ 827690 w 12192000"/>
              <a:gd name="connsiteY265" fmla="*/ 6367497 h 6858001"/>
              <a:gd name="connsiteX266" fmla="*/ 815920 w 12192000"/>
              <a:gd name="connsiteY266" fmla="*/ 6402604 h 6858001"/>
              <a:gd name="connsiteX267" fmla="*/ 759285 w 12192000"/>
              <a:gd name="connsiteY267" fmla="*/ 6497649 h 6858001"/>
              <a:gd name="connsiteX268" fmla="*/ 688775 w 12192000"/>
              <a:gd name="connsiteY268" fmla="*/ 6561522 h 6858001"/>
              <a:gd name="connsiteX269" fmla="*/ 688775 w 12192000"/>
              <a:gd name="connsiteY269" fmla="*/ 6367497 h 6858001"/>
              <a:gd name="connsiteX270" fmla="*/ 602369 w 12192000"/>
              <a:gd name="connsiteY270" fmla="*/ 6322817 h 6858001"/>
              <a:gd name="connsiteX271" fmla="*/ 615329 w 12192000"/>
              <a:gd name="connsiteY271" fmla="*/ 6335775 h 6858001"/>
              <a:gd name="connsiteX272" fmla="*/ 615326 w 12192000"/>
              <a:gd name="connsiteY272" fmla="*/ 6335754 h 6858001"/>
              <a:gd name="connsiteX273" fmla="*/ 616208 w 12192000"/>
              <a:gd name="connsiteY273" fmla="*/ 6336653 h 6858001"/>
              <a:gd name="connsiteX274" fmla="*/ 616565 w 12192000"/>
              <a:gd name="connsiteY274" fmla="*/ 6337002 h 6858001"/>
              <a:gd name="connsiteX275" fmla="*/ 617284 w 12192000"/>
              <a:gd name="connsiteY275" fmla="*/ 6337806 h 6858001"/>
              <a:gd name="connsiteX276" fmla="*/ 619593 w 12192000"/>
              <a:gd name="connsiteY276" fmla="*/ 6353790 h 6858001"/>
              <a:gd name="connsiteX277" fmla="*/ 619593 w 12192000"/>
              <a:gd name="connsiteY277" fmla="*/ 6374448 h 6858001"/>
              <a:gd name="connsiteX278" fmla="*/ 619590 w 12192000"/>
              <a:gd name="connsiteY278" fmla="*/ 6374448 h 6858001"/>
              <a:gd name="connsiteX279" fmla="*/ 605393 w 12192000"/>
              <a:gd name="connsiteY279" fmla="*/ 6360263 h 6858001"/>
              <a:gd name="connsiteX280" fmla="*/ 604624 w 12192000"/>
              <a:gd name="connsiteY280" fmla="*/ 6359396 h 6858001"/>
              <a:gd name="connsiteX281" fmla="*/ 602369 w 12192000"/>
              <a:gd name="connsiteY281" fmla="*/ 6343466 h 6858001"/>
              <a:gd name="connsiteX282" fmla="*/ 602369 w 12192000"/>
              <a:gd name="connsiteY282" fmla="*/ 6322817 h 6858001"/>
              <a:gd name="connsiteX283" fmla="*/ 1831117 w 12192000"/>
              <a:gd name="connsiteY283" fmla="*/ 6306073 h 6858001"/>
              <a:gd name="connsiteX284" fmla="*/ 1848778 w 12192000"/>
              <a:gd name="connsiteY284" fmla="*/ 6351571 h 6858001"/>
              <a:gd name="connsiteX285" fmla="*/ 1813629 w 12192000"/>
              <a:gd name="connsiteY285" fmla="*/ 6351571 h 6858001"/>
              <a:gd name="connsiteX286" fmla="*/ 994303 w 12192000"/>
              <a:gd name="connsiteY286" fmla="*/ 6303303 h 6858001"/>
              <a:gd name="connsiteX287" fmla="*/ 1012661 w 12192000"/>
              <a:gd name="connsiteY287" fmla="*/ 6303303 h 6858001"/>
              <a:gd name="connsiteX288" fmla="*/ 1044945 w 12192000"/>
              <a:gd name="connsiteY288" fmla="*/ 6315239 h 6858001"/>
              <a:gd name="connsiteX289" fmla="*/ 1056973 w 12192000"/>
              <a:gd name="connsiteY289" fmla="*/ 6353479 h 6858001"/>
              <a:gd name="connsiteX290" fmla="*/ 1044945 w 12192000"/>
              <a:gd name="connsiteY290" fmla="*/ 6391709 h 6858001"/>
              <a:gd name="connsiteX291" fmla="*/ 1012661 w 12192000"/>
              <a:gd name="connsiteY291" fmla="*/ 6403645 h 6858001"/>
              <a:gd name="connsiteX292" fmla="*/ 994303 w 12192000"/>
              <a:gd name="connsiteY292" fmla="*/ 6403645 h 6858001"/>
              <a:gd name="connsiteX293" fmla="*/ 1153273 w 12192000"/>
              <a:gd name="connsiteY293" fmla="*/ 6300112 h 6858001"/>
              <a:gd name="connsiteX294" fmla="*/ 1180971 w 12192000"/>
              <a:gd name="connsiteY294" fmla="*/ 6312567 h 6858001"/>
              <a:gd name="connsiteX295" fmla="*/ 1194130 w 12192000"/>
              <a:gd name="connsiteY295" fmla="*/ 6346991 h 6858001"/>
              <a:gd name="connsiteX296" fmla="*/ 1194999 w 12192000"/>
              <a:gd name="connsiteY296" fmla="*/ 6358755 h 6858001"/>
              <a:gd name="connsiteX297" fmla="*/ 1186778 w 12192000"/>
              <a:gd name="connsiteY297" fmla="*/ 6389290 h 6858001"/>
              <a:gd name="connsiteX298" fmla="*/ 1163665 w 12192000"/>
              <a:gd name="connsiteY298" fmla="*/ 6402867 h 6858001"/>
              <a:gd name="connsiteX299" fmla="*/ 1157778 w 12192000"/>
              <a:gd name="connsiteY299" fmla="*/ 6403221 h 6858001"/>
              <a:gd name="connsiteX300" fmla="*/ 1130075 w 12192000"/>
              <a:gd name="connsiteY300" fmla="*/ 6390761 h 6858001"/>
              <a:gd name="connsiteX301" fmla="*/ 1116921 w 12192000"/>
              <a:gd name="connsiteY301" fmla="*/ 6356337 h 6858001"/>
              <a:gd name="connsiteX302" fmla="*/ 1116052 w 12192000"/>
              <a:gd name="connsiteY302" fmla="*/ 6344573 h 6858001"/>
              <a:gd name="connsiteX303" fmla="*/ 1124278 w 12192000"/>
              <a:gd name="connsiteY303" fmla="*/ 6314037 h 6858001"/>
              <a:gd name="connsiteX304" fmla="*/ 1147390 w 12192000"/>
              <a:gd name="connsiteY304" fmla="*/ 6300455 h 6858001"/>
              <a:gd name="connsiteX305" fmla="*/ 1153273 w 12192000"/>
              <a:gd name="connsiteY305" fmla="*/ 6300112 h 6858001"/>
              <a:gd name="connsiteX306" fmla="*/ 2017449 w 12192000"/>
              <a:gd name="connsiteY306" fmla="*/ 6296383 h 6858001"/>
              <a:gd name="connsiteX307" fmla="*/ 2017449 w 12192000"/>
              <a:gd name="connsiteY307" fmla="*/ 6299851 h 6858001"/>
              <a:gd name="connsiteX308" fmla="*/ 2024376 w 12192000"/>
              <a:gd name="connsiteY308" fmla="*/ 6303049 h 6858001"/>
              <a:gd name="connsiteX309" fmla="*/ 2026111 w 12192000"/>
              <a:gd name="connsiteY309" fmla="*/ 6312997 h 6858001"/>
              <a:gd name="connsiteX310" fmla="*/ 2026111 w 12192000"/>
              <a:gd name="connsiteY310" fmla="*/ 6393954 h 6858001"/>
              <a:gd name="connsiteX311" fmla="*/ 2024376 w 12192000"/>
              <a:gd name="connsiteY311" fmla="*/ 6403908 h 6858001"/>
              <a:gd name="connsiteX312" fmla="*/ 2017449 w 12192000"/>
              <a:gd name="connsiteY312" fmla="*/ 6407106 h 6858001"/>
              <a:gd name="connsiteX313" fmla="*/ 2017449 w 12192000"/>
              <a:gd name="connsiteY313" fmla="*/ 6410563 h 6858001"/>
              <a:gd name="connsiteX314" fmla="*/ 2097954 w 12192000"/>
              <a:gd name="connsiteY314" fmla="*/ 6410563 h 6858001"/>
              <a:gd name="connsiteX315" fmla="*/ 2098472 w 12192000"/>
              <a:gd name="connsiteY315" fmla="*/ 6407106 h 6858001"/>
              <a:gd name="connsiteX316" fmla="*/ 2100902 w 12192000"/>
              <a:gd name="connsiteY316" fmla="*/ 6386516 h 6858001"/>
              <a:gd name="connsiteX317" fmla="*/ 2097610 w 12192000"/>
              <a:gd name="connsiteY317" fmla="*/ 6385998 h 6858001"/>
              <a:gd name="connsiteX318" fmla="*/ 2092587 w 12192000"/>
              <a:gd name="connsiteY318" fmla="*/ 6399927 h 6858001"/>
              <a:gd name="connsiteX319" fmla="*/ 2082206 w 12192000"/>
              <a:gd name="connsiteY319" fmla="*/ 6403643 h 6858001"/>
              <a:gd name="connsiteX320" fmla="*/ 2041685 w 12192000"/>
              <a:gd name="connsiteY320" fmla="*/ 6403643 h 6858001"/>
              <a:gd name="connsiteX321" fmla="*/ 2041685 w 12192000"/>
              <a:gd name="connsiteY321" fmla="*/ 6356074 h 6858001"/>
              <a:gd name="connsiteX322" fmla="*/ 2065585 w 12192000"/>
              <a:gd name="connsiteY322" fmla="*/ 6356074 h 6858001"/>
              <a:gd name="connsiteX323" fmla="*/ 2075537 w 12192000"/>
              <a:gd name="connsiteY323" fmla="*/ 6357797 h 6858001"/>
              <a:gd name="connsiteX324" fmla="*/ 2078737 w 12192000"/>
              <a:gd name="connsiteY324" fmla="*/ 6364722 h 6858001"/>
              <a:gd name="connsiteX325" fmla="*/ 2082206 w 12192000"/>
              <a:gd name="connsiteY325" fmla="*/ 6364722 h 6858001"/>
              <a:gd name="connsiteX326" fmla="*/ 2082206 w 12192000"/>
              <a:gd name="connsiteY326" fmla="*/ 6340506 h 6858001"/>
              <a:gd name="connsiteX327" fmla="*/ 2078737 w 12192000"/>
              <a:gd name="connsiteY327" fmla="*/ 6340506 h 6858001"/>
              <a:gd name="connsiteX328" fmla="*/ 2075537 w 12192000"/>
              <a:gd name="connsiteY328" fmla="*/ 6347420 h 6858001"/>
              <a:gd name="connsiteX329" fmla="*/ 2065585 w 12192000"/>
              <a:gd name="connsiteY329" fmla="*/ 6349154 h 6858001"/>
              <a:gd name="connsiteX330" fmla="*/ 2041685 w 12192000"/>
              <a:gd name="connsiteY330" fmla="*/ 6349154 h 6858001"/>
              <a:gd name="connsiteX331" fmla="*/ 2041685 w 12192000"/>
              <a:gd name="connsiteY331" fmla="*/ 6303303 h 6858001"/>
              <a:gd name="connsiteX332" fmla="*/ 2080467 w 12192000"/>
              <a:gd name="connsiteY332" fmla="*/ 6303303 h 6858001"/>
              <a:gd name="connsiteX333" fmla="*/ 2090856 w 12192000"/>
              <a:gd name="connsiteY333" fmla="*/ 6307029 h 6858001"/>
              <a:gd name="connsiteX334" fmla="*/ 2095875 w 12192000"/>
              <a:gd name="connsiteY334" fmla="*/ 6320953 h 6858001"/>
              <a:gd name="connsiteX335" fmla="*/ 2099167 w 12192000"/>
              <a:gd name="connsiteY335" fmla="*/ 6320435 h 6858001"/>
              <a:gd name="connsiteX336" fmla="*/ 2096745 w 12192000"/>
              <a:gd name="connsiteY336" fmla="*/ 6299851 h 6858001"/>
              <a:gd name="connsiteX337" fmla="*/ 2096231 w 12192000"/>
              <a:gd name="connsiteY337" fmla="*/ 6296383 h 6858001"/>
              <a:gd name="connsiteX338" fmla="*/ 1896543 w 12192000"/>
              <a:gd name="connsiteY338" fmla="*/ 6296383 h 6858001"/>
              <a:gd name="connsiteX339" fmla="*/ 1896023 w 12192000"/>
              <a:gd name="connsiteY339" fmla="*/ 6299845 h 6858001"/>
              <a:gd name="connsiteX340" fmla="*/ 1893603 w 12192000"/>
              <a:gd name="connsiteY340" fmla="*/ 6320428 h 6858001"/>
              <a:gd name="connsiteX341" fmla="*/ 1896888 w 12192000"/>
              <a:gd name="connsiteY341" fmla="*/ 6320946 h 6858001"/>
              <a:gd name="connsiteX342" fmla="*/ 1901912 w 12192000"/>
              <a:gd name="connsiteY342" fmla="*/ 6307018 h 6858001"/>
              <a:gd name="connsiteX343" fmla="*/ 1912295 w 12192000"/>
              <a:gd name="connsiteY343" fmla="*/ 6303302 h 6858001"/>
              <a:gd name="connsiteX344" fmla="*/ 1935501 w 12192000"/>
              <a:gd name="connsiteY344" fmla="*/ 6303302 h 6858001"/>
              <a:gd name="connsiteX345" fmla="*/ 1935501 w 12192000"/>
              <a:gd name="connsiteY345" fmla="*/ 6393949 h 6858001"/>
              <a:gd name="connsiteX346" fmla="*/ 1933762 w 12192000"/>
              <a:gd name="connsiteY346" fmla="*/ 6403897 h 6858001"/>
              <a:gd name="connsiteX347" fmla="*/ 1926843 w 12192000"/>
              <a:gd name="connsiteY347" fmla="*/ 6407095 h 6858001"/>
              <a:gd name="connsiteX348" fmla="*/ 1926843 w 12192000"/>
              <a:gd name="connsiteY348" fmla="*/ 6410557 h 6858001"/>
              <a:gd name="connsiteX349" fmla="*/ 1959738 w 12192000"/>
              <a:gd name="connsiteY349" fmla="*/ 6410557 h 6858001"/>
              <a:gd name="connsiteX350" fmla="*/ 1959738 w 12192000"/>
              <a:gd name="connsiteY350" fmla="*/ 6407095 h 6858001"/>
              <a:gd name="connsiteX351" fmla="*/ 1952814 w 12192000"/>
              <a:gd name="connsiteY351" fmla="*/ 6403897 h 6858001"/>
              <a:gd name="connsiteX352" fmla="*/ 1951075 w 12192000"/>
              <a:gd name="connsiteY352" fmla="*/ 6393949 h 6858001"/>
              <a:gd name="connsiteX353" fmla="*/ 1951075 w 12192000"/>
              <a:gd name="connsiteY353" fmla="*/ 6303302 h 6858001"/>
              <a:gd name="connsiteX354" fmla="*/ 1974285 w 12192000"/>
              <a:gd name="connsiteY354" fmla="*/ 6303302 h 6858001"/>
              <a:gd name="connsiteX355" fmla="*/ 1984664 w 12192000"/>
              <a:gd name="connsiteY355" fmla="*/ 6307018 h 6858001"/>
              <a:gd name="connsiteX356" fmla="*/ 1989689 w 12192000"/>
              <a:gd name="connsiteY356" fmla="*/ 6320946 h 6858001"/>
              <a:gd name="connsiteX357" fmla="*/ 1992978 w 12192000"/>
              <a:gd name="connsiteY357" fmla="*/ 6320428 h 6858001"/>
              <a:gd name="connsiteX358" fmla="*/ 1990558 w 12192000"/>
              <a:gd name="connsiteY358" fmla="*/ 6299845 h 6858001"/>
              <a:gd name="connsiteX359" fmla="*/ 1990029 w 12192000"/>
              <a:gd name="connsiteY359" fmla="*/ 6296383 h 6858001"/>
              <a:gd name="connsiteX360" fmla="*/ 1814503 w 12192000"/>
              <a:gd name="connsiteY360" fmla="*/ 6296383 h 6858001"/>
              <a:gd name="connsiteX361" fmla="*/ 1814503 w 12192000"/>
              <a:gd name="connsiteY361" fmla="*/ 6299845 h 6858001"/>
              <a:gd name="connsiteX362" fmla="*/ 1821511 w 12192000"/>
              <a:gd name="connsiteY362" fmla="*/ 6301056 h 6858001"/>
              <a:gd name="connsiteX363" fmla="*/ 1823501 w 12192000"/>
              <a:gd name="connsiteY363" fmla="*/ 6304688 h 6858001"/>
              <a:gd name="connsiteX364" fmla="*/ 1822807 w 12192000"/>
              <a:gd name="connsiteY364" fmla="*/ 6308668 h 6858001"/>
              <a:gd name="connsiteX365" fmla="*/ 1789568 w 12192000"/>
              <a:gd name="connsiteY365" fmla="*/ 6394987 h 6858001"/>
              <a:gd name="connsiteX366" fmla="*/ 1783422 w 12192000"/>
              <a:gd name="connsiteY366" fmla="*/ 6404073 h 6858001"/>
              <a:gd name="connsiteX367" fmla="*/ 1773295 w 12192000"/>
              <a:gd name="connsiteY367" fmla="*/ 6407108 h 6858001"/>
              <a:gd name="connsiteX368" fmla="*/ 1773295 w 12192000"/>
              <a:gd name="connsiteY368" fmla="*/ 6410565 h 6858001"/>
              <a:gd name="connsiteX369" fmla="*/ 1808259 w 12192000"/>
              <a:gd name="connsiteY369" fmla="*/ 6410565 h 6858001"/>
              <a:gd name="connsiteX370" fmla="*/ 1808259 w 12192000"/>
              <a:gd name="connsiteY370" fmla="*/ 6407108 h 6858001"/>
              <a:gd name="connsiteX371" fmla="*/ 1798225 w 12192000"/>
              <a:gd name="connsiteY371" fmla="*/ 6405723 h 6858001"/>
              <a:gd name="connsiteX372" fmla="*/ 1795279 w 12192000"/>
              <a:gd name="connsiteY372" fmla="*/ 6401399 h 6858001"/>
              <a:gd name="connsiteX373" fmla="*/ 1796836 w 12192000"/>
              <a:gd name="connsiteY373" fmla="*/ 6394987 h 6858001"/>
              <a:gd name="connsiteX374" fmla="*/ 1810863 w 12192000"/>
              <a:gd name="connsiteY374" fmla="*/ 6358496 h 6858001"/>
              <a:gd name="connsiteX375" fmla="*/ 1851377 w 12192000"/>
              <a:gd name="connsiteY375" fmla="*/ 6358496 h 6858001"/>
              <a:gd name="connsiteX376" fmla="*/ 1865398 w 12192000"/>
              <a:gd name="connsiteY376" fmla="*/ 6394987 h 6858001"/>
              <a:gd name="connsiteX377" fmla="*/ 1866955 w 12192000"/>
              <a:gd name="connsiteY377" fmla="*/ 6401399 h 6858001"/>
              <a:gd name="connsiteX378" fmla="*/ 1864009 w 12192000"/>
              <a:gd name="connsiteY378" fmla="*/ 6405723 h 6858001"/>
              <a:gd name="connsiteX379" fmla="*/ 1853969 w 12192000"/>
              <a:gd name="connsiteY379" fmla="*/ 6407108 h 6858001"/>
              <a:gd name="connsiteX380" fmla="*/ 1853969 w 12192000"/>
              <a:gd name="connsiteY380" fmla="*/ 6410565 h 6858001"/>
              <a:gd name="connsiteX381" fmla="*/ 1898290 w 12192000"/>
              <a:gd name="connsiteY381" fmla="*/ 6410565 h 6858001"/>
              <a:gd name="connsiteX382" fmla="*/ 1898290 w 12192000"/>
              <a:gd name="connsiteY382" fmla="*/ 6407108 h 6858001"/>
              <a:gd name="connsiteX383" fmla="*/ 1888164 w 12192000"/>
              <a:gd name="connsiteY383" fmla="*/ 6404073 h 6858001"/>
              <a:gd name="connsiteX384" fmla="*/ 1882018 w 12192000"/>
              <a:gd name="connsiteY384" fmla="*/ 6394987 h 6858001"/>
              <a:gd name="connsiteX385" fmla="*/ 1844108 w 12192000"/>
              <a:gd name="connsiteY385" fmla="*/ 6296383 h 6858001"/>
              <a:gd name="connsiteX386" fmla="*/ 1673625 w 12192000"/>
              <a:gd name="connsiteY386" fmla="*/ 6296383 h 6858001"/>
              <a:gd name="connsiteX387" fmla="*/ 1673100 w 12192000"/>
              <a:gd name="connsiteY387" fmla="*/ 6299845 h 6858001"/>
              <a:gd name="connsiteX388" fmla="*/ 1670680 w 12192000"/>
              <a:gd name="connsiteY388" fmla="*/ 6320428 h 6858001"/>
              <a:gd name="connsiteX389" fmla="*/ 1673965 w 12192000"/>
              <a:gd name="connsiteY389" fmla="*/ 6320946 h 6858001"/>
              <a:gd name="connsiteX390" fmla="*/ 1678994 w 12192000"/>
              <a:gd name="connsiteY390" fmla="*/ 6307018 h 6858001"/>
              <a:gd name="connsiteX391" fmla="*/ 1689373 w 12192000"/>
              <a:gd name="connsiteY391" fmla="*/ 6303302 h 6858001"/>
              <a:gd name="connsiteX392" fmla="*/ 1712579 w 12192000"/>
              <a:gd name="connsiteY392" fmla="*/ 6303302 h 6858001"/>
              <a:gd name="connsiteX393" fmla="*/ 1712579 w 12192000"/>
              <a:gd name="connsiteY393" fmla="*/ 6393949 h 6858001"/>
              <a:gd name="connsiteX394" fmla="*/ 1710840 w 12192000"/>
              <a:gd name="connsiteY394" fmla="*/ 6403897 h 6858001"/>
              <a:gd name="connsiteX395" fmla="*/ 1703920 w 12192000"/>
              <a:gd name="connsiteY395" fmla="*/ 6407095 h 6858001"/>
              <a:gd name="connsiteX396" fmla="*/ 1703920 w 12192000"/>
              <a:gd name="connsiteY396" fmla="*/ 6410557 h 6858001"/>
              <a:gd name="connsiteX397" fmla="*/ 1736815 w 12192000"/>
              <a:gd name="connsiteY397" fmla="*/ 6410557 h 6858001"/>
              <a:gd name="connsiteX398" fmla="*/ 1736815 w 12192000"/>
              <a:gd name="connsiteY398" fmla="*/ 6407095 h 6858001"/>
              <a:gd name="connsiteX399" fmla="*/ 1729891 w 12192000"/>
              <a:gd name="connsiteY399" fmla="*/ 6403897 h 6858001"/>
              <a:gd name="connsiteX400" fmla="*/ 1728152 w 12192000"/>
              <a:gd name="connsiteY400" fmla="*/ 6393949 h 6858001"/>
              <a:gd name="connsiteX401" fmla="*/ 1728152 w 12192000"/>
              <a:gd name="connsiteY401" fmla="*/ 6303302 h 6858001"/>
              <a:gd name="connsiteX402" fmla="*/ 1751363 w 12192000"/>
              <a:gd name="connsiteY402" fmla="*/ 6303302 h 6858001"/>
              <a:gd name="connsiteX403" fmla="*/ 1761742 w 12192000"/>
              <a:gd name="connsiteY403" fmla="*/ 6307018 h 6858001"/>
              <a:gd name="connsiteX404" fmla="*/ 1766766 w 12192000"/>
              <a:gd name="connsiteY404" fmla="*/ 6320946 h 6858001"/>
              <a:gd name="connsiteX405" fmla="*/ 1770055 w 12192000"/>
              <a:gd name="connsiteY405" fmla="*/ 6320428 h 6858001"/>
              <a:gd name="connsiteX406" fmla="*/ 1767635 w 12192000"/>
              <a:gd name="connsiteY406" fmla="*/ 6299845 h 6858001"/>
              <a:gd name="connsiteX407" fmla="*/ 1767106 w 12192000"/>
              <a:gd name="connsiteY407" fmla="*/ 6296383 h 6858001"/>
              <a:gd name="connsiteX408" fmla="*/ 1426527 w 12192000"/>
              <a:gd name="connsiteY408" fmla="*/ 6296383 h 6858001"/>
              <a:gd name="connsiteX409" fmla="*/ 1426527 w 12192000"/>
              <a:gd name="connsiteY409" fmla="*/ 6299851 h 6858001"/>
              <a:gd name="connsiteX410" fmla="*/ 1433451 w 12192000"/>
              <a:gd name="connsiteY410" fmla="*/ 6303049 h 6858001"/>
              <a:gd name="connsiteX411" fmla="*/ 1435183 w 12192000"/>
              <a:gd name="connsiteY411" fmla="*/ 6312992 h 6858001"/>
              <a:gd name="connsiteX412" fmla="*/ 1435183 w 12192000"/>
              <a:gd name="connsiteY412" fmla="*/ 6393954 h 6858001"/>
              <a:gd name="connsiteX413" fmla="*/ 1433451 w 12192000"/>
              <a:gd name="connsiteY413" fmla="*/ 6403897 h 6858001"/>
              <a:gd name="connsiteX414" fmla="*/ 1426527 w 12192000"/>
              <a:gd name="connsiteY414" fmla="*/ 6407106 h 6858001"/>
              <a:gd name="connsiteX415" fmla="*/ 1426527 w 12192000"/>
              <a:gd name="connsiteY415" fmla="*/ 6410563 h 6858001"/>
              <a:gd name="connsiteX416" fmla="*/ 1450768 w 12192000"/>
              <a:gd name="connsiteY416" fmla="*/ 6410563 h 6858001"/>
              <a:gd name="connsiteX417" fmla="*/ 1450768 w 12192000"/>
              <a:gd name="connsiteY417" fmla="*/ 6407106 h 6858001"/>
              <a:gd name="connsiteX418" fmla="*/ 1443844 w 12192000"/>
              <a:gd name="connsiteY418" fmla="*/ 6403897 h 6858001"/>
              <a:gd name="connsiteX419" fmla="*/ 1442107 w 12192000"/>
              <a:gd name="connsiteY419" fmla="*/ 6393954 h 6858001"/>
              <a:gd name="connsiteX420" fmla="*/ 1442107 w 12192000"/>
              <a:gd name="connsiteY420" fmla="*/ 6313859 h 6858001"/>
              <a:gd name="connsiteX421" fmla="*/ 1517265 w 12192000"/>
              <a:gd name="connsiteY421" fmla="*/ 6410563 h 6858001"/>
              <a:gd name="connsiteX422" fmla="*/ 1530229 w 12192000"/>
              <a:gd name="connsiteY422" fmla="*/ 6410563 h 6858001"/>
              <a:gd name="connsiteX423" fmla="*/ 1530229 w 12192000"/>
              <a:gd name="connsiteY423" fmla="*/ 6312992 h 6858001"/>
              <a:gd name="connsiteX424" fmla="*/ 1531961 w 12192000"/>
              <a:gd name="connsiteY424" fmla="*/ 6303049 h 6858001"/>
              <a:gd name="connsiteX425" fmla="*/ 1538890 w 12192000"/>
              <a:gd name="connsiteY425" fmla="*/ 6299851 h 6858001"/>
              <a:gd name="connsiteX426" fmla="*/ 1538890 w 12192000"/>
              <a:gd name="connsiteY426" fmla="*/ 6296383 h 6858001"/>
              <a:gd name="connsiteX427" fmla="*/ 1514654 w 12192000"/>
              <a:gd name="connsiteY427" fmla="*/ 6296383 h 6858001"/>
              <a:gd name="connsiteX428" fmla="*/ 1514654 w 12192000"/>
              <a:gd name="connsiteY428" fmla="*/ 6299851 h 6858001"/>
              <a:gd name="connsiteX429" fmla="*/ 1521567 w 12192000"/>
              <a:gd name="connsiteY429" fmla="*/ 6303049 h 6858001"/>
              <a:gd name="connsiteX430" fmla="*/ 1523305 w 12192000"/>
              <a:gd name="connsiteY430" fmla="*/ 6312992 h 6858001"/>
              <a:gd name="connsiteX431" fmla="*/ 1523305 w 12192000"/>
              <a:gd name="connsiteY431" fmla="*/ 6393087 h 6858001"/>
              <a:gd name="connsiteX432" fmla="*/ 1448146 w 12192000"/>
              <a:gd name="connsiteY432" fmla="*/ 6296383 h 6858001"/>
              <a:gd name="connsiteX433" fmla="*/ 1217758 w 12192000"/>
              <a:gd name="connsiteY433" fmla="*/ 6296383 h 6858001"/>
              <a:gd name="connsiteX434" fmla="*/ 1217758 w 12192000"/>
              <a:gd name="connsiteY434" fmla="*/ 6299845 h 6858001"/>
              <a:gd name="connsiteX435" fmla="*/ 1227624 w 12192000"/>
              <a:gd name="connsiteY435" fmla="*/ 6302953 h 6858001"/>
              <a:gd name="connsiteX436" fmla="*/ 1233337 w 12192000"/>
              <a:gd name="connsiteY436" fmla="*/ 6312129 h 6858001"/>
              <a:gd name="connsiteX437" fmla="*/ 1266235 w 12192000"/>
              <a:gd name="connsiteY437" fmla="*/ 6410556 h 6858001"/>
              <a:gd name="connsiteX438" fmla="*/ 1282506 w 12192000"/>
              <a:gd name="connsiteY438" fmla="*/ 6410556 h 6858001"/>
              <a:gd name="connsiteX439" fmla="*/ 1314543 w 12192000"/>
              <a:gd name="connsiteY439" fmla="*/ 6307795 h 6858001"/>
              <a:gd name="connsiteX440" fmla="*/ 1346392 w 12192000"/>
              <a:gd name="connsiteY440" fmla="*/ 6410556 h 6858001"/>
              <a:gd name="connsiteX441" fmla="*/ 1362662 w 12192000"/>
              <a:gd name="connsiteY441" fmla="*/ 6410556 h 6858001"/>
              <a:gd name="connsiteX442" fmla="*/ 1395731 w 12192000"/>
              <a:gd name="connsiteY442" fmla="*/ 6312129 h 6858001"/>
              <a:gd name="connsiteX443" fmla="*/ 1401632 w 12192000"/>
              <a:gd name="connsiteY443" fmla="*/ 6302874 h 6858001"/>
              <a:gd name="connsiteX444" fmla="*/ 1411489 w 12192000"/>
              <a:gd name="connsiteY444" fmla="*/ 6299845 h 6858001"/>
              <a:gd name="connsiteX445" fmla="*/ 1411489 w 12192000"/>
              <a:gd name="connsiteY445" fmla="*/ 6296383 h 6858001"/>
              <a:gd name="connsiteX446" fmla="*/ 1376510 w 12192000"/>
              <a:gd name="connsiteY446" fmla="*/ 6296383 h 6858001"/>
              <a:gd name="connsiteX447" fmla="*/ 1376510 w 12192000"/>
              <a:gd name="connsiteY447" fmla="*/ 6299845 h 6858001"/>
              <a:gd name="connsiteX448" fmla="*/ 1386815 w 12192000"/>
              <a:gd name="connsiteY448" fmla="*/ 6301399 h 6858001"/>
              <a:gd name="connsiteX449" fmla="*/ 1389847 w 12192000"/>
              <a:gd name="connsiteY449" fmla="*/ 6306072 h 6858001"/>
              <a:gd name="connsiteX450" fmla="*/ 1388457 w 12192000"/>
              <a:gd name="connsiteY450" fmla="*/ 6312129 h 6858001"/>
              <a:gd name="connsiteX451" fmla="*/ 1359209 w 12192000"/>
              <a:gd name="connsiteY451" fmla="*/ 6399313 h 6858001"/>
              <a:gd name="connsiteX452" fmla="*/ 1327180 w 12192000"/>
              <a:gd name="connsiteY452" fmla="*/ 6296383 h 6858001"/>
              <a:gd name="connsiteX453" fmla="*/ 1310901 w 12192000"/>
              <a:gd name="connsiteY453" fmla="*/ 6296383 h 6858001"/>
              <a:gd name="connsiteX454" fmla="*/ 1278703 w 12192000"/>
              <a:gd name="connsiteY454" fmla="*/ 6399313 h 6858001"/>
              <a:gd name="connsiteX455" fmla="*/ 1249786 w 12192000"/>
              <a:gd name="connsiteY455" fmla="*/ 6312129 h 6858001"/>
              <a:gd name="connsiteX456" fmla="*/ 1248576 w 12192000"/>
              <a:gd name="connsiteY456" fmla="*/ 6306241 h 6858001"/>
              <a:gd name="connsiteX457" fmla="*/ 1251517 w 12192000"/>
              <a:gd name="connsiteY457" fmla="*/ 6301399 h 6858001"/>
              <a:gd name="connsiteX458" fmla="*/ 1261903 w 12192000"/>
              <a:gd name="connsiteY458" fmla="*/ 6299845 h 6858001"/>
              <a:gd name="connsiteX459" fmla="*/ 1261903 w 12192000"/>
              <a:gd name="connsiteY459" fmla="*/ 6296383 h 6858001"/>
              <a:gd name="connsiteX460" fmla="*/ 970066 w 12192000"/>
              <a:gd name="connsiteY460" fmla="*/ 6296383 h 6858001"/>
              <a:gd name="connsiteX461" fmla="*/ 970066 w 12192000"/>
              <a:gd name="connsiteY461" fmla="*/ 6299851 h 6858001"/>
              <a:gd name="connsiteX462" fmla="*/ 976994 w 12192000"/>
              <a:gd name="connsiteY462" fmla="*/ 6303049 h 6858001"/>
              <a:gd name="connsiteX463" fmla="*/ 978721 w 12192000"/>
              <a:gd name="connsiteY463" fmla="*/ 6312992 h 6858001"/>
              <a:gd name="connsiteX464" fmla="*/ 978721 w 12192000"/>
              <a:gd name="connsiteY464" fmla="*/ 6393956 h 6858001"/>
              <a:gd name="connsiteX465" fmla="*/ 976994 w 12192000"/>
              <a:gd name="connsiteY465" fmla="*/ 6403910 h 6858001"/>
              <a:gd name="connsiteX466" fmla="*/ 970066 w 12192000"/>
              <a:gd name="connsiteY466" fmla="*/ 6407102 h 6858001"/>
              <a:gd name="connsiteX467" fmla="*/ 970066 w 12192000"/>
              <a:gd name="connsiteY467" fmla="*/ 6410565 h 6858001"/>
              <a:gd name="connsiteX468" fmla="*/ 1016115 w 12192000"/>
              <a:gd name="connsiteY468" fmla="*/ 6410565 h 6858001"/>
              <a:gd name="connsiteX469" fmla="*/ 1054990 w 12192000"/>
              <a:gd name="connsiteY469" fmla="*/ 6398539 h 6858001"/>
              <a:gd name="connsiteX470" fmla="*/ 1072555 w 12192000"/>
              <a:gd name="connsiteY470" fmla="*/ 6353479 h 6858001"/>
              <a:gd name="connsiteX471" fmla="*/ 1063208 w 12192000"/>
              <a:gd name="connsiteY471" fmla="*/ 6317755 h 6858001"/>
              <a:gd name="connsiteX472" fmla="*/ 1041310 w 12192000"/>
              <a:gd name="connsiteY472" fmla="*/ 6300712 h 6858001"/>
              <a:gd name="connsiteX473" fmla="*/ 1016115 w 12192000"/>
              <a:gd name="connsiteY473" fmla="*/ 6296383 h 6858001"/>
              <a:gd name="connsiteX474" fmla="*/ 1606894 w 12192000"/>
              <a:gd name="connsiteY474" fmla="*/ 6292847 h 6858001"/>
              <a:gd name="connsiteX475" fmla="*/ 1575466 w 12192000"/>
              <a:gd name="connsiteY475" fmla="*/ 6300374 h 6858001"/>
              <a:gd name="connsiteX476" fmla="*/ 1562923 w 12192000"/>
              <a:gd name="connsiteY476" fmla="*/ 6323122 h 6858001"/>
              <a:gd name="connsiteX477" fmla="*/ 1568028 w 12192000"/>
              <a:gd name="connsiteY477" fmla="*/ 6338861 h 6858001"/>
              <a:gd name="connsiteX478" fmla="*/ 1580753 w 12192000"/>
              <a:gd name="connsiteY478" fmla="*/ 6348294 h 6858001"/>
              <a:gd name="connsiteX479" fmla="*/ 1602221 w 12192000"/>
              <a:gd name="connsiteY479" fmla="*/ 6355984 h 6858001"/>
              <a:gd name="connsiteX480" fmla="*/ 1607237 w 12192000"/>
              <a:gd name="connsiteY480" fmla="*/ 6357541 h 6858001"/>
              <a:gd name="connsiteX481" fmla="*/ 1623772 w 12192000"/>
              <a:gd name="connsiteY481" fmla="*/ 6363598 h 6858001"/>
              <a:gd name="connsiteX482" fmla="*/ 1633298 w 12192000"/>
              <a:gd name="connsiteY482" fmla="*/ 6370694 h 6858001"/>
              <a:gd name="connsiteX483" fmla="*/ 1636841 w 12192000"/>
              <a:gd name="connsiteY483" fmla="*/ 6381591 h 6858001"/>
              <a:gd name="connsiteX484" fmla="*/ 1604024 w 12192000"/>
              <a:gd name="connsiteY484" fmla="*/ 6403561 h 6858001"/>
              <a:gd name="connsiteX485" fmla="*/ 1568837 w 12192000"/>
              <a:gd name="connsiteY485" fmla="*/ 6380867 h 6858001"/>
              <a:gd name="connsiteX486" fmla="*/ 1565412 w 12192000"/>
              <a:gd name="connsiteY486" fmla="*/ 6381384 h 6858001"/>
              <a:gd name="connsiteX487" fmla="*/ 1560988 w 12192000"/>
              <a:gd name="connsiteY487" fmla="*/ 6401137 h 6858001"/>
              <a:gd name="connsiteX488" fmla="*/ 1606708 w 12192000"/>
              <a:gd name="connsiteY488" fmla="*/ 6410483 h 6858001"/>
              <a:gd name="connsiteX489" fmla="*/ 1640228 w 12192000"/>
              <a:gd name="connsiteY489" fmla="*/ 6403131 h 6858001"/>
              <a:gd name="connsiteX490" fmla="*/ 1652428 w 12192000"/>
              <a:gd name="connsiteY490" fmla="*/ 6378302 h 6858001"/>
              <a:gd name="connsiteX491" fmla="*/ 1646802 w 12192000"/>
              <a:gd name="connsiteY491" fmla="*/ 6360831 h 6858001"/>
              <a:gd name="connsiteX492" fmla="*/ 1632692 w 12192000"/>
              <a:gd name="connsiteY492" fmla="*/ 6350625 h 6858001"/>
              <a:gd name="connsiteX493" fmla="*/ 1607237 w 12192000"/>
              <a:gd name="connsiteY493" fmla="*/ 6341628 h 6858001"/>
              <a:gd name="connsiteX494" fmla="*/ 1591921 w 12192000"/>
              <a:gd name="connsiteY494" fmla="*/ 6336182 h 6858001"/>
              <a:gd name="connsiteX495" fmla="*/ 1582307 w 12192000"/>
              <a:gd name="connsiteY495" fmla="*/ 6329608 h 6858001"/>
              <a:gd name="connsiteX496" fmla="*/ 1578497 w 12192000"/>
              <a:gd name="connsiteY496" fmla="*/ 6319490 h 6858001"/>
              <a:gd name="connsiteX497" fmla="*/ 1585601 w 12192000"/>
              <a:gd name="connsiteY497" fmla="*/ 6304872 h 6858001"/>
              <a:gd name="connsiteX498" fmla="*/ 1606720 w 12192000"/>
              <a:gd name="connsiteY498" fmla="*/ 6299764 h 6858001"/>
              <a:gd name="connsiteX499" fmla="*/ 1640668 w 12192000"/>
              <a:gd name="connsiteY499" fmla="*/ 6320421 h 6858001"/>
              <a:gd name="connsiteX500" fmla="*/ 1644088 w 12192000"/>
              <a:gd name="connsiteY500" fmla="*/ 6319898 h 6858001"/>
              <a:gd name="connsiteX501" fmla="*/ 1646878 w 12192000"/>
              <a:gd name="connsiteY501" fmla="*/ 6300249 h 6858001"/>
              <a:gd name="connsiteX502" fmla="*/ 1606894 w 12192000"/>
              <a:gd name="connsiteY502" fmla="*/ 6292847 h 6858001"/>
              <a:gd name="connsiteX503" fmla="*/ 1155520 w 12192000"/>
              <a:gd name="connsiteY503" fmla="*/ 6292847 h 6858001"/>
              <a:gd name="connsiteX504" fmla="*/ 1126702 w 12192000"/>
              <a:gd name="connsiteY504" fmla="*/ 6300455 h 6858001"/>
              <a:gd name="connsiteX505" fmla="*/ 1107650 w 12192000"/>
              <a:gd name="connsiteY505" fmla="*/ 6321390 h 6858001"/>
              <a:gd name="connsiteX506" fmla="*/ 1100989 w 12192000"/>
              <a:gd name="connsiteY506" fmla="*/ 6351658 h 6858001"/>
              <a:gd name="connsiteX507" fmla="*/ 1107650 w 12192000"/>
              <a:gd name="connsiteY507" fmla="*/ 6381933 h 6858001"/>
              <a:gd name="connsiteX508" fmla="*/ 1126702 w 12192000"/>
              <a:gd name="connsiteY508" fmla="*/ 6402867 h 6858001"/>
              <a:gd name="connsiteX509" fmla="*/ 1155520 w 12192000"/>
              <a:gd name="connsiteY509" fmla="*/ 6410481 h 6858001"/>
              <a:gd name="connsiteX510" fmla="*/ 1184354 w 12192000"/>
              <a:gd name="connsiteY510" fmla="*/ 6402867 h 6858001"/>
              <a:gd name="connsiteX511" fmla="*/ 1203391 w 12192000"/>
              <a:gd name="connsiteY511" fmla="*/ 6381933 h 6858001"/>
              <a:gd name="connsiteX512" fmla="*/ 1210062 w 12192000"/>
              <a:gd name="connsiteY512" fmla="*/ 6351658 h 6858001"/>
              <a:gd name="connsiteX513" fmla="*/ 1203391 w 12192000"/>
              <a:gd name="connsiteY513" fmla="*/ 6321390 h 6858001"/>
              <a:gd name="connsiteX514" fmla="*/ 1184354 w 12192000"/>
              <a:gd name="connsiteY514" fmla="*/ 6300455 h 6858001"/>
              <a:gd name="connsiteX515" fmla="*/ 1155520 w 12192000"/>
              <a:gd name="connsiteY515" fmla="*/ 6292847 h 6858001"/>
              <a:gd name="connsiteX516" fmla="*/ 814882 w 12192000"/>
              <a:gd name="connsiteY516" fmla="*/ 6282240 h 6858001"/>
              <a:gd name="connsiteX517" fmla="*/ 803255 w 12192000"/>
              <a:gd name="connsiteY517" fmla="*/ 6288940 h 6858001"/>
              <a:gd name="connsiteX518" fmla="*/ 803255 w 12192000"/>
              <a:gd name="connsiteY518" fmla="*/ 6320995 h 6858001"/>
              <a:gd name="connsiteX519" fmla="*/ 768374 w 12192000"/>
              <a:gd name="connsiteY519" fmla="*/ 6331410 h 6858001"/>
              <a:gd name="connsiteX520" fmla="*/ 814882 w 12192000"/>
              <a:gd name="connsiteY520" fmla="*/ 6331410 h 6858001"/>
              <a:gd name="connsiteX521" fmla="*/ 715297 w 12192000"/>
              <a:gd name="connsiteY521" fmla="*/ 6282240 h 6858001"/>
              <a:gd name="connsiteX522" fmla="*/ 715297 w 12192000"/>
              <a:gd name="connsiteY522" fmla="*/ 6331410 h 6858001"/>
              <a:gd name="connsiteX523" fmla="*/ 761806 w 12192000"/>
              <a:gd name="connsiteY523" fmla="*/ 6331410 h 6858001"/>
              <a:gd name="connsiteX524" fmla="*/ 726925 w 12192000"/>
              <a:gd name="connsiteY524" fmla="*/ 6320995 h 6858001"/>
              <a:gd name="connsiteX525" fmla="*/ 726925 w 12192000"/>
              <a:gd name="connsiteY525" fmla="*/ 6288940 h 6858001"/>
              <a:gd name="connsiteX526" fmla="*/ 795503 w 12192000"/>
              <a:gd name="connsiteY526" fmla="*/ 6275169 h 6858001"/>
              <a:gd name="connsiteX527" fmla="*/ 773060 w 12192000"/>
              <a:gd name="connsiteY527" fmla="*/ 6287981 h 6858001"/>
              <a:gd name="connsiteX528" fmla="*/ 768375 w 12192000"/>
              <a:gd name="connsiteY528" fmla="*/ 6296051 h 6858001"/>
              <a:gd name="connsiteX529" fmla="*/ 768375 w 12192000"/>
              <a:gd name="connsiteY529" fmla="*/ 6330417 h 6858001"/>
              <a:gd name="connsiteX530" fmla="*/ 795503 w 12192000"/>
              <a:gd name="connsiteY530" fmla="*/ 6315270 h 6858001"/>
              <a:gd name="connsiteX531" fmla="*/ 795503 w 12192000"/>
              <a:gd name="connsiteY531" fmla="*/ 6275169 h 6858001"/>
              <a:gd name="connsiteX532" fmla="*/ 736528 w 12192000"/>
              <a:gd name="connsiteY532" fmla="*/ 6275169 h 6858001"/>
              <a:gd name="connsiteX533" fmla="*/ 736528 w 12192000"/>
              <a:gd name="connsiteY533" fmla="*/ 6315270 h 6858001"/>
              <a:gd name="connsiteX534" fmla="*/ 763657 w 12192000"/>
              <a:gd name="connsiteY534" fmla="*/ 6330417 h 6858001"/>
              <a:gd name="connsiteX535" fmla="*/ 763657 w 12192000"/>
              <a:gd name="connsiteY535" fmla="*/ 6296051 h 6858001"/>
              <a:gd name="connsiteX536" fmla="*/ 758971 w 12192000"/>
              <a:gd name="connsiteY536" fmla="*/ 6287981 h 6858001"/>
              <a:gd name="connsiteX537" fmla="*/ 606274 w 12192000"/>
              <a:gd name="connsiteY537" fmla="*/ 6268097 h 6858001"/>
              <a:gd name="connsiteX538" fmla="*/ 580836 w 12192000"/>
              <a:gd name="connsiteY538" fmla="*/ 6289507 h 6858001"/>
              <a:gd name="connsiteX539" fmla="*/ 594225 w 12192000"/>
              <a:gd name="connsiteY539" fmla="*/ 6314683 h 6858001"/>
              <a:gd name="connsiteX540" fmla="*/ 602366 w 12192000"/>
              <a:gd name="connsiteY540" fmla="*/ 6322817 h 6858001"/>
              <a:gd name="connsiteX541" fmla="*/ 583794 w 12192000"/>
              <a:gd name="connsiteY541" fmla="*/ 6336590 h 6858001"/>
              <a:gd name="connsiteX542" fmla="*/ 594221 w 12192000"/>
              <a:gd name="connsiteY542" fmla="*/ 6374925 h 6858001"/>
              <a:gd name="connsiteX543" fmla="*/ 602369 w 12192000"/>
              <a:gd name="connsiteY543" fmla="*/ 6383059 h 6858001"/>
              <a:gd name="connsiteX544" fmla="*/ 616565 w 12192000"/>
              <a:gd name="connsiteY544" fmla="*/ 6397244 h 6858001"/>
              <a:gd name="connsiteX545" fmla="*/ 617335 w 12192000"/>
              <a:gd name="connsiteY545" fmla="*/ 6398112 h 6858001"/>
              <a:gd name="connsiteX546" fmla="*/ 619590 w 12192000"/>
              <a:gd name="connsiteY546" fmla="*/ 6414042 h 6858001"/>
              <a:gd name="connsiteX547" fmla="*/ 619590 w 12192000"/>
              <a:gd name="connsiteY547" fmla="*/ 6434690 h 6858001"/>
              <a:gd name="connsiteX548" fmla="*/ 606629 w 12192000"/>
              <a:gd name="connsiteY548" fmla="*/ 6421743 h 6858001"/>
              <a:gd name="connsiteX549" fmla="*/ 606633 w 12192000"/>
              <a:gd name="connsiteY549" fmla="*/ 6421753 h 6858001"/>
              <a:gd name="connsiteX550" fmla="*/ 605754 w 12192000"/>
              <a:gd name="connsiteY550" fmla="*/ 6420865 h 6858001"/>
              <a:gd name="connsiteX551" fmla="*/ 605393 w 12192000"/>
              <a:gd name="connsiteY551" fmla="*/ 6420505 h 6858001"/>
              <a:gd name="connsiteX552" fmla="*/ 604675 w 12192000"/>
              <a:gd name="connsiteY552" fmla="*/ 6419701 h 6858001"/>
              <a:gd name="connsiteX553" fmla="*/ 602366 w 12192000"/>
              <a:gd name="connsiteY553" fmla="*/ 6403718 h 6858001"/>
              <a:gd name="connsiteX554" fmla="*/ 602366 w 12192000"/>
              <a:gd name="connsiteY554" fmla="*/ 6383059 h 6858001"/>
              <a:gd name="connsiteX555" fmla="*/ 583794 w 12192000"/>
              <a:gd name="connsiteY555" fmla="*/ 6396821 h 6858001"/>
              <a:gd name="connsiteX556" fmla="*/ 594221 w 12192000"/>
              <a:gd name="connsiteY556" fmla="*/ 6435156 h 6858001"/>
              <a:gd name="connsiteX557" fmla="*/ 616885 w 12192000"/>
              <a:gd name="connsiteY557" fmla="*/ 6457803 h 6858001"/>
              <a:gd name="connsiteX558" fmla="*/ 619590 w 12192000"/>
              <a:gd name="connsiteY558" fmla="*/ 6494932 h 6858001"/>
              <a:gd name="connsiteX559" fmla="*/ 636817 w 12192000"/>
              <a:gd name="connsiteY559" fmla="*/ 6464732 h 6858001"/>
              <a:gd name="connsiteX560" fmla="*/ 627734 w 12192000"/>
              <a:gd name="connsiteY560" fmla="*/ 6442825 h 6858001"/>
              <a:gd name="connsiteX561" fmla="*/ 619593 w 12192000"/>
              <a:gd name="connsiteY561" fmla="*/ 6434690 h 6858001"/>
              <a:gd name="connsiteX562" fmla="*/ 638165 w 12192000"/>
              <a:gd name="connsiteY562" fmla="*/ 6420928 h 6858001"/>
              <a:gd name="connsiteX563" fmla="*/ 627734 w 12192000"/>
              <a:gd name="connsiteY563" fmla="*/ 6382594 h 6858001"/>
              <a:gd name="connsiteX564" fmla="*/ 619593 w 12192000"/>
              <a:gd name="connsiteY564" fmla="*/ 6374448 h 6858001"/>
              <a:gd name="connsiteX565" fmla="*/ 638162 w 12192000"/>
              <a:gd name="connsiteY565" fmla="*/ 6360687 h 6858001"/>
              <a:gd name="connsiteX566" fmla="*/ 627734 w 12192000"/>
              <a:gd name="connsiteY566" fmla="*/ 6322352 h 6858001"/>
              <a:gd name="connsiteX567" fmla="*/ 604847 w 12192000"/>
              <a:gd name="connsiteY567" fmla="*/ 6298922 h 6858001"/>
              <a:gd name="connsiteX568" fmla="*/ 604138 w 12192000"/>
              <a:gd name="connsiteY568" fmla="*/ 6289200 h 6858001"/>
              <a:gd name="connsiteX569" fmla="*/ 616470 w 12192000"/>
              <a:gd name="connsiteY569" fmla="*/ 6292691 h 6858001"/>
              <a:gd name="connsiteX570" fmla="*/ 634754 w 12192000"/>
              <a:gd name="connsiteY570" fmla="*/ 6291612 h 6858001"/>
              <a:gd name="connsiteX571" fmla="*/ 643291 w 12192000"/>
              <a:gd name="connsiteY571" fmla="*/ 6283742 h 6858001"/>
              <a:gd name="connsiteX572" fmla="*/ 640516 w 12192000"/>
              <a:gd name="connsiteY572" fmla="*/ 6277893 h 6858001"/>
              <a:gd name="connsiteX573" fmla="*/ 632056 w 12192000"/>
              <a:gd name="connsiteY573" fmla="*/ 6275206 h 6858001"/>
              <a:gd name="connsiteX574" fmla="*/ 615537 w 12192000"/>
              <a:gd name="connsiteY574" fmla="*/ 6269198 h 6858001"/>
              <a:gd name="connsiteX575" fmla="*/ 606274 w 12192000"/>
              <a:gd name="connsiteY575" fmla="*/ 6268097 h 6858001"/>
              <a:gd name="connsiteX576" fmla="*/ 688775 w 12192000"/>
              <a:gd name="connsiteY576" fmla="*/ 6249185 h 6858001"/>
              <a:gd name="connsiteX577" fmla="*/ 841645 w 12192000"/>
              <a:gd name="connsiteY577" fmla="*/ 6249185 h 6858001"/>
              <a:gd name="connsiteX578" fmla="*/ 841645 w 12192000"/>
              <a:gd name="connsiteY578" fmla="*/ 6262093 h 6858001"/>
              <a:gd name="connsiteX579" fmla="*/ 831023 w 12192000"/>
              <a:gd name="connsiteY579" fmla="*/ 6354588 h 6858001"/>
              <a:gd name="connsiteX580" fmla="*/ 688775 w 12192000"/>
              <a:gd name="connsiteY580" fmla="*/ 6354588 h 6858001"/>
              <a:gd name="connsiteX581" fmla="*/ 688775 w 12192000"/>
              <a:gd name="connsiteY581" fmla="*/ 6249185 h 6858001"/>
              <a:gd name="connsiteX582" fmla="*/ 522986 w 12192000"/>
              <a:gd name="connsiteY582" fmla="*/ 6249185 h 6858001"/>
              <a:gd name="connsiteX583" fmla="*/ 675856 w 12192000"/>
              <a:gd name="connsiteY583" fmla="*/ 6249185 h 6858001"/>
              <a:gd name="connsiteX584" fmla="*/ 675856 w 12192000"/>
              <a:gd name="connsiteY584" fmla="*/ 6561522 h 6858001"/>
              <a:gd name="connsiteX585" fmla="*/ 605346 w 12192000"/>
              <a:gd name="connsiteY585" fmla="*/ 6497649 h 6858001"/>
              <a:gd name="connsiteX586" fmla="*/ 548711 w 12192000"/>
              <a:gd name="connsiteY586" fmla="*/ 6402604 h 6858001"/>
              <a:gd name="connsiteX587" fmla="*/ 522986 w 12192000"/>
              <a:gd name="connsiteY587" fmla="*/ 6262093 h 6858001"/>
              <a:gd name="connsiteX588" fmla="*/ 522986 w 12192000"/>
              <a:gd name="connsiteY588" fmla="*/ 6249185 h 6858001"/>
              <a:gd name="connsiteX589" fmla="*/ 510067 w 12192000"/>
              <a:gd name="connsiteY589" fmla="*/ 6236276 h 6858001"/>
              <a:gd name="connsiteX590" fmla="*/ 510067 w 12192000"/>
              <a:gd name="connsiteY590" fmla="*/ 6262093 h 6858001"/>
              <a:gd name="connsiteX591" fmla="*/ 682315 w 12192000"/>
              <a:gd name="connsiteY591" fmla="*/ 6580502 h 6858001"/>
              <a:gd name="connsiteX592" fmla="*/ 854564 w 12192000"/>
              <a:gd name="connsiteY592" fmla="*/ 6262093 h 6858001"/>
              <a:gd name="connsiteX593" fmla="*/ 854564 w 12192000"/>
              <a:gd name="connsiteY593" fmla="*/ 6236276 h 6858001"/>
              <a:gd name="connsiteX594" fmla="*/ 0 w 12192000"/>
              <a:gd name="connsiteY594" fmla="*/ 0 h 6858001"/>
              <a:gd name="connsiteX595" fmla="*/ 12192000 w 12192000"/>
              <a:gd name="connsiteY595" fmla="*/ 0 h 6858001"/>
              <a:gd name="connsiteX596" fmla="*/ 12192000 w 12192000"/>
              <a:gd name="connsiteY596" fmla="*/ 6858001 h 6858001"/>
              <a:gd name="connsiteX597" fmla="*/ 0 w 12192000"/>
              <a:gd name="connsiteY597" fmla="*/ 6858001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</a:cxnLst>
            <a:rect l="l" t="t" r="r" b="b"/>
            <a:pathLst>
              <a:path w="12192000" h="6858001">
                <a:moveTo>
                  <a:pt x="1084002" y="6493611"/>
                </a:moveTo>
                <a:lnTo>
                  <a:pt x="1089997" y="6509390"/>
                </a:lnTo>
                <a:cubicBezTo>
                  <a:pt x="1089997" y="6509390"/>
                  <a:pt x="1077939" y="6509390"/>
                  <a:pt x="1077939" y="6509390"/>
                </a:cubicBezTo>
                <a:close/>
                <a:moveTo>
                  <a:pt x="1916956" y="6489148"/>
                </a:moveTo>
                <a:lnTo>
                  <a:pt x="1925557" y="6489148"/>
                </a:lnTo>
                <a:cubicBezTo>
                  <a:pt x="1930433" y="6489148"/>
                  <a:pt x="1932862" y="6492432"/>
                  <a:pt x="1932862" y="6496163"/>
                </a:cubicBezTo>
                <a:cubicBezTo>
                  <a:pt x="1932862" y="6499725"/>
                  <a:pt x="1930540" y="6503288"/>
                  <a:pt x="1924430" y="6503288"/>
                </a:cubicBezTo>
                <a:cubicBezTo>
                  <a:pt x="1924430" y="6503288"/>
                  <a:pt x="1916956" y="6503288"/>
                  <a:pt x="1916956" y="6503288"/>
                </a:cubicBezTo>
                <a:close/>
                <a:moveTo>
                  <a:pt x="2066987" y="6483773"/>
                </a:moveTo>
                <a:lnTo>
                  <a:pt x="2081141" y="6510524"/>
                </a:lnTo>
                <a:lnTo>
                  <a:pt x="2081141" y="6525568"/>
                </a:lnTo>
                <a:lnTo>
                  <a:pt x="2086802" y="6525568"/>
                </a:lnTo>
                <a:lnTo>
                  <a:pt x="2086802" y="6510524"/>
                </a:lnTo>
                <a:lnTo>
                  <a:pt x="2101123" y="6483773"/>
                </a:lnTo>
                <a:cubicBezTo>
                  <a:pt x="2101123" y="6483773"/>
                  <a:pt x="2094843" y="6483773"/>
                  <a:pt x="2094843" y="6483773"/>
                </a:cubicBezTo>
                <a:lnTo>
                  <a:pt x="2083970" y="6504924"/>
                </a:lnTo>
                <a:lnTo>
                  <a:pt x="2073275" y="6483773"/>
                </a:lnTo>
                <a:close/>
                <a:moveTo>
                  <a:pt x="2024525" y="6483773"/>
                </a:moveTo>
                <a:cubicBezTo>
                  <a:pt x="2024525" y="6483773"/>
                  <a:pt x="2024525" y="6489257"/>
                  <a:pt x="2024525" y="6489257"/>
                </a:cubicBezTo>
                <a:lnTo>
                  <a:pt x="2036925" y="6489257"/>
                </a:lnTo>
                <a:lnTo>
                  <a:pt x="2036925" y="6525568"/>
                </a:lnTo>
                <a:lnTo>
                  <a:pt x="2042579" y="6525568"/>
                </a:lnTo>
                <a:lnTo>
                  <a:pt x="2042579" y="6489257"/>
                </a:lnTo>
                <a:lnTo>
                  <a:pt x="2054979" y="6489257"/>
                </a:lnTo>
                <a:lnTo>
                  <a:pt x="2054979" y="6483773"/>
                </a:lnTo>
                <a:close/>
                <a:moveTo>
                  <a:pt x="1999756" y="6483773"/>
                </a:moveTo>
                <a:cubicBezTo>
                  <a:pt x="1999756" y="6483773"/>
                  <a:pt x="1999756" y="6525568"/>
                  <a:pt x="1999756" y="6525568"/>
                </a:cubicBezTo>
                <a:lnTo>
                  <a:pt x="2005417" y="6525568"/>
                </a:lnTo>
                <a:lnTo>
                  <a:pt x="2005417" y="6483773"/>
                </a:lnTo>
                <a:close/>
                <a:moveTo>
                  <a:pt x="1911295" y="6483773"/>
                </a:moveTo>
                <a:lnTo>
                  <a:pt x="1911295" y="6525574"/>
                </a:lnTo>
                <a:lnTo>
                  <a:pt x="1916956" y="6525574"/>
                </a:lnTo>
                <a:lnTo>
                  <a:pt x="1916956" y="6508604"/>
                </a:lnTo>
                <a:lnTo>
                  <a:pt x="1922733" y="6508604"/>
                </a:lnTo>
                <a:lnTo>
                  <a:pt x="1933598" y="6525574"/>
                </a:lnTo>
                <a:lnTo>
                  <a:pt x="1940561" y="6525574"/>
                </a:lnTo>
                <a:lnTo>
                  <a:pt x="1928903" y="6508153"/>
                </a:lnTo>
                <a:cubicBezTo>
                  <a:pt x="1935461" y="6506684"/>
                  <a:pt x="1938640" y="6501368"/>
                  <a:pt x="1938640" y="6496221"/>
                </a:cubicBezTo>
                <a:cubicBezTo>
                  <a:pt x="1938640" y="6490053"/>
                  <a:pt x="1934391" y="6483773"/>
                  <a:pt x="1925505" y="6483773"/>
                </a:cubicBezTo>
                <a:close/>
                <a:moveTo>
                  <a:pt x="1865295" y="6483773"/>
                </a:moveTo>
                <a:cubicBezTo>
                  <a:pt x="1865295" y="6483773"/>
                  <a:pt x="1865295" y="6525568"/>
                  <a:pt x="1865295" y="6525568"/>
                </a:cubicBezTo>
                <a:lnTo>
                  <a:pt x="1891331" y="6525568"/>
                </a:lnTo>
                <a:lnTo>
                  <a:pt x="1891331" y="6520193"/>
                </a:lnTo>
                <a:lnTo>
                  <a:pt x="1870955" y="6520193"/>
                </a:lnTo>
                <a:lnTo>
                  <a:pt x="1870955" y="6507018"/>
                </a:lnTo>
                <a:lnTo>
                  <a:pt x="1889811" y="6507018"/>
                </a:lnTo>
                <a:lnTo>
                  <a:pt x="1889811" y="6501647"/>
                </a:lnTo>
                <a:lnTo>
                  <a:pt x="1870955" y="6501647"/>
                </a:lnTo>
                <a:lnTo>
                  <a:pt x="1870955" y="6489147"/>
                </a:lnTo>
                <a:lnTo>
                  <a:pt x="1891331" y="6489147"/>
                </a:lnTo>
                <a:lnTo>
                  <a:pt x="1891331" y="6483773"/>
                </a:lnTo>
                <a:close/>
                <a:moveTo>
                  <a:pt x="1808680" y="6483773"/>
                </a:moveTo>
                <a:lnTo>
                  <a:pt x="1826734" y="6525568"/>
                </a:lnTo>
                <a:lnTo>
                  <a:pt x="1829959" y="6525568"/>
                </a:lnTo>
                <a:lnTo>
                  <a:pt x="1847735" y="6483773"/>
                </a:lnTo>
                <a:lnTo>
                  <a:pt x="1841564" y="6483773"/>
                </a:lnTo>
                <a:cubicBezTo>
                  <a:pt x="1841564" y="6483773"/>
                  <a:pt x="1828377" y="6515839"/>
                  <a:pt x="1828377" y="6515839"/>
                </a:cubicBezTo>
                <a:lnTo>
                  <a:pt x="1815135" y="6483773"/>
                </a:lnTo>
                <a:close/>
                <a:moveTo>
                  <a:pt x="1783910" y="6483773"/>
                </a:moveTo>
                <a:cubicBezTo>
                  <a:pt x="1783910" y="6483773"/>
                  <a:pt x="1783910" y="6525568"/>
                  <a:pt x="1783910" y="6525568"/>
                </a:cubicBezTo>
                <a:lnTo>
                  <a:pt x="1789571" y="6525568"/>
                </a:lnTo>
                <a:lnTo>
                  <a:pt x="1789571" y="6483773"/>
                </a:lnTo>
                <a:close/>
                <a:moveTo>
                  <a:pt x="1730834" y="6483773"/>
                </a:moveTo>
                <a:lnTo>
                  <a:pt x="1730834" y="6525568"/>
                </a:lnTo>
                <a:lnTo>
                  <a:pt x="1736438" y="6525568"/>
                </a:lnTo>
                <a:lnTo>
                  <a:pt x="1736438" y="6495938"/>
                </a:lnTo>
                <a:lnTo>
                  <a:pt x="1761512" y="6525568"/>
                </a:lnTo>
                <a:lnTo>
                  <a:pt x="1764459" y="6525568"/>
                </a:lnTo>
                <a:lnTo>
                  <a:pt x="1764459" y="6483773"/>
                </a:lnTo>
                <a:lnTo>
                  <a:pt x="1758855" y="6483773"/>
                </a:lnTo>
                <a:cubicBezTo>
                  <a:pt x="1758855" y="6483773"/>
                  <a:pt x="1758855" y="6513577"/>
                  <a:pt x="1758855" y="6513577"/>
                </a:cubicBezTo>
                <a:lnTo>
                  <a:pt x="1733381" y="6483773"/>
                </a:lnTo>
                <a:close/>
                <a:moveTo>
                  <a:pt x="1677757" y="6483773"/>
                </a:moveTo>
                <a:lnTo>
                  <a:pt x="1677757" y="6511489"/>
                </a:lnTo>
                <a:cubicBezTo>
                  <a:pt x="1677757" y="6520819"/>
                  <a:pt x="1684037" y="6526308"/>
                  <a:pt x="1692930" y="6526308"/>
                </a:cubicBezTo>
                <a:cubicBezTo>
                  <a:pt x="1701872" y="6526308"/>
                  <a:pt x="1708094" y="6520819"/>
                  <a:pt x="1708094" y="6511489"/>
                </a:cubicBezTo>
                <a:lnTo>
                  <a:pt x="1708094" y="6483773"/>
                </a:lnTo>
                <a:lnTo>
                  <a:pt x="1702382" y="6483773"/>
                </a:lnTo>
                <a:cubicBezTo>
                  <a:pt x="1702382" y="6483773"/>
                  <a:pt x="1702382" y="6510471"/>
                  <a:pt x="1702382" y="6510471"/>
                </a:cubicBezTo>
                <a:cubicBezTo>
                  <a:pt x="1702382" y="6516972"/>
                  <a:pt x="1698925" y="6520760"/>
                  <a:pt x="1692930" y="6520760"/>
                </a:cubicBezTo>
                <a:cubicBezTo>
                  <a:pt x="1686927" y="6520760"/>
                  <a:pt x="1683417" y="6517204"/>
                  <a:pt x="1683417" y="6510471"/>
                </a:cubicBezTo>
                <a:lnTo>
                  <a:pt x="1683417" y="6483773"/>
                </a:lnTo>
                <a:close/>
                <a:moveTo>
                  <a:pt x="1564526" y="6483773"/>
                </a:moveTo>
                <a:cubicBezTo>
                  <a:pt x="1564526" y="6483773"/>
                  <a:pt x="1564526" y="6525568"/>
                  <a:pt x="1564526" y="6525568"/>
                </a:cubicBezTo>
                <a:lnTo>
                  <a:pt x="1590562" y="6525568"/>
                </a:lnTo>
                <a:lnTo>
                  <a:pt x="1590562" y="6520193"/>
                </a:lnTo>
                <a:lnTo>
                  <a:pt x="1570187" y="6520193"/>
                </a:lnTo>
                <a:lnTo>
                  <a:pt x="1570187" y="6507018"/>
                </a:lnTo>
                <a:lnTo>
                  <a:pt x="1589035" y="6507018"/>
                </a:lnTo>
                <a:lnTo>
                  <a:pt x="1589035" y="6501647"/>
                </a:lnTo>
                <a:lnTo>
                  <a:pt x="1570187" y="6501647"/>
                </a:lnTo>
                <a:lnTo>
                  <a:pt x="1570187" y="6489147"/>
                </a:lnTo>
                <a:lnTo>
                  <a:pt x="1590562" y="6489147"/>
                </a:lnTo>
                <a:lnTo>
                  <a:pt x="1590562" y="6483773"/>
                </a:lnTo>
                <a:close/>
                <a:moveTo>
                  <a:pt x="1454834" y="6483773"/>
                </a:moveTo>
                <a:lnTo>
                  <a:pt x="1454834" y="6525568"/>
                </a:lnTo>
                <a:lnTo>
                  <a:pt x="1460439" y="6525568"/>
                </a:lnTo>
                <a:lnTo>
                  <a:pt x="1460439" y="6495938"/>
                </a:lnTo>
                <a:lnTo>
                  <a:pt x="1485514" y="6525568"/>
                </a:lnTo>
                <a:lnTo>
                  <a:pt x="1488461" y="6525568"/>
                </a:lnTo>
                <a:lnTo>
                  <a:pt x="1488461" y="6483773"/>
                </a:lnTo>
                <a:lnTo>
                  <a:pt x="1482856" y="6483773"/>
                </a:lnTo>
                <a:cubicBezTo>
                  <a:pt x="1482856" y="6483773"/>
                  <a:pt x="1482856" y="6513577"/>
                  <a:pt x="1482856" y="6513577"/>
                </a:cubicBezTo>
                <a:lnTo>
                  <a:pt x="1457391" y="6483773"/>
                </a:lnTo>
                <a:close/>
                <a:moveTo>
                  <a:pt x="1408835" y="6483773"/>
                </a:moveTo>
                <a:cubicBezTo>
                  <a:pt x="1408835" y="6483773"/>
                  <a:pt x="1408835" y="6525568"/>
                  <a:pt x="1408835" y="6525568"/>
                </a:cubicBezTo>
                <a:lnTo>
                  <a:pt x="1434870" y="6525568"/>
                </a:lnTo>
                <a:lnTo>
                  <a:pt x="1434870" y="6520193"/>
                </a:lnTo>
                <a:lnTo>
                  <a:pt x="1414495" y="6520193"/>
                </a:lnTo>
                <a:lnTo>
                  <a:pt x="1414495" y="6507018"/>
                </a:lnTo>
                <a:lnTo>
                  <a:pt x="1433344" y="6507018"/>
                </a:lnTo>
                <a:lnTo>
                  <a:pt x="1433344" y="6501647"/>
                </a:lnTo>
                <a:lnTo>
                  <a:pt x="1414495" y="6501647"/>
                </a:lnTo>
                <a:lnTo>
                  <a:pt x="1414495" y="6489147"/>
                </a:lnTo>
                <a:lnTo>
                  <a:pt x="1434870" y="6489147"/>
                </a:lnTo>
                <a:lnTo>
                  <a:pt x="1434870" y="6483773"/>
                </a:lnTo>
                <a:close/>
                <a:moveTo>
                  <a:pt x="1380527" y="6483773"/>
                </a:moveTo>
                <a:cubicBezTo>
                  <a:pt x="1380527" y="6483773"/>
                  <a:pt x="1380527" y="6525568"/>
                  <a:pt x="1380527" y="6525568"/>
                </a:cubicBezTo>
                <a:lnTo>
                  <a:pt x="1386188" y="6525568"/>
                </a:lnTo>
                <a:lnTo>
                  <a:pt x="1386188" y="6483773"/>
                </a:lnTo>
                <a:close/>
                <a:moveTo>
                  <a:pt x="1203604" y="6483773"/>
                </a:moveTo>
                <a:lnTo>
                  <a:pt x="1203604" y="6525568"/>
                </a:lnTo>
                <a:lnTo>
                  <a:pt x="1209323" y="6525568"/>
                </a:lnTo>
                <a:lnTo>
                  <a:pt x="1209323" y="6506846"/>
                </a:lnTo>
                <a:lnTo>
                  <a:pt x="1230317" y="6506846"/>
                </a:lnTo>
                <a:lnTo>
                  <a:pt x="1230317" y="6525568"/>
                </a:lnTo>
                <a:lnTo>
                  <a:pt x="1235978" y="6525568"/>
                </a:lnTo>
                <a:lnTo>
                  <a:pt x="1235978" y="6483773"/>
                </a:lnTo>
                <a:lnTo>
                  <a:pt x="1230317" y="6483773"/>
                </a:lnTo>
                <a:cubicBezTo>
                  <a:pt x="1230317" y="6483773"/>
                  <a:pt x="1230317" y="6501420"/>
                  <a:pt x="1230317" y="6501420"/>
                </a:cubicBezTo>
                <a:lnTo>
                  <a:pt x="1209323" y="6501420"/>
                </a:lnTo>
                <a:lnTo>
                  <a:pt x="1209323" y="6483773"/>
                </a:lnTo>
                <a:close/>
                <a:moveTo>
                  <a:pt x="1154066" y="6483773"/>
                </a:moveTo>
                <a:cubicBezTo>
                  <a:pt x="1154066" y="6483773"/>
                  <a:pt x="1154066" y="6489257"/>
                  <a:pt x="1154066" y="6489257"/>
                </a:cubicBezTo>
                <a:lnTo>
                  <a:pt x="1166466" y="6489257"/>
                </a:lnTo>
                <a:lnTo>
                  <a:pt x="1166466" y="6525568"/>
                </a:lnTo>
                <a:lnTo>
                  <a:pt x="1172121" y="6525568"/>
                </a:lnTo>
                <a:lnTo>
                  <a:pt x="1172121" y="6489257"/>
                </a:lnTo>
                <a:lnTo>
                  <a:pt x="1184520" y="6489257"/>
                </a:lnTo>
                <a:lnTo>
                  <a:pt x="1184520" y="6483773"/>
                </a:lnTo>
                <a:close/>
                <a:moveTo>
                  <a:pt x="1118681" y="6483773"/>
                </a:moveTo>
                <a:lnTo>
                  <a:pt x="1118681" y="6525568"/>
                </a:lnTo>
                <a:lnTo>
                  <a:pt x="1146813" y="6525568"/>
                </a:lnTo>
                <a:lnTo>
                  <a:pt x="1146813" y="6520085"/>
                </a:lnTo>
                <a:lnTo>
                  <a:pt x="1124342" y="6520085"/>
                </a:lnTo>
                <a:cubicBezTo>
                  <a:pt x="1124342" y="6520085"/>
                  <a:pt x="1124342" y="6483773"/>
                  <a:pt x="1124342" y="6483773"/>
                </a:cubicBezTo>
                <a:close/>
                <a:moveTo>
                  <a:pt x="1082524" y="6483773"/>
                </a:moveTo>
                <a:lnTo>
                  <a:pt x="1065604" y="6525568"/>
                </a:lnTo>
                <a:lnTo>
                  <a:pt x="1071774" y="6525568"/>
                </a:lnTo>
                <a:lnTo>
                  <a:pt x="1076017" y="6514705"/>
                </a:lnTo>
                <a:lnTo>
                  <a:pt x="1091919" y="6514705"/>
                </a:lnTo>
                <a:lnTo>
                  <a:pt x="1096167" y="6525568"/>
                </a:lnTo>
                <a:lnTo>
                  <a:pt x="1102338" y="6525568"/>
                </a:lnTo>
                <a:lnTo>
                  <a:pt x="1085580" y="6483773"/>
                </a:lnTo>
                <a:cubicBezTo>
                  <a:pt x="1085580" y="6483773"/>
                  <a:pt x="1082524" y="6483773"/>
                  <a:pt x="1082524" y="6483773"/>
                </a:cubicBezTo>
                <a:close/>
                <a:moveTo>
                  <a:pt x="1023143" y="6483773"/>
                </a:moveTo>
                <a:cubicBezTo>
                  <a:pt x="1023143" y="6483773"/>
                  <a:pt x="1023143" y="6525568"/>
                  <a:pt x="1023143" y="6525568"/>
                </a:cubicBezTo>
                <a:lnTo>
                  <a:pt x="1049179" y="6525568"/>
                </a:lnTo>
                <a:lnTo>
                  <a:pt x="1049179" y="6520193"/>
                </a:lnTo>
                <a:lnTo>
                  <a:pt x="1028803" y="6520193"/>
                </a:lnTo>
                <a:lnTo>
                  <a:pt x="1028803" y="6507018"/>
                </a:lnTo>
                <a:lnTo>
                  <a:pt x="1047653" y="6507018"/>
                </a:lnTo>
                <a:lnTo>
                  <a:pt x="1047653" y="6501647"/>
                </a:lnTo>
                <a:lnTo>
                  <a:pt x="1028803" y="6501647"/>
                </a:lnTo>
                <a:lnTo>
                  <a:pt x="1028803" y="6489147"/>
                </a:lnTo>
                <a:lnTo>
                  <a:pt x="1049179" y="6489147"/>
                </a:lnTo>
                <a:lnTo>
                  <a:pt x="1049179" y="6483773"/>
                </a:lnTo>
                <a:close/>
                <a:moveTo>
                  <a:pt x="970066" y="6483773"/>
                </a:moveTo>
                <a:lnTo>
                  <a:pt x="970066" y="6525568"/>
                </a:lnTo>
                <a:lnTo>
                  <a:pt x="975786" y="6525568"/>
                </a:lnTo>
                <a:lnTo>
                  <a:pt x="975786" y="6506846"/>
                </a:lnTo>
                <a:lnTo>
                  <a:pt x="996785" y="6506846"/>
                </a:lnTo>
                <a:lnTo>
                  <a:pt x="996785" y="6525568"/>
                </a:lnTo>
                <a:lnTo>
                  <a:pt x="1002440" y="6525568"/>
                </a:lnTo>
                <a:lnTo>
                  <a:pt x="1002440" y="6483773"/>
                </a:lnTo>
                <a:lnTo>
                  <a:pt x="996785" y="6483773"/>
                </a:lnTo>
                <a:cubicBezTo>
                  <a:pt x="996785" y="6483773"/>
                  <a:pt x="996785" y="6501420"/>
                  <a:pt x="996785" y="6501420"/>
                </a:cubicBezTo>
                <a:lnTo>
                  <a:pt x="975786" y="6501420"/>
                </a:lnTo>
                <a:lnTo>
                  <a:pt x="975786" y="6483773"/>
                </a:lnTo>
                <a:close/>
                <a:moveTo>
                  <a:pt x="1968645" y="6480238"/>
                </a:moveTo>
                <a:cubicBezTo>
                  <a:pt x="1960945" y="6480238"/>
                  <a:pt x="1956019" y="6485272"/>
                  <a:pt x="1956019" y="6491546"/>
                </a:cubicBezTo>
                <a:cubicBezTo>
                  <a:pt x="1956019" y="6496077"/>
                  <a:pt x="1958683" y="6499188"/>
                  <a:pt x="1962301" y="6501501"/>
                </a:cubicBezTo>
                <a:cubicBezTo>
                  <a:pt x="1965131" y="6503259"/>
                  <a:pt x="1968528" y="6504385"/>
                  <a:pt x="1971307" y="6505914"/>
                </a:cubicBezTo>
                <a:cubicBezTo>
                  <a:pt x="1973622" y="6507214"/>
                  <a:pt x="1975660" y="6508909"/>
                  <a:pt x="1975660" y="6511738"/>
                </a:cubicBezTo>
                <a:cubicBezTo>
                  <a:pt x="1975660" y="6515074"/>
                  <a:pt x="1972888" y="6518077"/>
                  <a:pt x="1967962" y="6518077"/>
                </a:cubicBezTo>
                <a:cubicBezTo>
                  <a:pt x="1964053" y="6518077"/>
                  <a:pt x="1960268" y="6516043"/>
                  <a:pt x="1957941" y="6511401"/>
                </a:cubicBezTo>
                <a:lnTo>
                  <a:pt x="1953756" y="6514848"/>
                </a:lnTo>
                <a:cubicBezTo>
                  <a:pt x="1956589" y="6520622"/>
                  <a:pt x="1962248" y="6523451"/>
                  <a:pt x="1968020" y="6523451"/>
                </a:cubicBezTo>
                <a:cubicBezTo>
                  <a:pt x="1975886" y="6523451"/>
                  <a:pt x="1981831" y="6518579"/>
                  <a:pt x="1981831" y="6511453"/>
                </a:cubicBezTo>
                <a:cubicBezTo>
                  <a:pt x="1981831" y="6506930"/>
                  <a:pt x="1979393" y="6503877"/>
                  <a:pt x="1975776" y="6501732"/>
                </a:cubicBezTo>
                <a:cubicBezTo>
                  <a:pt x="1972888" y="6500030"/>
                  <a:pt x="1967908" y="6497943"/>
                  <a:pt x="1965640" y="6496583"/>
                </a:cubicBezTo>
                <a:cubicBezTo>
                  <a:pt x="1963719" y="6495449"/>
                  <a:pt x="1962075" y="6493756"/>
                  <a:pt x="1962075" y="6491211"/>
                </a:cubicBezTo>
                <a:cubicBezTo>
                  <a:pt x="1962075" y="6487764"/>
                  <a:pt x="1965021" y="6485554"/>
                  <a:pt x="1968704" y="6485554"/>
                </a:cubicBezTo>
                <a:cubicBezTo>
                  <a:pt x="1971418" y="6485554"/>
                  <a:pt x="1974698" y="6486796"/>
                  <a:pt x="1977130" y="6490025"/>
                </a:cubicBezTo>
                <a:lnTo>
                  <a:pt x="1980927" y="6486404"/>
                </a:lnTo>
                <a:cubicBezTo>
                  <a:pt x="1977697" y="6481991"/>
                  <a:pt x="1973170" y="6480238"/>
                  <a:pt x="1968645" y="6480238"/>
                </a:cubicBezTo>
                <a:close/>
                <a:moveTo>
                  <a:pt x="1621877" y="6480238"/>
                </a:moveTo>
                <a:cubicBezTo>
                  <a:pt x="1614177" y="6480238"/>
                  <a:pt x="1609251" y="6485272"/>
                  <a:pt x="1609251" y="6491546"/>
                </a:cubicBezTo>
                <a:cubicBezTo>
                  <a:pt x="1609251" y="6496077"/>
                  <a:pt x="1611914" y="6499188"/>
                  <a:pt x="1615532" y="6501501"/>
                </a:cubicBezTo>
                <a:cubicBezTo>
                  <a:pt x="1618361" y="6503259"/>
                  <a:pt x="1621760" y="6504385"/>
                  <a:pt x="1624532" y="6505914"/>
                </a:cubicBezTo>
                <a:cubicBezTo>
                  <a:pt x="1626853" y="6507214"/>
                  <a:pt x="1628891" y="6508909"/>
                  <a:pt x="1628891" y="6511738"/>
                </a:cubicBezTo>
                <a:cubicBezTo>
                  <a:pt x="1628891" y="6515074"/>
                  <a:pt x="1626119" y="6518077"/>
                  <a:pt x="1621193" y="6518077"/>
                </a:cubicBezTo>
                <a:cubicBezTo>
                  <a:pt x="1617285" y="6518077"/>
                  <a:pt x="1613495" y="6516043"/>
                  <a:pt x="1611173" y="6511401"/>
                </a:cubicBezTo>
                <a:lnTo>
                  <a:pt x="1606988" y="6514848"/>
                </a:lnTo>
                <a:cubicBezTo>
                  <a:pt x="1609819" y="6520622"/>
                  <a:pt x="1615479" y="6523451"/>
                  <a:pt x="1621251" y="6523451"/>
                </a:cubicBezTo>
                <a:cubicBezTo>
                  <a:pt x="1629117" y="6523451"/>
                  <a:pt x="1635062" y="6518579"/>
                  <a:pt x="1635062" y="6511453"/>
                </a:cubicBezTo>
                <a:cubicBezTo>
                  <a:pt x="1635062" y="6506930"/>
                  <a:pt x="1632624" y="6503877"/>
                  <a:pt x="1629007" y="6501732"/>
                </a:cubicBezTo>
                <a:cubicBezTo>
                  <a:pt x="1626119" y="6500030"/>
                  <a:pt x="1621134" y="6497943"/>
                  <a:pt x="1618871" y="6496583"/>
                </a:cubicBezTo>
                <a:cubicBezTo>
                  <a:pt x="1616949" y="6495449"/>
                  <a:pt x="1615306" y="6493756"/>
                  <a:pt x="1615306" y="6491211"/>
                </a:cubicBezTo>
                <a:cubicBezTo>
                  <a:pt x="1615306" y="6487764"/>
                  <a:pt x="1618253" y="6485554"/>
                  <a:pt x="1621928" y="6485554"/>
                </a:cubicBezTo>
                <a:cubicBezTo>
                  <a:pt x="1624649" y="6485554"/>
                  <a:pt x="1627931" y="6486796"/>
                  <a:pt x="1630361" y="6490025"/>
                </a:cubicBezTo>
                <a:lnTo>
                  <a:pt x="1634159" y="6486404"/>
                </a:lnTo>
                <a:cubicBezTo>
                  <a:pt x="1630929" y="6481991"/>
                  <a:pt x="1626404" y="6480238"/>
                  <a:pt x="1621877" y="6480238"/>
                </a:cubicBezTo>
                <a:close/>
                <a:moveTo>
                  <a:pt x="1529589" y="6480238"/>
                </a:moveTo>
                <a:cubicBezTo>
                  <a:pt x="1517873" y="6480238"/>
                  <a:pt x="1507911" y="6489116"/>
                  <a:pt x="1507911" y="6502014"/>
                </a:cubicBezTo>
                <a:cubicBezTo>
                  <a:pt x="1507911" y="6514796"/>
                  <a:pt x="1517648" y="6523391"/>
                  <a:pt x="1529421" y="6523391"/>
                </a:cubicBezTo>
                <a:cubicBezTo>
                  <a:pt x="1537345" y="6523391"/>
                  <a:pt x="1544027" y="6519551"/>
                  <a:pt x="1547759" y="6514345"/>
                </a:cubicBezTo>
                <a:lnTo>
                  <a:pt x="1543683" y="6510893"/>
                </a:lnTo>
                <a:cubicBezTo>
                  <a:pt x="1540401" y="6515190"/>
                  <a:pt x="1535417" y="6517961"/>
                  <a:pt x="1529648" y="6517961"/>
                </a:cubicBezTo>
                <a:cubicBezTo>
                  <a:pt x="1520645" y="6517961"/>
                  <a:pt x="1513746" y="6511402"/>
                  <a:pt x="1513746" y="6502072"/>
                </a:cubicBezTo>
                <a:cubicBezTo>
                  <a:pt x="1513746" y="6492571"/>
                  <a:pt x="1520878" y="6485726"/>
                  <a:pt x="1529704" y="6485726"/>
                </a:cubicBezTo>
                <a:cubicBezTo>
                  <a:pt x="1535476" y="6485726"/>
                  <a:pt x="1540285" y="6488613"/>
                  <a:pt x="1543459" y="6492910"/>
                </a:cubicBezTo>
                <a:lnTo>
                  <a:pt x="1547650" y="6489398"/>
                </a:lnTo>
                <a:cubicBezTo>
                  <a:pt x="1544141" y="6484032"/>
                  <a:pt x="1537404" y="6480238"/>
                  <a:pt x="1529589" y="6480238"/>
                </a:cubicBezTo>
                <a:close/>
                <a:moveTo>
                  <a:pt x="1345589" y="6480238"/>
                </a:moveTo>
                <a:cubicBezTo>
                  <a:pt x="1333873" y="6480238"/>
                  <a:pt x="1323911" y="6489116"/>
                  <a:pt x="1323911" y="6502014"/>
                </a:cubicBezTo>
                <a:cubicBezTo>
                  <a:pt x="1323911" y="6514796"/>
                  <a:pt x="1333648" y="6523391"/>
                  <a:pt x="1345416" y="6523391"/>
                </a:cubicBezTo>
                <a:cubicBezTo>
                  <a:pt x="1353345" y="6523391"/>
                  <a:pt x="1360026" y="6519551"/>
                  <a:pt x="1363759" y="6514345"/>
                </a:cubicBezTo>
                <a:lnTo>
                  <a:pt x="1359685" y="6510893"/>
                </a:lnTo>
                <a:cubicBezTo>
                  <a:pt x="1356396" y="6515190"/>
                  <a:pt x="1351417" y="6517961"/>
                  <a:pt x="1345648" y="6517961"/>
                </a:cubicBezTo>
                <a:cubicBezTo>
                  <a:pt x="1336646" y="6517961"/>
                  <a:pt x="1329741" y="6511402"/>
                  <a:pt x="1329741" y="6502072"/>
                </a:cubicBezTo>
                <a:cubicBezTo>
                  <a:pt x="1329741" y="6492571"/>
                  <a:pt x="1336873" y="6485726"/>
                  <a:pt x="1345704" y="6485726"/>
                </a:cubicBezTo>
                <a:cubicBezTo>
                  <a:pt x="1351476" y="6485726"/>
                  <a:pt x="1356285" y="6488613"/>
                  <a:pt x="1359460" y="6492910"/>
                </a:cubicBezTo>
                <a:lnTo>
                  <a:pt x="1363650" y="6489398"/>
                </a:lnTo>
                <a:cubicBezTo>
                  <a:pt x="1360143" y="6484032"/>
                  <a:pt x="1353404" y="6480238"/>
                  <a:pt x="1345589" y="6480238"/>
                </a:cubicBezTo>
                <a:close/>
                <a:moveTo>
                  <a:pt x="1292800" y="6480238"/>
                </a:moveTo>
                <a:cubicBezTo>
                  <a:pt x="1285101" y="6480238"/>
                  <a:pt x="1280174" y="6485272"/>
                  <a:pt x="1280174" y="6491546"/>
                </a:cubicBezTo>
                <a:cubicBezTo>
                  <a:pt x="1280174" y="6496077"/>
                  <a:pt x="1282837" y="6499188"/>
                  <a:pt x="1286456" y="6501501"/>
                </a:cubicBezTo>
                <a:cubicBezTo>
                  <a:pt x="1289286" y="6503259"/>
                  <a:pt x="1292683" y="6504385"/>
                  <a:pt x="1295462" y="6505914"/>
                </a:cubicBezTo>
                <a:cubicBezTo>
                  <a:pt x="1297777" y="6507214"/>
                  <a:pt x="1299815" y="6508909"/>
                  <a:pt x="1299815" y="6511738"/>
                </a:cubicBezTo>
                <a:cubicBezTo>
                  <a:pt x="1299815" y="6515074"/>
                  <a:pt x="1297043" y="6518077"/>
                  <a:pt x="1292117" y="6518077"/>
                </a:cubicBezTo>
                <a:cubicBezTo>
                  <a:pt x="1288208" y="6518077"/>
                  <a:pt x="1284423" y="6516043"/>
                  <a:pt x="1282096" y="6511401"/>
                </a:cubicBezTo>
                <a:lnTo>
                  <a:pt x="1277912" y="6514848"/>
                </a:lnTo>
                <a:cubicBezTo>
                  <a:pt x="1280742" y="6520622"/>
                  <a:pt x="1286404" y="6523451"/>
                  <a:pt x="1292175" y="6523451"/>
                </a:cubicBezTo>
                <a:cubicBezTo>
                  <a:pt x="1300042" y="6523451"/>
                  <a:pt x="1305986" y="6518579"/>
                  <a:pt x="1305986" y="6511453"/>
                </a:cubicBezTo>
                <a:cubicBezTo>
                  <a:pt x="1305986" y="6506930"/>
                  <a:pt x="1303548" y="6503877"/>
                  <a:pt x="1299931" y="6501732"/>
                </a:cubicBezTo>
                <a:cubicBezTo>
                  <a:pt x="1297043" y="6500030"/>
                  <a:pt x="1292065" y="6497943"/>
                  <a:pt x="1289802" y="6496583"/>
                </a:cubicBezTo>
                <a:cubicBezTo>
                  <a:pt x="1287874" y="6495449"/>
                  <a:pt x="1286230" y="6493756"/>
                  <a:pt x="1286230" y="6491211"/>
                </a:cubicBezTo>
                <a:cubicBezTo>
                  <a:pt x="1286230" y="6487764"/>
                  <a:pt x="1289177" y="6485554"/>
                  <a:pt x="1292850" y="6485554"/>
                </a:cubicBezTo>
                <a:cubicBezTo>
                  <a:pt x="1295573" y="6485554"/>
                  <a:pt x="1298853" y="6486796"/>
                  <a:pt x="1301285" y="6490025"/>
                </a:cubicBezTo>
                <a:lnTo>
                  <a:pt x="1305083" y="6486404"/>
                </a:lnTo>
                <a:cubicBezTo>
                  <a:pt x="1301852" y="6481991"/>
                  <a:pt x="1297326" y="6480238"/>
                  <a:pt x="1292800" y="6480238"/>
                </a:cubicBezTo>
                <a:close/>
                <a:moveTo>
                  <a:pt x="742279" y="6427203"/>
                </a:moveTo>
                <a:cubicBezTo>
                  <a:pt x="727378" y="6427203"/>
                  <a:pt x="715298" y="6439274"/>
                  <a:pt x="715298" y="6454164"/>
                </a:cubicBezTo>
                <a:cubicBezTo>
                  <a:pt x="715298" y="6469054"/>
                  <a:pt x="727378" y="6481126"/>
                  <a:pt x="742279" y="6481126"/>
                </a:cubicBezTo>
                <a:cubicBezTo>
                  <a:pt x="757181" y="6481126"/>
                  <a:pt x="769261" y="6469054"/>
                  <a:pt x="769261" y="6454164"/>
                </a:cubicBezTo>
                <a:cubicBezTo>
                  <a:pt x="769261" y="6439274"/>
                  <a:pt x="757181" y="6427203"/>
                  <a:pt x="742279" y="6427203"/>
                </a:cubicBezTo>
                <a:close/>
                <a:moveTo>
                  <a:pt x="761622" y="6391846"/>
                </a:moveTo>
                <a:cubicBezTo>
                  <a:pt x="749719" y="6391846"/>
                  <a:pt x="740067" y="6401488"/>
                  <a:pt x="740067" y="6413384"/>
                </a:cubicBezTo>
                <a:cubicBezTo>
                  <a:pt x="740067" y="6415536"/>
                  <a:pt x="740388" y="6417613"/>
                  <a:pt x="740977" y="6419575"/>
                </a:cubicBezTo>
                <a:cubicBezTo>
                  <a:pt x="741398" y="6419560"/>
                  <a:pt x="741819" y="6419550"/>
                  <a:pt x="742244" y="6419550"/>
                </a:cubicBezTo>
                <a:cubicBezTo>
                  <a:pt x="753511" y="6419550"/>
                  <a:pt x="763542" y="6424940"/>
                  <a:pt x="769893" y="6433276"/>
                </a:cubicBezTo>
                <a:cubicBezTo>
                  <a:pt x="777692" y="6430035"/>
                  <a:pt x="783177" y="6422351"/>
                  <a:pt x="783177" y="6413384"/>
                </a:cubicBezTo>
                <a:cubicBezTo>
                  <a:pt x="783177" y="6401488"/>
                  <a:pt x="773525" y="6391846"/>
                  <a:pt x="761622" y="6391846"/>
                </a:cubicBezTo>
                <a:close/>
                <a:moveTo>
                  <a:pt x="688775" y="6367497"/>
                </a:moveTo>
                <a:lnTo>
                  <a:pt x="827690" y="6367497"/>
                </a:lnTo>
                <a:cubicBezTo>
                  <a:pt x="824357" y="6379465"/>
                  <a:pt x="820433" y="6391178"/>
                  <a:pt x="815920" y="6402604"/>
                </a:cubicBezTo>
                <a:cubicBezTo>
                  <a:pt x="802267" y="6437091"/>
                  <a:pt x="783208" y="6469059"/>
                  <a:pt x="759285" y="6497649"/>
                </a:cubicBezTo>
                <a:cubicBezTo>
                  <a:pt x="733783" y="6528104"/>
                  <a:pt x="706430" y="6549809"/>
                  <a:pt x="688775" y="6561522"/>
                </a:cubicBezTo>
                <a:cubicBezTo>
                  <a:pt x="688775" y="6561522"/>
                  <a:pt x="688775" y="6367497"/>
                  <a:pt x="688775" y="6367497"/>
                </a:cubicBezTo>
                <a:close/>
                <a:moveTo>
                  <a:pt x="602369" y="6322817"/>
                </a:moveTo>
                <a:lnTo>
                  <a:pt x="615329" y="6335775"/>
                </a:lnTo>
                <a:lnTo>
                  <a:pt x="615326" y="6335754"/>
                </a:lnTo>
                <a:cubicBezTo>
                  <a:pt x="615630" y="6336050"/>
                  <a:pt x="615920" y="6336347"/>
                  <a:pt x="616208" y="6336653"/>
                </a:cubicBezTo>
                <a:lnTo>
                  <a:pt x="616565" y="6337002"/>
                </a:lnTo>
                <a:cubicBezTo>
                  <a:pt x="616818" y="6337256"/>
                  <a:pt x="617061" y="6337531"/>
                  <a:pt x="617284" y="6337806"/>
                </a:cubicBezTo>
                <a:cubicBezTo>
                  <a:pt x="622075" y="6343180"/>
                  <a:pt x="624052" y="6348659"/>
                  <a:pt x="619593" y="6353790"/>
                </a:cubicBezTo>
                <a:lnTo>
                  <a:pt x="619593" y="6374448"/>
                </a:lnTo>
                <a:lnTo>
                  <a:pt x="619590" y="6374448"/>
                </a:lnTo>
                <a:lnTo>
                  <a:pt x="605393" y="6360263"/>
                </a:lnTo>
                <a:cubicBezTo>
                  <a:pt x="605119" y="6359988"/>
                  <a:pt x="604863" y="6359703"/>
                  <a:pt x="604624" y="6359396"/>
                </a:cubicBezTo>
                <a:cubicBezTo>
                  <a:pt x="599868" y="6354033"/>
                  <a:pt x="597920" y="6348585"/>
                  <a:pt x="602369" y="6343466"/>
                </a:cubicBezTo>
                <a:cubicBezTo>
                  <a:pt x="602369" y="6343466"/>
                  <a:pt x="602369" y="6322817"/>
                  <a:pt x="602369" y="6322817"/>
                </a:cubicBezTo>
                <a:close/>
                <a:moveTo>
                  <a:pt x="1831117" y="6306073"/>
                </a:moveTo>
                <a:lnTo>
                  <a:pt x="1848778" y="6351571"/>
                </a:lnTo>
                <a:cubicBezTo>
                  <a:pt x="1848778" y="6351571"/>
                  <a:pt x="1813629" y="6351571"/>
                  <a:pt x="1813629" y="6351571"/>
                </a:cubicBezTo>
                <a:close/>
                <a:moveTo>
                  <a:pt x="994303" y="6303303"/>
                </a:moveTo>
                <a:lnTo>
                  <a:pt x="1012661" y="6303303"/>
                </a:lnTo>
                <a:cubicBezTo>
                  <a:pt x="1026165" y="6303303"/>
                  <a:pt x="1036921" y="6307288"/>
                  <a:pt x="1044945" y="6315239"/>
                </a:cubicBezTo>
                <a:cubicBezTo>
                  <a:pt x="1052963" y="6323205"/>
                  <a:pt x="1056973" y="6335950"/>
                  <a:pt x="1056973" y="6353479"/>
                </a:cubicBezTo>
                <a:cubicBezTo>
                  <a:pt x="1056973" y="6371014"/>
                  <a:pt x="1052963" y="6383753"/>
                  <a:pt x="1044945" y="6391709"/>
                </a:cubicBezTo>
                <a:cubicBezTo>
                  <a:pt x="1036921" y="6399670"/>
                  <a:pt x="1026165" y="6403645"/>
                  <a:pt x="1012661" y="6403645"/>
                </a:cubicBezTo>
                <a:lnTo>
                  <a:pt x="994303" y="6403645"/>
                </a:lnTo>
                <a:close/>
                <a:moveTo>
                  <a:pt x="1153273" y="6300112"/>
                </a:moveTo>
                <a:cubicBezTo>
                  <a:pt x="1164696" y="6300112"/>
                  <a:pt x="1173931" y="6304262"/>
                  <a:pt x="1180971" y="6312567"/>
                </a:cubicBezTo>
                <a:cubicBezTo>
                  <a:pt x="1188010" y="6320867"/>
                  <a:pt x="1192403" y="6332347"/>
                  <a:pt x="1194130" y="6346991"/>
                </a:cubicBezTo>
                <a:cubicBezTo>
                  <a:pt x="1194706" y="6351609"/>
                  <a:pt x="1194999" y="6355531"/>
                  <a:pt x="1194999" y="6358755"/>
                </a:cubicBezTo>
                <a:cubicBezTo>
                  <a:pt x="1194999" y="6371210"/>
                  <a:pt x="1192257" y="6381394"/>
                  <a:pt x="1186778" y="6389290"/>
                </a:cubicBezTo>
                <a:cubicBezTo>
                  <a:pt x="1181289" y="6397187"/>
                  <a:pt x="1173583" y="6401718"/>
                  <a:pt x="1163665" y="6402867"/>
                </a:cubicBezTo>
                <a:cubicBezTo>
                  <a:pt x="1160893" y="6403102"/>
                  <a:pt x="1158929" y="6403221"/>
                  <a:pt x="1157778" y="6403221"/>
                </a:cubicBezTo>
                <a:cubicBezTo>
                  <a:pt x="1146345" y="6403221"/>
                  <a:pt x="1137114" y="6399066"/>
                  <a:pt x="1130075" y="6390761"/>
                </a:cubicBezTo>
                <a:cubicBezTo>
                  <a:pt x="1123036" y="6382456"/>
                  <a:pt x="1118648" y="6370981"/>
                  <a:pt x="1116921" y="6356337"/>
                </a:cubicBezTo>
                <a:cubicBezTo>
                  <a:pt x="1116340" y="6351719"/>
                  <a:pt x="1116052" y="6347797"/>
                  <a:pt x="1116052" y="6344573"/>
                </a:cubicBezTo>
                <a:cubicBezTo>
                  <a:pt x="1116052" y="6332113"/>
                  <a:pt x="1118794" y="6321940"/>
                  <a:pt x="1124278" y="6314037"/>
                </a:cubicBezTo>
                <a:cubicBezTo>
                  <a:pt x="1129757" y="6306135"/>
                  <a:pt x="1137453" y="6301604"/>
                  <a:pt x="1147390" y="6300455"/>
                </a:cubicBezTo>
                <a:cubicBezTo>
                  <a:pt x="1150163" y="6300221"/>
                  <a:pt x="1152117" y="6300112"/>
                  <a:pt x="1153273" y="6300112"/>
                </a:cubicBezTo>
                <a:close/>
                <a:moveTo>
                  <a:pt x="2017449" y="6296383"/>
                </a:moveTo>
                <a:lnTo>
                  <a:pt x="2017449" y="6299851"/>
                </a:lnTo>
                <a:cubicBezTo>
                  <a:pt x="2020914" y="6299851"/>
                  <a:pt x="2023221" y="6300918"/>
                  <a:pt x="2024376" y="6303049"/>
                </a:cubicBezTo>
                <a:cubicBezTo>
                  <a:pt x="2025531" y="6305184"/>
                  <a:pt x="2026111" y="6308499"/>
                  <a:pt x="2026111" y="6312997"/>
                </a:cubicBezTo>
                <a:lnTo>
                  <a:pt x="2026111" y="6393954"/>
                </a:lnTo>
                <a:cubicBezTo>
                  <a:pt x="2026111" y="6398452"/>
                  <a:pt x="2025531" y="6401772"/>
                  <a:pt x="2024376" y="6403908"/>
                </a:cubicBezTo>
                <a:cubicBezTo>
                  <a:pt x="2023221" y="6406033"/>
                  <a:pt x="2020914" y="6407106"/>
                  <a:pt x="2017449" y="6407106"/>
                </a:cubicBezTo>
                <a:lnTo>
                  <a:pt x="2017449" y="6410563"/>
                </a:lnTo>
                <a:lnTo>
                  <a:pt x="2097954" y="6410563"/>
                </a:lnTo>
                <a:cubicBezTo>
                  <a:pt x="2097954" y="6410563"/>
                  <a:pt x="2098472" y="6407106"/>
                  <a:pt x="2098472" y="6407106"/>
                </a:cubicBezTo>
                <a:lnTo>
                  <a:pt x="2100902" y="6386516"/>
                </a:lnTo>
                <a:lnTo>
                  <a:pt x="2097610" y="6385998"/>
                </a:lnTo>
                <a:cubicBezTo>
                  <a:pt x="2096687" y="6392807"/>
                  <a:pt x="2095010" y="6397448"/>
                  <a:pt x="2092587" y="6399927"/>
                </a:cubicBezTo>
                <a:cubicBezTo>
                  <a:pt x="2090161" y="6402406"/>
                  <a:pt x="2086703" y="6403643"/>
                  <a:pt x="2082206" y="6403643"/>
                </a:cubicBezTo>
                <a:lnTo>
                  <a:pt x="2041685" y="6403643"/>
                </a:lnTo>
                <a:lnTo>
                  <a:pt x="2041685" y="6356074"/>
                </a:lnTo>
                <a:lnTo>
                  <a:pt x="2065585" y="6356074"/>
                </a:lnTo>
                <a:cubicBezTo>
                  <a:pt x="2070082" y="6356074"/>
                  <a:pt x="2073401" y="6356645"/>
                  <a:pt x="2075537" y="6357797"/>
                </a:cubicBezTo>
                <a:cubicBezTo>
                  <a:pt x="2077670" y="6358954"/>
                  <a:pt x="2078737" y="6361259"/>
                  <a:pt x="2078737" y="6364722"/>
                </a:cubicBezTo>
                <a:lnTo>
                  <a:pt x="2082206" y="6364722"/>
                </a:lnTo>
                <a:lnTo>
                  <a:pt x="2082206" y="6340506"/>
                </a:lnTo>
                <a:lnTo>
                  <a:pt x="2078737" y="6340506"/>
                </a:lnTo>
                <a:cubicBezTo>
                  <a:pt x="2078737" y="6343958"/>
                  <a:pt x="2077670" y="6346273"/>
                  <a:pt x="2075537" y="6347420"/>
                </a:cubicBezTo>
                <a:cubicBezTo>
                  <a:pt x="2073401" y="6348578"/>
                  <a:pt x="2070082" y="6349154"/>
                  <a:pt x="2065585" y="6349154"/>
                </a:cubicBezTo>
                <a:lnTo>
                  <a:pt x="2041685" y="6349154"/>
                </a:lnTo>
                <a:lnTo>
                  <a:pt x="2041685" y="6303303"/>
                </a:lnTo>
                <a:lnTo>
                  <a:pt x="2080467" y="6303303"/>
                </a:lnTo>
                <a:cubicBezTo>
                  <a:pt x="2084972" y="6303303"/>
                  <a:pt x="2088434" y="6304550"/>
                  <a:pt x="2090856" y="6307029"/>
                </a:cubicBezTo>
                <a:cubicBezTo>
                  <a:pt x="2093283" y="6309514"/>
                  <a:pt x="2094952" y="6314155"/>
                  <a:pt x="2095875" y="6320953"/>
                </a:cubicBezTo>
                <a:lnTo>
                  <a:pt x="2099167" y="6320435"/>
                </a:lnTo>
                <a:lnTo>
                  <a:pt x="2096745" y="6299851"/>
                </a:lnTo>
                <a:lnTo>
                  <a:pt x="2096231" y="6296383"/>
                </a:lnTo>
                <a:close/>
                <a:moveTo>
                  <a:pt x="1896543" y="6296383"/>
                </a:moveTo>
                <a:lnTo>
                  <a:pt x="1896023" y="6299845"/>
                </a:lnTo>
                <a:lnTo>
                  <a:pt x="1893603" y="6320428"/>
                </a:lnTo>
                <a:lnTo>
                  <a:pt x="1896888" y="6320946"/>
                </a:lnTo>
                <a:cubicBezTo>
                  <a:pt x="1897812" y="6314148"/>
                  <a:pt x="1899487" y="6309497"/>
                  <a:pt x="1901912" y="6307018"/>
                </a:cubicBezTo>
                <a:cubicBezTo>
                  <a:pt x="1904336" y="6304544"/>
                  <a:pt x="1907796" y="6303302"/>
                  <a:pt x="1912295" y="6303302"/>
                </a:cubicBezTo>
                <a:lnTo>
                  <a:pt x="1935501" y="6303302"/>
                </a:lnTo>
                <a:lnTo>
                  <a:pt x="1935501" y="6393949"/>
                </a:lnTo>
                <a:cubicBezTo>
                  <a:pt x="1935501" y="6398447"/>
                  <a:pt x="1934922" y="6401761"/>
                  <a:pt x="1933762" y="6403897"/>
                </a:cubicBezTo>
                <a:cubicBezTo>
                  <a:pt x="1932612" y="6406027"/>
                  <a:pt x="1930307" y="6407095"/>
                  <a:pt x="1926843" y="6407095"/>
                </a:cubicBezTo>
                <a:lnTo>
                  <a:pt x="1926843" y="6410557"/>
                </a:lnTo>
                <a:lnTo>
                  <a:pt x="1959738" y="6410557"/>
                </a:lnTo>
                <a:lnTo>
                  <a:pt x="1959738" y="6407095"/>
                </a:lnTo>
                <a:cubicBezTo>
                  <a:pt x="1956273" y="6407095"/>
                  <a:pt x="1953964" y="6406027"/>
                  <a:pt x="1952814" y="6403897"/>
                </a:cubicBezTo>
                <a:cubicBezTo>
                  <a:pt x="1951659" y="6401761"/>
                  <a:pt x="1951075" y="6398447"/>
                  <a:pt x="1951075" y="6393949"/>
                </a:cubicBezTo>
                <a:lnTo>
                  <a:pt x="1951075" y="6303302"/>
                </a:lnTo>
                <a:lnTo>
                  <a:pt x="1974285" y="6303302"/>
                </a:lnTo>
                <a:cubicBezTo>
                  <a:pt x="1978780" y="6303302"/>
                  <a:pt x="1982244" y="6304544"/>
                  <a:pt x="1984664" y="6307018"/>
                </a:cubicBezTo>
                <a:cubicBezTo>
                  <a:pt x="1987089" y="6309497"/>
                  <a:pt x="1988764" y="6314148"/>
                  <a:pt x="1989689" y="6320946"/>
                </a:cubicBezTo>
                <a:lnTo>
                  <a:pt x="1992978" y="6320428"/>
                </a:lnTo>
                <a:lnTo>
                  <a:pt x="1990558" y="6299845"/>
                </a:lnTo>
                <a:cubicBezTo>
                  <a:pt x="1990558" y="6299845"/>
                  <a:pt x="1990029" y="6296383"/>
                  <a:pt x="1990029" y="6296383"/>
                </a:cubicBezTo>
                <a:close/>
                <a:moveTo>
                  <a:pt x="1814503" y="6296383"/>
                </a:moveTo>
                <a:lnTo>
                  <a:pt x="1814503" y="6299845"/>
                </a:lnTo>
                <a:cubicBezTo>
                  <a:pt x="1817842" y="6299845"/>
                  <a:pt x="1820174" y="6300252"/>
                  <a:pt x="1821511" y="6301056"/>
                </a:cubicBezTo>
                <a:cubicBezTo>
                  <a:pt x="1822836" y="6301859"/>
                  <a:pt x="1823501" y="6303081"/>
                  <a:pt x="1823501" y="6304688"/>
                </a:cubicBezTo>
                <a:cubicBezTo>
                  <a:pt x="1823501" y="6305962"/>
                  <a:pt x="1823270" y="6307288"/>
                  <a:pt x="1822807" y="6308668"/>
                </a:cubicBezTo>
                <a:lnTo>
                  <a:pt x="1789568" y="6394987"/>
                </a:lnTo>
                <a:cubicBezTo>
                  <a:pt x="1788063" y="6399030"/>
                  <a:pt x="1786020" y="6402060"/>
                  <a:pt x="1783422" y="6404073"/>
                </a:cubicBezTo>
                <a:cubicBezTo>
                  <a:pt x="1780818" y="6406098"/>
                  <a:pt x="1777450" y="6407108"/>
                  <a:pt x="1773295" y="6407108"/>
                </a:cubicBezTo>
                <a:lnTo>
                  <a:pt x="1773295" y="6410565"/>
                </a:lnTo>
                <a:lnTo>
                  <a:pt x="1808259" y="6410565"/>
                </a:lnTo>
                <a:lnTo>
                  <a:pt x="1808259" y="6407108"/>
                </a:lnTo>
                <a:cubicBezTo>
                  <a:pt x="1803531" y="6407108"/>
                  <a:pt x="1800187" y="6406643"/>
                  <a:pt x="1798225" y="6405723"/>
                </a:cubicBezTo>
                <a:cubicBezTo>
                  <a:pt x="1796257" y="6404798"/>
                  <a:pt x="1795279" y="6403360"/>
                  <a:pt x="1795279" y="6401399"/>
                </a:cubicBezTo>
                <a:cubicBezTo>
                  <a:pt x="1795279" y="6400014"/>
                  <a:pt x="1795800" y="6397878"/>
                  <a:pt x="1796836" y="6394987"/>
                </a:cubicBezTo>
                <a:lnTo>
                  <a:pt x="1810863" y="6358496"/>
                </a:lnTo>
                <a:lnTo>
                  <a:pt x="1851377" y="6358496"/>
                </a:lnTo>
                <a:lnTo>
                  <a:pt x="1865398" y="6394987"/>
                </a:lnTo>
                <a:cubicBezTo>
                  <a:pt x="1866440" y="6397878"/>
                  <a:pt x="1866955" y="6400014"/>
                  <a:pt x="1866955" y="6401399"/>
                </a:cubicBezTo>
                <a:cubicBezTo>
                  <a:pt x="1866955" y="6403360"/>
                  <a:pt x="1865977" y="6404798"/>
                  <a:pt x="1864009" y="6405723"/>
                </a:cubicBezTo>
                <a:cubicBezTo>
                  <a:pt x="1862048" y="6406643"/>
                  <a:pt x="1858709" y="6407108"/>
                  <a:pt x="1853969" y="6407108"/>
                </a:cubicBezTo>
                <a:lnTo>
                  <a:pt x="1853969" y="6410565"/>
                </a:lnTo>
                <a:lnTo>
                  <a:pt x="1898290" y="6410565"/>
                </a:lnTo>
                <a:lnTo>
                  <a:pt x="1898290" y="6407108"/>
                </a:lnTo>
                <a:cubicBezTo>
                  <a:pt x="1894136" y="6407108"/>
                  <a:pt x="1890767" y="6406098"/>
                  <a:pt x="1888164" y="6404073"/>
                </a:cubicBezTo>
                <a:cubicBezTo>
                  <a:pt x="1885565" y="6402060"/>
                  <a:pt x="1883517" y="6399030"/>
                  <a:pt x="1882018" y="6394987"/>
                </a:cubicBezTo>
                <a:lnTo>
                  <a:pt x="1844108" y="6296383"/>
                </a:lnTo>
                <a:close/>
                <a:moveTo>
                  <a:pt x="1673625" y="6296383"/>
                </a:moveTo>
                <a:lnTo>
                  <a:pt x="1673100" y="6299845"/>
                </a:lnTo>
                <a:lnTo>
                  <a:pt x="1670680" y="6320428"/>
                </a:lnTo>
                <a:lnTo>
                  <a:pt x="1673965" y="6320946"/>
                </a:lnTo>
                <a:cubicBezTo>
                  <a:pt x="1674895" y="6314148"/>
                  <a:pt x="1676565" y="6309497"/>
                  <a:pt x="1678994" y="6307018"/>
                </a:cubicBezTo>
                <a:cubicBezTo>
                  <a:pt x="1681414" y="6304544"/>
                  <a:pt x="1684873" y="6303302"/>
                  <a:pt x="1689373" y="6303302"/>
                </a:cubicBezTo>
                <a:lnTo>
                  <a:pt x="1712579" y="6303302"/>
                </a:lnTo>
                <a:lnTo>
                  <a:pt x="1712579" y="6393949"/>
                </a:lnTo>
                <a:cubicBezTo>
                  <a:pt x="1712579" y="6398447"/>
                  <a:pt x="1711999" y="6401761"/>
                  <a:pt x="1710840" y="6403897"/>
                </a:cubicBezTo>
                <a:cubicBezTo>
                  <a:pt x="1709694" y="6406027"/>
                  <a:pt x="1707385" y="6407095"/>
                  <a:pt x="1703920" y="6407095"/>
                </a:cubicBezTo>
                <a:lnTo>
                  <a:pt x="1703920" y="6410557"/>
                </a:lnTo>
                <a:lnTo>
                  <a:pt x="1736815" y="6410557"/>
                </a:lnTo>
                <a:lnTo>
                  <a:pt x="1736815" y="6407095"/>
                </a:lnTo>
                <a:cubicBezTo>
                  <a:pt x="1733351" y="6407095"/>
                  <a:pt x="1731042" y="6406027"/>
                  <a:pt x="1729891" y="6403897"/>
                </a:cubicBezTo>
                <a:cubicBezTo>
                  <a:pt x="1728736" y="6401761"/>
                  <a:pt x="1728152" y="6398447"/>
                  <a:pt x="1728152" y="6393949"/>
                </a:cubicBezTo>
                <a:lnTo>
                  <a:pt x="1728152" y="6303302"/>
                </a:lnTo>
                <a:lnTo>
                  <a:pt x="1751363" y="6303302"/>
                </a:lnTo>
                <a:cubicBezTo>
                  <a:pt x="1755858" y="6303302"/>
                  <a:pt x="1759322" y="6304544"/>
                  <a:pt x="1761742" y="6307018"/>
                </a:cubicBezTo>
                <a:cubicBezTo>
                  <a:pt x="1764166" y="6309497"/>
                  <a:pt x="1765841" y="6314148"/>
                  <a:pt x="1766766" y="6320946"/>
                </a:cubicBezTo>
                <a:lnTo>
                  <a:pt x="1770055" y="6320428"/>
                </a:lnTo>
                <a:lnTo>
                  <a:pt x="1767635" y="6299845"/>
                </a:lnTo>
                <a:cubicBezTo>
                  <a:pt x="1767635" y="6299845"/>
                  <a:pt x="1767106" y="6296383"/>
                  <a:pt x="1767106" y="6296383"/>
                </a:cubicBezTo>
                <a:close/>
                <a:moveTo>
                  <a:pt x="1426527" y="6296383"/>
                </a:moveTo>
                <a:lnTo>
                  <a:pt x="1426527" y="6299851"/>
                </a:lnTo>
                <a:cubicBezTo>
                  <a:pt x="1429991" y="6299851"/>
                  <a:pt x="1432296" y="6300918"/>
                  <a:pt x="1433451" y="6303049"/>
                </a:cubicBezTo>
                <a:cubicBezTo>
                  <a:pt x="1434600" y="6305184"/>
                  <a:pt x="1435183" y="6308499"/>
                  <a:pt x="1435183" y="6312992"/>
                </a:cubicBezTo>
                <a:lnTo>
                  <a:pt x="1435183" y="6393954"/>
                </a:lnTo>
                <a:cubicBezTo>
                  <a:pt x="1435183" y="6398452"/>
                  <a:pt x="1434600" y="6401772"/>
                  <a:pt x="1433451" y="6403897"/>
                </a:cubicBezTo>
                <a:cubicBezTo>
                  <a:pt x="1432296" y="6406038"/>
                  <a:pt x="1429991" y="6407106"/>
                  <a:pt x="1426527" y="6407106"/>
                </a:cubicBezTo>
                <a:lnTo>
                  <a:pt x="1426527" y="6410563"/>
                </a:lnTo>
                <a:lnTo>
                  <a:pt x="1450768" y="6410563"/>
                </a:lnTo>
                <a:lnTo>
                  <a:pt x="1450768" y="6407106"/>
                </a:lnTo>
                <a:cubicBezTo>
                  <a:pt x="1447298" y="6407106"/>
                  <a:pt x="1444989" y="6406038"/>
                  <a:pt x="1443844" y="6403897"/>
                </a:cubicBezTo>
                <a:cubicBezTo>
                  <a:pt x="1442679" y="6401772"/>
                  <a:pt x="1442107" y="6398452"/>
                  <a:pt x="1442107" y="6393954"/>
                </a:cubicBezTo>
                <a:lnTo>
                  <a:pt x="1442107" y="6313859"/>
                </a:lnTo>
                <a:lnTo>
                  <a:pt x="1517265" y="6410563"/>
                </a:lnTo>
                <a:lnTo>
                  <a:pt x="1530229" y="6410563"/>
                </a:lnTo>
                <a:lnTo>
                  <a:pt x="1530229" y="6312992"/>
                </a:lnTo>
                <a:cubicBezTo>
                  <a:pt x="1530229" y="6308499"/>
                  <a:pt x="1530806" y="6305184"/>
                  <a:pt x="1531961" y="6303049"/>
                </a:cubicBezTo>
                <a:cubicBezTo>
                  <a:pt x="1533111" y="6300918"/>
                  <a:pt x="1535426" y="6299851"/>
                  <a:pt x="1538890" y="6299851"/>
                </a:cubicBezTo>
                <a:lnTo>
                  <a:pt x="1538890" y="6296383"/>
                </a:lnTo>
                <a:lnTo>
                  <a:pt x="1514654" y="6296383"/>
                </a:lnTo>
                <a:lnTo>
                  <a:pt x="1514654" y="6299851"/>
                </a:lnTo>
                <a:cubicBezTo>
                  <a:pt x="1518108" y="6299851"/>
                  <a:pt x="1520418" y="6300918"/>
                  <a:pt x="1521567" y="6303049"/>
                </a:cubicBezTo>
                <a:cubicBezTo>
                  <a:pt x="1522728" y="6305184"/>
                  <a:pt x="1523305" y="6308499"/>
                  <a:pt x="1523305" y="6312992"/>
                </a:cubicBezTo>
                <a:lnTo>
                  <a:pt x="1523305" y="6393087"/>
                </a:lnTo>
                <a:lnTo>
                  <a:pt x="1448146" y="6296383"/>
                </a:lnTo>
                <a:close/>
                <a:moveTo>
                  <a:pt x="1217758" y="6296383"/>
                </a:moveTo>
                <a:lnTo>
                  <a:pt x="1217758" y="6299845"/>
                </a:lnTo>
                <a:cubicBezTo>
                  <a:pt x="1221911" y="6299845"/>
                  <a:pt x="1225202" y="6300876"/>
                  <a:pt x="1227624" y="6302953"/>
                </a:cubicBezTo>
                <a:cubicBezTo>
                  <a:pt x="1230045" y="6305030"/>
                  <a:pt x="1231956" y="6308086"/>
                  <a:pt x="1233337" y="6312129"/>
                </a:cubicBezTo>
                <a:lnTo>
                  <a:pt x="1266235" y="6410556"/>
                </a:lnTo>
                <a:lnTo>
                  <a:pt x="1282506" y="6410556"/>
                </a:lnTo>
                <a:lnTo>
                  <a:pt x="1314543" y="6307795"/>
                </a:lnTo>
                <a:lnTo>
                  <a:pt x="1346392" y="6410556"/>
                </a:lnTo>
                <a:lnTo>
                  <a:pt x="1362662" y="6410556"/>
                </a:lnTo>
                <a:lnTo>
                  <a:pt x="1395731" y="6312129"/>
                </a:lnTo>
                <a:cubicBezTo>
                  <a:pt x="1397237" y="6307974"/>
                  <a:pt x="1399202" y="6304882"/>
                  <a:pt x="1401632" y="6302874"/>
                </a:cubicBezTo>
                <a:cubicBezTo>
                  <a:pt x="1404045" y="6300860"/>
                  <a:pt x="1407337" y="6299845"/>
                  <a:pt x="1411489" y="6299845"/>
                </a:cubicBezTo>
                <a:cubicBezTo>
                  <a:pt x="1411489" y="6299845"/>
                  <a:pt x="1411489" y="6296383"/>
                  <a:pt x="1411489" y="6296383"/>
                </a:cubicBezTo>
                <a:lnTo>
                  <a:pt x="1376510" y="6296383"/>
                </a:lnTo>
                <a:lnTo>
                  <a:pt x="1376510" y="6299845"/>
                </a:lnTo>
                <a:cubicBezTo>
                  <a:pt x="1381371" y="6299845"/>
                  <a:pt x="1384797" y="6300363"/>
                  <a:pt x="1386815" y="6301399"/>
                </a:cubicBezTo>
                <a:cubicBezTo>
                  <a:pt x="1388834" y="6302440"/>
                  <a:pt x="1389847" y="6303994"/>
                  <a:pt x="1389847" y="6306072"/>
                </a:cubicBezTo>
                <a:cubicBezTo>
                  <a:pt x="1389847" y="6307689"/>
                  <a:pt x="1389381" y="6309703"/>
                  <a:pt x="1388457" y="6312129"/>
                </a:cubicBezTo>
                <a:lnTo>
                  <a:pt x="1359209" y="6399313"/>
                </a:lnTo>
                <a:lnTo>
                  <a:pt x="1327180" y="6296383"/>
                </a:lnTo>
                <a:lnTo>
                  <a:pt x="1310901" y="6296383"/>
                </a:lnTo>
                <a:lnTo>
                  <a:pt x="1278703" y="6399313"/>
                </a:lnTo>
                <a:lnTo>
                  <a:pt x="1249786" y="6312129"/>
                </a:lnTo>
                <a:cubicBezTo>
                  <a:pt x="1248979" y="6309470"/>
                  <a:pt x="1248576" y="6307515"/>
                  <a:pt x="1248576" y="6306241"/>
                </a:cubicBezTo>
                <a:cubicBezTo>
                  <a:pt x="1248576" y="6304052"/>
                  <a:pt x="1249553" y="6302440"/>
                  <a:pt x="1251517" y="6301399"/>
                </a:cubicBezTo>
                <a:cubicBezTo>
                  <a:pt x="1253472" y="6300363"/>
                  <a:pt x="1256944" y="6299845"/>
                  <a:pt x="1261903" y="6299845"/>
                </a:cubicBezTo>
                <a:lnTo>
                  <a:pt x="1261903" y="6296383"/>
                </a:lnTo>
                <a:close/>
                <a:moveTo>
                  <a:pt x="970066" y="6296383"/>
                </a:moveTo>
                <a:lnTo>
                  <a:pt x="970066" y="6299851"/>
                </a:lnTo>
                <a:cubicBezTo>
                  <a:pt x="973530" y="6299851"/>
                  <a:pt x="975831" y="6300919"/>
                  <a:pt x="976994" y="6303049"/>
                </a:cubicBezTo>
                <a:cubicBezTo>
                  <a:pt x="978142" y="6305185"/>
                  <a:pt x="978721" y="6308499"/>
                  <a:pt x="978721" y="6312992"/>
                </a:cubicBezTo>
                <a:lnTo>
                  <a:pt x="978721" y="6393956"/>
                </a:lnTo>
                <a:cubicBezTo>
                  <a:pt x="978721" y="6398460"/>
                  <a:pt x="978142" y="6401774"/>
                  <a:pt x="976994" y="6403910"/>
                </a:cubicBezTo>
                <a:cubicBezTo>
                  <a:pt x="975831" y="6406035"/>
                  <a:pt x="973530" y="6407102"/>
                  <a:pt x="970066" y="6407102"/>
                </a:cubicBezTo>
                <a:lnTo>
                  <a:pt x="970066" y="6410565"/>
                </a:lnTo>
                <a:lnTo>
                  <a:pt x="1016115" y="6410565"/>
                </a:lnTo>
                <a:cubicBezTo>
                  <a:pt x="1030317" y="6410565"/>
                  <a:pt x="1043274" y="6406558"/>
                  <a:pt x="1054990" y="6398539"/>
                </a:cubicBezTo>
                <a:cubicBezTo>
                  <a:pt x="1066695" y="6390525"/>
                  <a:pt x="1072555" y="6375507"/>
                  <a:pt x="1072555" y="6353479"/>
                </a:cubicBezTo>
                <a:cubicBezTo>
                  <a:pt x="1072555" y="6338139"/>
                  <a:pt x="1069442" y="6326229"/>
                  <a:pt x="1063208" y="6317755"/>
                </a:cubicBezTo>
                <a:cubicBezTo>
                  <a:pt x="1056973" y="6309276"/>
                  <a:pt x="1049671" y="6303593"/>
                  <a:pt x="1041310" y="6300712"/>
                </a:cubicBezTo>
                <a:cubicBezTo>
                  <a:pt x="1032936" y="6297832"/>
                  <a:pt x="1024537" y="6296383"/>
                  <a:pt x="1016115" y="6296383"/>
                </a:cubicBezTo>
                <a:close/>
                <a:moveTo>
                  <a:pt x="1606894" y="6292847"/>
                </a:moveTo>
                <a:cubicBezTo>
                  <a:pt x="1594313" y="6292847"/>
                  <a:pt x="1583840" y="6295358"/>
                  <a:pt x="1575466" y="6300374"/>
                </a:cubicBezTo>
                <a:cubicBezTo>
                  <a:pt x="1567105" y="6305390"/>
                  <a:pt x="1562923" y="6312971"/>
                  <a:pt x="1562923" y="6323122"/>
                </a:cubicBezTo>
                <a:cubicBezTo>
                  <a:pt x="1562923" y="6329581"/>
                  <a:pt x="1564624" y="6334826"/>
                  <a:pt x="1568028" y="6338861"/>
                </a:cubicBezTo>
                <a:cubicBezTo>
                  <a:pt x="1571432" y="6342902"/>
                  <a:pt x="1575674" y="6346039"/>
                  <a:pt x="1580753" y="6348294"/>
                </a:cubicBezTo>
                <a:cubicBezTo>
                  <a:pt x="1585833" y="6350532"/>
                  <a:pt x="1592979" y="6353103"/>
                  <a:pt x="1602221" y="6355984"/>
                </a:cubicBezTo>
                <a:lnTo>
                  <a:pt x="1607237" y="6357541"/>
                </a:lnTo>
                <a:cubicBezTo>
                  <a:pt x="1614281" y="6359736"/>
                  <a:pt x="1619789" y="6361757"/>
                  <a:pt x="1623772" y="6363598"/>
                </a:cubicBezTo>
                <a:cubicBezTo>
                  <a:pt x="1627756" y="6365444"/>
                  <a:pt x="1630931" y="6367807"/>
                  <a:pt x="1633298" y="6370694"/>
                </a:cubicBezTo>
                <a:cubicBezTo>
                  <a:pt x="1635660" y="6373575"/>
                  <a:pt x="1636841" y="6377207"/>
                  <a:pt x="1636841" y="6381591"/>
                </a:cubicBezTo>
                <a:cubicBezTo>
                  <a:pt x="1636841" y="6396241"/>
                  <a:pt x="1623798" y="6403561"/>
                  <a:pt x="1604024" y="6403561"/>
                </a:cubicBezTo>
                <a:cubicBezTo>
                  <a:pt x="1580571" y="6403561"/>
                  <a:pt x="1566750" y="6392701"/>
                  <a:pt x="1568837" y="6380867"/>
                </a:cubicBezTo>
                <a:lnTo>
                  <a:pt x="1565412" y="6381384"/>
                </a:lnTo>
                <a:lnTo>
                  <a:pt x="1560988" y="6401137"/>
                </a:lnTo>
                <a:cubicBezTo>
                  <a:pt x="1560988" y="6401137"/>
                  <a:pt x="1577528" y="6410483"/>
                  <a:pt x="1606708" y="6410483"/>
                </a:cubicBezTo>
                <a:cubicBezTo>
                  <a:pt x="1619734" y="6410483"/>
                  <a:pt x="1632087" y="6408032"/>
                  <a:pt x="1640228" y="6403131"/>
                </a:cubicBezTo>
                <a:cubicBezTo>
                  <a:pt x="1648360" y="6398229"/>
                  <a:pt x="1652428" y="6389956"/>
                  <a:pt x="1652428" y="6378302"/>
                </a:cubicBezTo>
                <a:cubicBezTo>
                  <a:pt x="1652428" y="6371042"/>
                  <a:pt x="1650548" y="6365215"/>
                  <a:pt x="1646802" y="6360831"/>
                </a:cubicBezTo>
                <a:cubicBezTo>
                  <a:pt x="1643051" y="6356452"/>
                  <a:pt x="1638344" y="6353048"/>
                  <a:pt x="1632692" y="6350625"/>
                </a:cubicBezTo>
                <a:cubicBezTo>
                  <a:pt x="1627036" y="6348201"/>
                  <a:pt x="1618549" y="6345206"/>
                  <a:pt x="1607237" y="6341628"/>
                </a:cubicBezTo>
                <a:cubicBezTo>
                  <a:pt x="1600895" y="6339673"/>
                  <a:pt x="1595786" y="6337854"/>
                  <a:pt x="1591921" y="6336182"/>
                </a:cubicBezTo>
                <a:cubicBezTo>
                  <a:pt x="1588048" y="6334510"/>
                  <a:pt x="1584847" y="6332320"/>
                  <a:pt x="1582307" y="6329608"/>
                </a:cubicBezTo>
                <a:cubicBezTo>
                  <a:pt x="1579767" y="6326896"/>
                  <a:pt x="1578497" y="6323525"/>
                  <a:pt x="1578497" y="6319490"/>
                </a:cubicBezTo>
                <a:cubicBezTo>
                  <a:pt x="1578497" y="6313150"/>
                  <a:pt x="1580863" y="6308271"/>
                  <a:pt x="1585601" y="6304872"/>
                </a:cubicBezTo>
                <a:cubicBezTo>
                  <a:pt x="1590329" y="6301469"/>
                  <a:pt x="1597373" y="6299764"/>
                  <a:pt x="1606720" y="6299764"/>
                </a:cubicBezTo>
                <a:cubicBezTo>
                  <a:pt x="1643567" y="6299475"/>
                  <a:pt x="1640668" y="6320421"/>
                  <a:pt x="1640668" y="6320421"/>
                </a:cubicBezTo>
                <a:lnTo>
                  <a:pt x="1644088" y="6319898"/>
                </a:lnTo>
                <a:lnTo>
                  <a:pt x="1646878" y="6300249"/>
                </a:lnTo>
                <a:cubicBezTo>
                  <a:pt x="1646878" y="6300249"/>
                  <a:pt x="1633594" y="6292847"/>
                  <a:pt x="1606894" y="6292847"/>
                </a:cubicBezTo>
                <a:close/>
                <a:moveTo>
                  <a:pt x="1155520" y="6292847"/>
                </a:moveTo>
                <a:cubicBezTo>
                  <a:pt x="1144552" y="6292847"/>
                  <a:pt x="1134948" y="6295385"/>
                  <a:pt x="1126702" y="6300455"/>
                </a:cubicBezTo>
                <a:cubicBezTo>
                  <a:pt x="1118446" y="6305536"/>
                  <a:pt x="1112098" y="6312507"/>
                  <a:pt x="1107650" y="6321390"/>
                </a:cubicBezTo>
                <a:cubicBezTo>
                  <a:pt x="1103206" y="6330272"/>
                  <a:pt x="1100989" y="6340363"/>
                  <a:pt x="1100989" y="6351658"/>
                </a:cubicBezTo>
                <a:cubicBezTo>
                  <a:pt x="1100989" y="6362964"/>
                  <a:pt x="1103206" y="6373056"/>
                  <a:pt x="1107650" y="6381933"/>
                </a:cubicBezTo>
                <a:cubicBezTo>
                  <a:pt x="1112098" y="6390821"/>
                  <a:pt x="1118446" y="6397792"/>
                  <a:pt x="1126702" y="6402867"/>
                </a:cubicBezTo>
                <a:cubicBezTo>
                  <a:pt x="1134948" y="6407949"/>
                  <a:pt x="1144552" y="6410481"/>
                  <a:pt x="1155520" y="6410481"/>
                </a:cubicBezTo>
                <a:cubicBezTo>
                  <a:pt x="1166488" y="6410481"/>
                  <a:pt x="1176098" y="6407949"/>
                  <a:pt x="1184354" y="6402867"/>
                </a:cubicBezTo>
                <a:cubicBezTo>
                  <a:pt x="1192600" y="6397792"/>
                  <a:pt x="1198947" y="6390821"/>
                  <a:pt x="1203391" y="6381933"/>
                </a:cubicBezTo>
                <a:cubicBezTo>
                  <a:pt x="1207840" y="6373056"/>
                  <a:pt x="1210062" y="6362964"/>
                  <a:pt x="1210062" y="6351658"/>
                </a:cubicBezTo>
                <a:cubicBezTo>
                  <a:pt x="1210062" y="6340363"/>
                  <a:pt x="1207840" y="6330272"/>
                  <a:pt x="1203391" y="6321390"/>
                </a:cubicBezTo>
                <a:cubicBezTo>
                  <a:pt x="1198947" y="6312507"/>
                  <a:pt x="1192600" y="6305536"/>
                  <a:pt x="1184354" y="6300455"/>
                </a:cubicBezTo>
                <a:cubicBezTo>
                  <a:pt x="1176098" y="6295385"/>
                  <a:pt x="1166488" y="6292847"/>
                  <a:pt x="1155520" y="6292847"/>
                </a:cubicBezTo>
                <a:close/>
                <a:moveTo>
                  <a:pt x="814882" y="6282240"/>
                </a:moveTo>
                <a:lnTo>
                  <a:pt x="803255" y="6288940"/>
                </a:lnTo>
                <a:cubicBezTo>
                  <a:pt x="803255" y="6288940"/>
                  <a:pt x="803255" y="6320995"/>
                  <a:pt x="803255" y="6320995"/>
                </a:cubicBezTo>
                <a:lnTo>
                  <a:pt x="768374" y="6331410"/>
                </a:lnTo>
                <a:lnTo>
                  <a:pt x="814882" y="6331410"/>
                </a:lnTo>
                <a:close/>
                <a:moveTo>
                  <a:pt x="715297" y="6282240"/>
                </a:moveTo>
                <a:lnTo>
                  <a:pt x="715297" y="6331410"/>
                </a:lnTo>
                <a:lnTo>
                  <a:pt x="761806" y="6331410"/>
                </a:lnTo>
                <a:lnTo>
                  <a:pt x="726925" y="6320995"/>
                </a:lnTo>
                <a:cubicBezTo>
                  <a:pt x="726925" y="6320995"/>
                  <a:pt x="726925" y="6288940"/>
                  <a:pt x="726925" y="6288940"/>
                </a:cubicBezTo>
                <a:close/>
                <a:moveTo>
                  <a:pt x="795503" y="6275169"/>
                </a:moveTo>
                <a:lnTo>
                  <a:pt x="773060" y="6287981"/>
                </a:lnTo>
                <a:cubicBezTo>
                  <a:pt x="770163" y="6289638"/>
                  <a:pt x="768375" y="6292718"/>
                  <a:pt x="768375" y="6296051"/>
                </a:cubicBezTo>
                <a:lnTo>
                  <a:pt x="768375" y="6330417"/>
                </a:lnTo>
                <a:lnTo>
                  <a:pt x="795503" y="6315270"/>
                </a:lnTo>
                <a:cubicBezTo>
                  <a:pt x="795503" y="6315270"/>
                  <a:pt x="795503" y="6275169"/>
                  <a:pt x="795503" y="6275169"/>
                </a:cubicBezTo>
                <a:close/>
                <a:moveTo>
                  <a:pt x="736528" y="6275169"/>
                </a:moveTo>
                <a:lnTo>
                  <a:pt x="736528" y="6315270"/>
                </a:lnTo>
                <a:lnTo>
                  <a:pt x="763657" y="6330417"/>
                </a:lnTo>
                <a:lnTo>
                  <a:pt x="763657" y="6296051"/>
                </a:lnTo>
                <a:cubicBezTo>
                  <a:pt x="763657" y="6292718"/>
                  <a:pt x="761869" y="6289636"/>
                  <a:pt x="758971" y="6287981"/>
                </a:cubicBezTo>
                <a:close/>
                <a:moveTo>
                  <a:pt x="606274" y="6268097"/>
                </a:moveTo>
                <a:cubicBezTo>
                  <a:pt x="595234" y="6268061"/>
                  <a:pt x="580836" y="6272212"/>
                  <a:pt x="580836" y="6289507"/>
                </a:cubicBezTo>
                <a:cubicBezTo>
                  <a:pt x="580836" y="6299990"/>
                  <a:pt x="588409" y="6308876"/>
                  <a:pt x="594225" y="6314683"/>
                </a:cubicBezTo>
                <a:cubicBezTo>
                  <a:pt x="594225" y="6314683"/>
                  <a:pt x="602366" y="6322817"/>
                  <a:pt x="602366" y="6322817"/>
                </a:cubicBezTo>
                <a:cubicBezTo>
                  <a:pt x="602363" y="6322817"/>
                  <a:pt x="590197" y="6325049"/>
                  <a:pt x="583794" y="6336590"/>
                </a:cubicBezTo>
                <a:cubicBezTo>
                  <a:pt x="576486" y="6349749"/>
                  <a:pt x="583909" y="6364706"/>
                  <a:pt x="594221" y="6374925"/>
                </a:cubicBezTo>
                <a:lnTo>
                  <a:pt x="602369" y="6383059"/>
                </a:lnTo>
                <a:lnTo>
                  <a:pt x="616565" y="6397244"/>
                </a:lnTo>
                <a:cubicBezTo>
                  <a:pt x="616840" y="6397519"/>
                  <a:pt x="617096" y="6397815"/>
                  <a:pt x="617335" y="6398112"/>
                </a:cubicBezTo>
                <a:cubicBezTo>
                  <a:pt x="622094" y="6403475"/>
                  <a:pt x="624036" y="6408922"/>
                  <a:pt x="619590" y="6414042"/>
                </a:cubicBezTo>
                <a:lnTo>
                  <a:pt x="619590" y="6434690"/>
                </a:lnTo>
                <a:lnTo>
                  <a:pt x="606629" y="6421743"/>
                </a:lnTo>
                <a:lnTo>
                  <a:pt x="606633" y="6421753"/>
                </a:lnTo>
                <a:cubicBezTo>
                  <a:pt x="606329" y="6421457"/>
                  <a:pt x="606039" y="6421161"/>
                  <a:pt x="605754" y="6420865"/>
                </a:cubicBezTo>
                <a:lnTo>
                  <a:pt x="605393" y="6420505"/>
                </a:lnTo>
                <a:cubicBezTo>
                  <a:pt x="605138" y="6420251"/>
                  <a:pt x="604898" y="6419987"/>
                  <a:pt x="604675" y="6419701"/>
                </a:cubicBezTo>
                <a:cubicBezTo>
                  <a:pt x="599881" y="6414328"/>
                  <a:pt x="597907" y="6408859"/>
                  <a:pt x="602366" y="6403718"/>
                </a:cubicBezTo>
                <a:lnTo>
                  <a:pt x="602366" y="6383059"/>
                </a:lnTo>
                <a:cubicBezTo>
                  <a:pt x="602366" y="6383059"/>
                  <a:pt x="590200" y="6385291"/>
                  <a:pt x="583794" y="6396821"/>
                </a:cubicBezTo>
                <a:cubicBezTo>
                  <a:pt x="576486" y="6409991"/>
                  <a:pt x="583909" y="6424948"/>
                  <a:pt x="594221" y="6435156"/>
                </a:cubicBezTo>
                <a:lnTo>
                  <a:pt x="616885" y="6457803"/>
                </a:lnTo>
                <a:cubicBezTo>
                  <a:pt x="630947" y="6471988"/>
                  <a:pt x="619590" y="6494932"/>
                  <a:pt x="619590" y="6494932"/>
                </a:cubicBezTo>
                <a:cubicBezTo>
                  <a:pt x="619590" y="6494932"/>
                  <a:pt x="636817" y="6481075"/>
                  <a:pt x="636817" y="6464732"/>
                </a:cubicBezTo>
                <a:cubicBezTo>
                  <a:pt x="636817" y="6453826"/>
                  <a:pt x="633550" y="6448642"/>
                  <a:pt x="627734" y="6442825"/>
                </a:cubicBezTo>
                <a:lnTo>
                  <a:pt x="619593" y="6434690"/>
                </a:lnTo>
                <a:cubicBezTo>
                  <a:pt x="619603" y="6434690"/>
                  <a:pt x="631762" y="6432458"/>
                  <a:pt x="638165" y="6420928"/>
                </a:cubicBezTo>
                <a:cubicBezTo>
                  <a:pt x="645473" y="6407759"/>
                  <a:pt x="638050" y="6392801"/>
                  <a:pt x="627734" y="6382594"/>
                </a:cubicBezTo>
                <a:lnTo>
                  <a:pt x="619593" y="6374448"/>
                </a:lnTo>
                <a:cubicBezTo>
                  <a:pt x="619593" y="6374448"/>
                  <a:pt x="631762" y="6372227"/>
                  <a:pt x="638162" y="6360687"/>
                </a:cubicBezTo>
                <a:cubicBezTo>
                  <a:pt x="645473" y="6347527"/>
                  <a:pt x="638050" y="6332570"/>
                  <a:pt x="627734" y="6322352"/>
                </a:cubicBezTo>
                <a:lnTo>
                  <a:pt x="604847" y="6298922"/>
                </a:lnTo>
                <a:cubicBezTo>
                  <a:pt x="601008" y="6295367"/>
                  <a:pt x="601114" y="6290925"/>
                  <a:pt x="604138" y="6289200"/>
                </a:cubicBezTo>
                <a:cubicBezTo>
                  <a:pt x="608035" y="6286979"/>
                  <a:pt x="610532" y="6290819"/>
                  <a:pt x="616470" y="6292691"/>
                </a:cubicBezTo>
                <a:cubicBezTo>
                  <a:pt x="621858" y="6294384"/>
                  <a:pt x="629469" y="6293971"/>
                  <a:pt x="634754" y="6291612"/>
                </a:cubicBezTo>
                <a:cubicBezTo>
                  <a:pt x="640190" y="6289190"/>
                  <a:pt x="642608" y="6285752"/>
                  <a:pt x="643291" y="6283742"/>
                </a:cubicBezTo>
                <a:cubicBezTo>
                  <a:pt x="644240" y="6280960"/>
                  <a:pt x="643585" y="6278845"/>
                  <a:pt x="640516" y="6277893"/>
                </a:cubicBezTo>
                <a:cubicBezTo>
                  <a:pt x="639024" y="6277427"/>
                  <a:pt x="636485" y="6277078"/>
                  <a:pt x="632056" y="6275206"/>
                </a:cubicBezTo>
                <a:cubicBezTo>
                  <a:pt x="626326" y="6272773"/>
                  <a:pt x="622640" y="6271102"/>
                  <a:pt x="615537" y="6269198"/>
                </a:cubicBezTo>
                <a:cubicBezTo>
                  <a:pt x="613261" y="6268586"/>
                  <a:pt x="609954" y="6268109"/>
                  <a:pt x="606274" y="6268097"/>
                </a:cubicBezTo>
                <a:close/>
                <a:moveTo>
                  <a:pt x="688775" y="6249185"/>
                </a:moveTo>
                <a:lnTo>
                  <a:pt x="841645" y="6249185"/>
                </a:lnTo>
                <a:lnTo>
                  <a:pt x="841645" y="6262093"/>
                </a:lnTo>
                <a:cubicBezTo>
                  <a:pt x="841645" y="6294205"/>
                  <a:pt x="838073" y="6325153"/>
                  <a:pt x="831023" y="6354588"/>
                </a:cubicBezTo>
                <a:lnTo>
                  <a:pt x="688775" y="6354588"/>
                </a:lnTo>
                <a:cubicBezTo>
                  <a:pt x="688775" y="6354588"/>
                  <a:pt x="688775" y="6249185"/>
                  <a:pt x="688775" y="6249185"/>
                </a:cubicBezTo>
                <a:close/>
                <a:moveTo>
                  <a:pt x="522986" y="6249185"/>
                </a:moveTo>
                <a:lnTo>
                  <a:pt x="675856" y="6249185"/>
                </a:lnTo>
                <a:lnTo>
                  <a:pt x="675856" y="6561522"/>
                </a:lnTo>
                <a:cubicBezTo>
                  <a:pt x="658201" y="6549809"/>
                  <a:pt x="630848" y="6528087"/>
                  <a:pt x="605346" y="6497649"/>
                </a:cubicBezTo>
                <a:cubicBezTo>
                  <a:pt x="581423" y="6469059"/>
                  <a:pt x="562364" y="6437091"/>
                  <a:pt x="548711" y="6402604"/>
                </a:cubicBezTo>
                <a:cubicBezTo>
                  <a:pt x="531646" y="6359481"/>
                  <a:pt x="522986" y="6312197"/>
                  <a:pt x="522986" y="6262093"/>
                </a:cubicBezTo>
                <a:cubicBezTo>
                  <a:pt x="522986" y="6262093"/>
                  <a:pt x="522986" y="6249185"/>
                  <a:pt x="522986" y="6249185"/>
                </a:cubicBezTo>
                <a:close/>
                <a:moveTo>
                  <a:pt x="510067" y="6236276"/>
                </a:moveTo>
                <a:cubicBezTo>
                  <a:pt x="510067" y="6236276"/>
                  <a:pt x="510067" y="6262093"/>
                  <a:pt x="510067" y="6262093"/>
                </a:cubicBezTo>
                <a:cubicBezTo>
                  <a:pt x="510067" y="6490143"/>
                  <a:pt x="682315" y="6580502"/>
                  <a:pt x="682315" y="6580502"/>
                </a:cubicBezTo>
                <a:cubicBezTo>
                  <a:pt x="682315" y="6580502"/>
                  <a:pt x="854564" y="6490143"/>
                  <a:pt x="854564" y="6262093"/>
                </a:cubicBezTo>
                <a:lnTo>
                  <a:pt x="854564" y="6236276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1"/>
                </a:lnTo>
                <a:lnTo>
                  <a:pt x="0" y="685800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196AEE-E61B-44F3-96B7-B0B755B4F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FB4D54-822A-44AB-8959-9AA26B261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67D03CC-13B7-4D1C-BA10-5EA08EDEA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ooter Placeholder 7">
            <a:extLst>
              <a:ext uri="{FF2B5EF4-FFF2-40B4-BE49-F238E27FC236}">
                <a16:creationId xmlns:a16="http://schemas.microsoft.com/office/drawing/2014/main" id="{5B87DC07-6A77-0341-84CD-042CD2E487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976940" y="6211418"/>
            <a:ext cx="5137481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© SUNY Downstate Health Sciences University 2021 – Privileged &amp; Confidential</a:t>
            </a:r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9F51C7C-84F0-CE4A-9305-721F5BA4FBE5}"/>
              </a:ext>
            </a:extLst>
          </p:cNvPr>
          <p:cNvCxnSpPr>
            <a:cxnSpLocks/>
          </p:cNvCxnSpPr>
          <p:nvPr userDrawn="1"/>
        </p:nvCxnSpPr>
        <p:spPr>
          <a:xfrm>
            <a:off x="11360305" y="6352478"/>
            <a:ext cx="0" cy="118172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370633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17CB7-5E79-426D-81E3-C2EAB67C9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23940B-E268-4978-BFB0-38ADD3022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67D03CC-13B7-4D1C-BA10-5EA08EDEA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B673B11-766B-0F4A-96DF-BDBCAF1DA1A2}"/>
              </a:ext>
            </a:extLst>
          </p:cNvPr>
          <p:cNvSpPr txBox="1"/>
          <p:nvPr userDrawn="1"/>
        </p:nvSpPr>
        <p:spPr>
          <a:xfrm>
            <a:off x="10435590" y="6537960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/>
            <a:endParaRPr lang="en-US" dirty="0" err="1">
              <a:solidFill>
                <a:schemeClr val="accent1"/>
              </a:solidFill>
            </a:endParaRPr>
          </a:p>
        </p:txBody>
      </p:sp>
      <p:sp>
        <p:nvSpPr>
          <p:cNvPr id="7" name="Footer Placeholder 7">
            <a:extLst>
              <a:ext uri="{FF2B5EF4-FFF2-40B4-BE49-F238E27FC236}">
                <a16:creationId xmlns:a16="http://schemas.microsoft.com/office/drawing/2014/main" id="{EB7737E0-5970-B04D-9087-ECA8E1F5F6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976940" y="6211418"/>
            <a:ext cx="5137481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© SUNY Downstate Health Sciences University 2021 – Privileged &amp; Confidential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B887176-3E66-3C4B-91D1-1D816569ECA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" y="1373251"/>
            <a:ext cx="11201400" cy="548640"/>
          </a:xfrm>
        </p:spPr>
        <p:txBody>
          <a:bodyPr/>
          <a:lstStyle>
            <a:lvl1pPr>
              <a:lnSpc>
                <a:spcPts val="2600"/>
              </a:lnSpc>
              <a:spcBef>
                <a:spcPts val="0"/>
              </a:spcBef>
              <a:defRPr sz="1800" b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030780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03D2F3-4DF1-4340-832D-EA059D5E2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67D03CC-13B7-4D1C-BA10-5EA08EDEA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Footer Placeholder 7">
            <a:extLst>
              <a:ext uri="{FF2B5EF4-FFF2-40B4-BE49-F238E27FC236}">
                <a16:creationId xmlns:a16="http://schemas.microsoft.com/office/drawing/2014/main" id="{45157B50-388B-CB4D-9305-73455E2BD5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976940" y="6211418"/>
            <a:ext cx="5137481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© SUNY Downstate Health Sciences University 2021 – Privileged &amp; Confidential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62306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hank You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CCF26-93D6-479B-A6D2-2B8DC11E88E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0739" y="4085045"/>
            <a:ext cx="5696712" cy="2148840"/>
          </a:xfrm>
        </p:spPr>
        <p:txBody>
          <a:bodyPr anchor="b" anchorCtr="0"/>
          <a:lstStyle>
            <a:lvl1pPr algn="l">
              <a:lnSpc>
                <a:spcPts val="5400"/>
              </a:lnSpc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05BD26E4-71A1-0B43-A523-030227CF47A3}"/>
              </a:ext>
            </a:extLst>
          </p:cNvPr>
          <p:cNvSpPr>
            <a:spLocks noChangeAspect="1"/>
          </p:cNvSpPr>
          <p:nvPr userDrawn="1"/>
        </p:nvSpPr>
        <p:spPr>
          <a:xfrm>
            <a:off x="679450" y="923338"/>
            <a:ext cx="2862072" cy="619212"/>
          </a:xfrm>
          <a:custGeom>
            <a:avLst/>
            <a:gdLst>
              <a:gd name="connsiteX0" fmla="*/ 2059931 w 5710521"/>
              <a:gd name="connsiteY0" fmla="*/ 924335 h 1236446"/>
              <a:gd name="connsiteX1" fmla="*/ 2038171 w 5710521"/>
              <a:gd name="connsiteY1" fmla="*/ 981014 h 1236446"/>
              <a:gd name="connsiteX2" fmla="*/ 2081447 w 5710521"/>
              <a:gd name="connsiteY2" fmla="*/ 981014 h 1236446"/>
              <a:gd name="connsiteX3" fmla="*/ 5049518 w 5710521"/>
              <a:gd name="connsiteY3" fmla="*/ 908304 h 1236446"/>
              <a:gd name="connsiteX4" fmla="*/ 5049518 w 5710521"/>
              <a:gd name="connsiteY4" fmla="*/ 959096 h 1236446"/>
              <a:gd name="connsiteX5" fmla="*/ 5076343 w 5710521"/>
              <a:gd name="connsiteY5" fmla="*/ 959096 h 1236446"/>
              <a:gd name="connsiteX6" fmla="*/ 5106610 w 5710521"/>
              <a:gd name="connsiteY6" fmla="*/ 933502 h 1236446"/>
              <a:gd name="connsiteX7" fmla="*/ 5080389 w 5710521"/>
              <a:gd name="connsiteY7" fmla="*/ 908304 h 1236446"/>
              <a:gd name="connsiteX8" fmla="*/ 5588001 w 5710521"/>
              <a:gd name="connsiteY8" fmla="*/ 889000 h 1236446"/>
              <a:gd name="connsiteX9" fmla="*/ 5610571 w 5710521"/>
              <a:gd name="connsiteY9" fmla="*/ 889000 h 1236446"/>
              <a:gd name="connsiteX10" fmla="*/ 5648955 w 5710521"/>
              <a:gd name="connsiteY10" fmla="*/ 964973 h 1236446"/>
              <a:gd name="connsiteX11" fmla="*/ 5687980 w 5710521"/>
              <a:gd name="connsiteY11" fmla="*/ 889000 h 1236446"/>
              <a:gd name="connsiteX12" fmla="*/ 5710521 w 5710521"/>
              <a:gd name="connsiteY12" fmla="*/ 889000 h 1236446"/>
              <a:gd name="connsiteX13" fmla="*/ 5659119 w 5710521"/>
              <a:gd name="connsiteY13" fmla="*/ 985086 h 1236446"/>
              <a:gd name="connsiteX14" fmla="*/ 5659119 w 5710521"/>
              <a:gd name="connsiteY14" fmla="*/ 1039124 h 1236446"/>
              <a:gd name="connsiteX15" fmla="*/ 5638801 w 5710521"/>
              <a:gd name="connsiteY15" fmla="*/ 1039124 h 1236446"/>
              <a:gd name="connsiteX16" fmla="*/ 5638801 w 5710521"/>
              <a:gd name="connsiteY16" fmla="*/ 985086 h 1236446"/>
              <a:gd name="connsiteX17" fmla="*/ 5435601 w 5710521"/>
              <a:gd name="connsiteY17" fmla="*/ 889000 h 1236446"/>
              <a:gd name="connsiteX18" fmla="*/ 5544903 w 5710521"/>
              <a:gd name="connsiteY18" fmla="*/ 889000 h 1236446"/>
              <a:gd name="connsiteX19" fmla="*/ 5544903 w 5710521"/>
              <a:gd name="connsiteY19" fmla="*/ 908697 h 1236446"/>
              <a:gd name="connsiteX20" fmla="*/ 5500398 w 5710521"/>
              <a:gd name="connsiteY20" fmla="*/ 908697 h 1236446"/>
              <a:gd name="connsiteX21" fmla="*/ 5500398 w 5710521"/>
              <a:gd name="connsiteY21" fmla="*/ 1039124 h 1236446"/>
              <a:gd name="connsiteX22" fmla="*/ 5480106 w 5710521"/>
              <a:gd name="connsiteY22" fmla="*/ 1039124 h 1236446"/>
              <a:gd name="connsiteX23" fmla="*/ 5480106 w 5710521"/>
              <a:gd name="connsiteY23" fmla="*/ 908697 h 1236446"/>
              <a:gd name="connsiteX24" fmla="*/ 5435601 w 5710521"/>
              <a:gd name="connsiteY24" fmla="*/ 908697 h 1236446"/>
              <a:gd name="connsiteX25" fmla="*/ 5435601 w 5710521"/>
              <a:gd name="connsiteY25" fmla="*/ 889000 h 1236446"/>
              <a:gd name="connsiteX26" fmla="*/ 5346700 w 5710521"/>
              <a:gd name="connsiteY26" fmla="*/ 889000 h 1236446"/>
              <a:gd name="connsiteX27" fmla="*/ 5367018 w 5710521"/>
              <a:gd name="connsiteY27" fmla="*/ 889000 h 1236446"/>
              <a:gd name="connsiteX28" fmla="*/ 5367018 w 5710521"/>
              <a:gd name="connsiteY28" fmla="*/ 1039124 h 1236446"/>
              <a:gd name="connsiteX29" fmla="*/ 5346700 w 5710521"/>
              <a:gd name="connsiteY29" fmla="*/ 1039124 h 1236446"/>
              <a:gd name="connsiteX30" fmla="*/ 5346700 w 5710521"/>
              <a:gd name="connsiteY30" fmla="*/ 889000 h 1236446"/>
              <a:gd name="connsiteX31" fmla="*/ 5029201 w 5710521"/>
              <a:gd name="connsiteY31" fmla="*/ 889000 h 1236446"/>
              <a:gd name="connsiteX32" fmla="*/ 5080204 w 5710521"/>
              <a:gd name="connsiteY32" fmla="*/ 889000 h 1236446"/>
              <a:gd name="connsiteX33" fmla="*/ 5127345 w 5710521"/>
              <a:gd name="connsiteY33" fmla="*/ 933710 h 1236446"/>
              <a:gd name="connsiteX34" fmla="*/ 5092400 w 5710521"/>
              <a:gd name="connsiteY34" fmla="*/ 976571 h 1236446"/>
              <a:gd name="connsiteX35" fmla="*/ 5134241 w 5710521"/>
              <a:gd name="connsiteY35" fmla="*/ 1039146 h 1236446"/>
              <a:gd name="connsiteX36" fmla="*/ 5109250 w 5710521"/>
              <a:gd name="connsiteY36" fmla="*/ 1039146 h 1236446"/>
              <a:gd name="connsiteX37" fmla="*/ 5070254 w 5710521"/>
              <a:gd name="connsiteY37" fmla="*/ 978191 h 1236446"/>
              <a:gd name="connsiteX38" fmla="*/ 5049518 w 5710521"/>
              <a:gd name="connsiteY38" fmla="*/ 978191 h 1236446"/>
              <a:gd name="connsiteX39" fmla="*/ 5049518 w 5710521"/>
              <a:gd name="connsiteY39" fmla="*/ 1039146 h 1236446"/>
              <a:gd name="connsiteX40" fmla="*/ 5029201 w 5710521"/>
              <a:gd name="connsiteY40" fmla="*/ 1039146 h 1236446"/>
              <a:gd name="connsiteX41" fmla="*/ 4864100 w 5710521"/>
              <a:gd name="connsiteY41" fmla="*/ 889000 h 1236446"/>
              <a:gd name="connsiteX42" fmla="*/ 4957547 w 5710521"/>
              <a:gd name="connsiteY42" fmla="*/ 889000 h 1236446"/>
              <a:gd name="connsiteX43" fmla="*/ 4957547 w 5710521"/>
              <a:gd name="connsiteY43" fmla="*/ 908301 h 1236446"/>
              <a:gd name="connsiteX44" fmla="*/ 4884416 w 5710521"/>
              <a:gd name="connsiteY44" fmla="*/ 908301 h 1236446"/>
              <a:gd name="connsiteX45" fmla="*/ 4884416 w 5710521"/>
              <a:gd name="connsiteY45" fmla="*/ 953200 h 1236446"/>
              <a:gd name="connsiteX46" fmla="*/ 4952092 w 5710521"/>
              <a:gd name="connsiteY46" fmla="*/ 953200 h 1236446"/>
              <a:gd name="connsiteX47" fmla="*/ 4952092 w 5710521"/>
              <a:gd name="connsiteY47" fmla="*/ 972494 h 1236446"/>
              <a:gd name="connsiteX48" fmla="*/ 4884416 w 5710521"/>
              <a:gd name="connsiteY48" fmla="*/ 972494 h 1236446"/>
              <a:gd name="connsiteX49" fmla="*/ 4884416 w 5710521"/>
              <a:gd name="connsiteY49" fmla="*/ 1019818 h 1236446"/>
              <a:gd name="connsiteX50" fmla="*/ 4957547 w 5710521"/>
              <a:gd name="connsiteY50" fmla="*/ 1019818 h 1236446"/>
              <a:gd name="connsiteX51" fmla="*/ 4957547 w 5710521"/>
              <a:gd name="connsiteY51" fmla="*/ 1039126 h 1236446"/>
              <a:gd name="connsiteX52" fmla="*/ 4864100 w 5710521"/>
              <a:gd name="connsiteY52" fmla="*/ 1039126 h 1236446"/>
              <a:gd name="connsiteX53" fmla="*/ 4864100 w 5710521"/>
              <a:gd name="connsiteY53" fmla="*/ 889000 h 1236446"/>
              <a:gd name="connsiteX54" fmla="*/ 4660901 w 5710521"/>
              <a:gd name="connsiteY54" fmla="*/ 889000 h 1236446"/>
              <a:gd name="connsiteX55" fmla="*/ 4684069 w 5710521"/>
              <a:gd name="connsiteY55" fmla="*/ 889000 h 1236446"/>
              <a:gd name="connsiteX56" fmla="*/ 4731598 w 5710521"/>
              <a:gd name="connsiteY56" fmla="*/ 1004180 h 1236446"/>
              <a:gd name="connsiteX57" fmla="*/ 4778926 w 5710521"/>
              <a:gd name="connsiteY57" fmla="*/ 889000 h 1236446"/>
              <a:gd name="connsiteX58" fmla="*/ 4801074 w 5710521"/>
              <a:gd name="connsiteY58" fmla="*/ 889000 h 1236446"/>
              <a:gd name="connsiteX59" fmla="*/ 4737276 w 5710521"/>
              <a:gd name="connsiteY59" fmla="*/ 1039126 h 1236446"/>
              <a:gd name="connsiteX60" fmla="*/ 4725699 w 5710521"/>
              <a:gd name="connsiteY60" fmla="*/ 1039126 h 1236446"/>
              <a:gd name="connsiteX61" fmla="*/ 4572000 w 5710521"/>
              <a:gd name="connsiteY61" fmla="*/ 889000 h 1236446"/>
              <a:gd name="connsiteX62" fmla="*/ 4592318 w 5710521"/>
              <a:gd name="connsiteY62" fmla="*/ 889000 h 1236446"/>
              <a:gd name="connsiteX63" fmla="*/ 4592318 w 5710521"/>
              <a:gd name="connsiteY63" fmla="*/ 1039124 h 1236446"/>
              <a:gd name="connsiteX64" fmla="*/ 4572000 w 5710521"/>
              <a:gd name="connsiteY64" fmla="*/ 1039124 h 1236446"/>
              <a:gd name="connsiteX65" fmla="*/ 4572000 w 5710521"/>
              <a:gd name="connsiteY65" fmla="*/ 889000 h 1236446"/>
              <a:gd name="connsiteX66" fmla="*/ 4381501 w 5710521"/>
              <a:gd name="connsiteY66" fmla="*/ 889000 h 1236446"/>
              <a:gd name="connsiteX67" fmla="*/ 4390642 w 5710521"/>
              <a:gd name="connsiteY67" fmla="*/ 889000 h 1236446"/>
              <a:gd name="connsiteX68" fmla="*/ 4482074 w 5710521"/>
              <a:gd name="connsiteY68" fmla="*/ 996055 h 1236446"/>
              <a:gd name="connsiteX69" fmla="*/ 4482074 w 5710521"/>
              <a:gd name="connsiteY69" fmla="*/ 889000 h 1236446"/>
              <a:gd name="connsiteX70" fmla="*/ 4502188 w 5710521"/>
              <a:gd name="connsiteY70" fmla="*/ 889000 h 1236446"/>
              <a:gd name="connsiteX71" fmla="*/ 4502188 w 5710521"/>
              <a:gd name="connsiteY71" fmla="*/ 1039126 h 1236446"/>
              <a:gd name="connsiteX72" fmla="*/ 4491611 w 5710521"/>
              <a:gd name="connsiteY72" fmla="*/ 1039126 h 1236446"/>
              <a:gd name="connsiteX73" fmla="*/ 4401616 w 5710521"/>
              <a:gd name="connsiteY73" fmla="*/ 932696 h 1236446"/>
              <a:gd name="connsiteX74" fmla="*/ 4401616 w 5710521"/>
              <a:gd name="connsiteY74" fmla="*/ 1039126 h 1236446"/>
              <a:gd name="connsiteX75" fmla="*/ 4381501 w 5710521"/>
              <a:gd name="connsiteY75" fmla="*/ 1039126 h 1236446"/>
              <a:gd name="connsiteX76" fmla="*/ 4191001 w 5710521"/>
              <a:gd name="connsiteY76" fmla="*/ 889000 h 1236446"/>
              <a:gd name="connsiteX77" fmla="*/ 4211316 w 5710521"/>
              <a:gd name="connsiteY77" fmla="*/ 889000 h 1236446"/>
              <a:gd name="connsiteX78" fmla="*/ 4211316 w 5710521"/>
              <a:gd name="connsiteY78" fmla="*/ 984898 h 1236446"/>
              <a:gd name="connsiteX79" fmla="*/ 4245458 w 5710521"/>
              <a:gd name="connsiteY79" fmla="*/ 1021856 h 1236446"/>
              <a:gd name="connsiteX80" fmla="*/ 4279383 w 5710521"/>
              <a:gd name="connsiteY80" fmla="*/ 984898 h 1236446"/>
              <a:gd name="connsiteX81" fmla="*/ 4279383 w 5710521"/>
              <a:gd name="connsiteY81" fmla="*/ 889000 h 1236446"/>
              <a:gd name="connsiteX82" fmla="*/ 4299884 w 5710521"/>
              <a:gd name="connsiteY82" fmla="*/ 889000 h 1236446"/>
              <a:gd name="connsiteX83" fmla="*/ 4299884 w 5710521"/>
              <a:gd name="connsiteY83" fmla="*/ 988555 h 1236446"/>
              <a:gd name="connsiteX84" fmla="*/ 4245458 w 5710521"/>
              <a:gd name="connsiteY84" fmla="*/ 1041781 h 1236446"/>
              <a:gd name="connsiteX85" fmla="*/ 4191001 w 5710521"/>
              <a:gd name="connsiteY85" fmla="*/ 988555 h 1236446"/>
              <a:gd name="connsiteX86" fmla="*/ 3784600 w 5710521"/>
              <a:gd name="connsiteY86" fmla="*/ 889000 h 1236446"/>
              <a:gd name="connsiteX87" fmla="*/ 3878047 w 5710521"/>
              <a:gd name="connsiteY87" fmla="*/ 889000 h 1236446"/>
              <a:gd name="connsiteX88" fmla="*/ 3878047 w 5710521"/>
              <a:gd name="connsiteY88" fmla="*/ 908301 h 1236446"/>
              <a:gd name="connsiteX89" fmla="*/ 3804916 w 5710521"/>
              <a:gd name="connsiteY89" fmla="*/ 908301 h 1236446"/>
              <a:gd name="connsiteX90" fmla="*/ 3804916 w 5710521"/>
              <a:gd name="connsiteY90" fmla="*/ 953200 h 1236446"/>
              <a:gd name="connsiteX91" fmla="*/ 3872565 w 5710521"/>
              <a:gd name="connsiteY91" fmla="*/ 953200 h 1236446"/>
              <a:gd name="connsiteX92" fmla="*/ 3872565 w 5710521"/>
              <a:gd name="connsiteY92" fmla="*/ 972494 h 1236446"/>
              <a:gd name="connsiteX93" fmla="*/ 3804916 w 5710521"/>
              <a:gd name="connsiteY93" fmla="*/ 972494 h 1236446"/>
              <a:gd name="connsiteX94" fmla="*/ 3804916 w 5710521"/>
              <a:gd name="connsiteY94" fmla="*/ 1019818 h 1236446"/>
              <a:gd name="connsiteX95" fmla="*/ 3878047 w 5710521"/>
              <a:gd name="connsiteY95" fmla="*/ 1019818 h 1236446"/>
              <a:gd name="connsiteX96" fmla="*/ 3878047 w 5710521"/>
              <a:gd name="connsiteY96" fmla="*/ 1039126 h 1236446"/>
              <a:gd name="connsiteX97" fmla="*/ 3784600 w 5710521"/>
              <a:gd name="connsiteY97" fmla="*/ 1039126 h 1236446"/>
              <a:gd name="connsiteX98" fmla="*/ 3784600 w 5710521"/>
              <a:gd name="connsiteY98" fmla="*/ 889000 h 1236446"/>
              <a:gd name="connsiteX99" fmla="*/ 3390901 w 5710521"/>
              <a:gd name="connsiteY99" fmla="*/ 889000 h 1236446"/>
              <a:gd name="connsiteX100" fmla="*/ 3400075 w 5710521"/>
              <a:gd name="connsiteY100" fmla="*/ 889000 h 1236446"/>
              <a:gd name="connsiteX101" fmla="*/ 3491476 w 5710521"/>
              <a:gd name="connsiteY101" fmla="*/ 996055 h 1236446"/>
              <a:gd name="connsiteX102" fmla="*/ 3491476 w 5710521"/>
              <a:gd name="connsiteY102" fmla="*/ 889000 h 1236446"/>
              <a:gd name="connsiteX103" fmla="*/ 3511591 w 5710521"/>
              <a:gd name="connsiteY103" fmla="*/ 889000 h 1236446"/>
              <a:gd name="connsiteX104" fmla="*/ 3511591 w 5710521"/>
              <a:gd name="connsiteY104" fmla="*/ 1039126 h 1236446"/>
              <a:gd name="connsiteX105" fmla="*/ 3501014 w 5710521"/>
              <a:gd name="connsiteY105" fmla="*/ 1039126 h 1236446"/>
              <a:gd name="connsiteX106" fmla="*/ 3411016 w 5710521"/>
              <a:gd name="connsiteY106" fmla="*/ 932696 h 1236446"/>
              <a:gd name="connsiteX107" fmla="*/ 3411016 w 5710521"/>
              <a:gd name="connsiteY107" fmla="*/ 1039126 h 1236446"/>
              <a:gd name="connsiteX108" fmla="*/ 3390901 w 5710521"/>
              <a:gd name="connsiteY108" fmla="*/ 1039126 h 1236446"/>
              <a:gd name="connsiteX109" fmla="*/ 3225801 w 5710521"/>
              <a:gd name="connsiteY109" fmla="*/ 889000 h 1236446"/>
              <a:gd name="connsiteX110" fmla="*/ 3319246 w 5710521"/>
              <a:gd name="connsiteY110" fmla="*/ 889000 h 1236446"/>
              <a:gd name="connsiteX111" fmla="*/ 3319246 w 5710521"/>
              <a:gd name="connsiteY111" fmla="*/ 908301 h 1236446"/>
              <a:gd name="connsiteX112" fmla="*/ 3246116 w 5710521"/>
              <a:gd name="connsiteY112" fmla="*/ 908301 h 1236446"/>
              <a:gd name="connsiteX113" fmla="*/ 3246116 w 5710521"/>
              <a:gd name="connsiteY113" fmla="*/ 953200 h 1236446"/>
              <a:gd name="connsiteX114" fmla="*/ 3313769 w 5710521"/>
              <a:gd name="connsiteY114" fmla="*/ 953200 h 1236446"/>
              <a:gd name="connsiteX115" fmla="*/ 3313769 w 5710521"/>
              <a:gd name="connsiteY115" fmla="*/ 972494 h 1236446"/>
              <a:gd name="connsiteX116" fmla="*/ 3246116 w 5710521"/>
              <a:gd name="connsiteY116" fmla="*/ 972494 h 1236446"/>
              <a:gd name="connsiteX117" fmla="*/ 3246116 w 5710521"/>
              <a:gd name="connsiteY117" fmla="*/ 1019818 h 1236446"/>
              <a:gd name="connsiteX118" fmla="*/ 3319246 w 5710521"/>
              <a:gd name="connsiteY118" fmla="*/ 1019818 h 1236446"/>
              <a:gd name="connsiteX119" fmla="*/ 3319246 w 5710521"/>
              <a:gd name="connsiteY119" fmla="*/ 1039126 h 1236446"/>
              <a:gd name="connsiteX120" fmla="*/ 3225801 w 5710521"/>
              <a:gd name="connsiteY120" fmla="*/ 1039126 h 1236446"/>
              <a:gd name="connsiteX121" fmla="*/ 3225801 w 5710521"/>
              <a:gd name="connsiteY121" fmla="*/ 889000 h 1236446"/>
              <a:gd name="connsiteX122" fmla="*/ 3124200 w 5710521"/>
              <a:gd name="connsiteY122" fmla="*/ 889000 h 1236446"/>
              <a:gd name="connsiteX123" fmla="*/ 3144518 w 5710521"/>
              <a:gd name="connsiteY123" fmla="*/ 889000 h 1236446"/>
              <a:gd name="connsiteX124" fmla="*/ 3144518 w 5710521"/>
              <a:gd name="connsiteY124" fmla="*/ 1039124 h 1236446"/>
              <a:gd name="connsiteX125" fmla="*/ 3124200 w 5710521"/>
              <a:gd name="connsiteY125" fmla="*/ 1039124 h 1236446"/>
              <a:gd name="connsiteX126" fmla="*/ 3124200 w 5710521"/>
              <a:gd name="connsiteY126" fmla="*/ 889000 h 1236446"/>
              <a:gd name="connsiteX127" fmla="*/ 2489201 w 5710521"/>
              <a:gd name="connsiteY127" fmla="*/ 889000 h 1236446"/>
              <a:gd name="connsiteX128" fmla="*/ 2509728 w 5710521"/>
              <a:gd name="connsiteY128" fmla="*/ 889000 h 1236446"/>
              <a:gd name="connsiteX129" fmla="*/ 2509728 w 5710521"/>
              <a:gd name="connsiteY129" fmla="*/ 952387 h 1236446"/>
              <a:gd name="connsiteX130" fmla="*/ 2585076 w 5710521"/>
              <a:gd name="connsiteY130" fmla="*/ 952387 h 1236446"/>
              <a:gd name="connsiteX131" fmla="*/ 2585076 w 5710521"/>
              <a:gd name="connsiteY131" fmla="*/ 889000 h 1236446"/>
              <a:gd name="connsiteX132" fmla="*/ 2605394 w 5710521"/>
              <a:gd name="connsiteY132" fmla="*/ 889000 h 1236446"/>
              <a:gd name="connsiteX133" fmla="*/ 2605394 w 5710521"/>
              <a:gd name="connsiteY133" fmla="*/ 1039126 h 1236446"/>
              <a:gd name="connsiteX134" fmla="*/ 2585076 w 5710521"/>
              <a:gd name="connsiteY134" fmla="*/ 1039126 h 1236446"/>
              <a:gd name="connsiteX135" fmla="*/ 2585076 w 5710521"/>
              <a:gd name="connsiteY135" fmla="*/ 971875 h 1236446"/>
              <a:gd name="connsiteX136" fmla="*/ 2509728 w 5710521"/>
              <a:gd name="connsiteY136" fmla="*/ 971875 h 1236446"/>
              <a:gd name="connsiteX137" fmla="*/ 2509728 w 5710521"/>
              <a:gd name="connsiteY137" fmla="*/ 1039126 h 1236446"/>
              <a:gd name="connsiteX138" fmla="*/ 2489201 w 5710521"/>
              <a:gd name="connsiteY138" fmla="*/ 1039126 h 1236446"/>
              <a:gd name="connsiteX139" fmla="*/ 2311400 w 5710521"/>
              <a:gd name="connsiteY139" fmla="*/ 889000 h 1236446"/>
              <a:gd name="connsiteX140" fmla="*/ 2420705 w 5710521"/>
              <a:gd name="connsiteY140" fmla="*/ 889000 h 1236446"/>
              <a:gd name="connsiteX141" fmla="*/ 2420705 w 5710521"/>
              <a:gd name="connsiteY141" fmla="*/ 908697 h 1236446"/>
              <a:gd name="connsiteX142" fmla="*/ 2376203 w 5710521"/>
              <a:gd name="connsiteY142" fmla="*/ 908697 h 1236446"/>
              <a:gd name="connsiteX143" fmla="*/ 2376203 w 5710521"/>
              <a:gd name="connsiteY143" fmla="*/ 1039124 h 1236446"/>
              <a:gd name="connsiteX144" fmla="*/ 2355906 w 5710521"/>
              <a:gd name="connsiteY144" fmla="*/ 1039124 h 1236446"/>
              <a:gd name="connsiteX145" fmla="*/ 2355906 w 5710521"/>
              <a:gd name="connsiteY145" fmla="*/ 908697 h 1236446"/>
              <a:gd name="connsiteX146" fmla="*/ 2311400 w 5710521"/>
              <a:gd name="connsiteY146" fmla="*/ 908697 h 1236446"/>
              <a:gd name="connsiteX147" fmla="*/ 2311400 w 5710521"/>
              <a:gd name="connsiteY147" fmla="*/ 889000 h 1236446"/>
              <a:gd name="connsiteX148" fmla="*/ 2184401 w 5710521"/>
              <a:gd name="connsiteY148" fmla="*/ 889000 h 1236446"/>
              <a:gd name="connsiteX149" fmla="*/ 2204716 w 5710521"/>
              <a:gd name="connsiteY149" fmla="*/ 889000 h 1236446"/>
              <a:gd name="connsiteX150" fmla="*/ 2204716 w 5710521"/>
              <a:gd name="connsiteY150" fmla="*/ 1019429 h 1236446"/>
              <a:gd name="connsiteX151" fmla="*/ 2285368 w 5710521"/>
              <a:gd name="connsiteY151" fmla="*/ 1019429 h 1236446"/>
              <a:gd name="connsiteX152" fmla="*/ 2285368 w 5710521"/>
              <a:gd name="connsiteY152" fmla="*/ 1039126 h 1236446"/>
              <a:gd name="connsiteX153" fmla="*/ 2184401 w 5710521"/>
              <a:gd name="connsiteY153" fmla="*/ 1039126 h 1236446"/>
              <a:gd name="connsiteX154" fmla="*/ 2054627 w 5710521"/>
              <a:gd name="connsiteY154" fmla="*/ 889000 h 1236446"/>
              <a:gd name="connsiteX155" fmla="*/ 2065595 w 5710521"/>
              <a:gd name="connsiteY155" fmla="*/ 889000 h 1236446"/>
              <a:gd name="connsiteX156" fmla="*/ 2125743 w 5710521"/>
              <a:gd name="connsiteY156" fmla="*/ 1039124 h 1236446"/>
              <a:gd name="connsiteX157" fmla="*/ 2103592 w 5710521"/>
              <a:gd name="connsiteY157" fmla="*/ 1039124 h 1236446"/>
              <a:gd name="connsiteX158" fmla="*/ 2088345 w 5710521"/>
              <a:gd name="connsiteY158" fmla="*/ 1000106 h 1236446"/>
              <a:gd name="connsiteX159" fmla="*/ 2031274 w 5710521"/>
              <a:gd name="connsiteY159" fmla="*/ 1000106 h 1236446"/>
              <a:gd name="connsiteX160" fmla="*/ 2016044 w 5710521"/>
              <a:gd name="connsiteY160" fmla="*/ 1039124 h 1236446"/>
              <a:gd name="connsiteX161" fmla="*/ 1993900 w 5710521"/>
              <a:gd name="connsiteY161" fmla="*/ 1039124 h 1236446"/>
              <a:gd name="connsiteX162" fmla="*/ 1841501 w 5710521"/>
              <a:gd name="connsiteY162" fmla="*/ 889000 h 1236446"/>
              <a:gd name="connsiteX163" fmla="*/ 1934946 w 5710521"/>
              <a:gd name="connsiteY163" fmla="*/ 889000 h 1236446"/>
              <a:gd name="connsiteX164" fmla="*/ 1934946 w 5710521"/>
              <a:gd name="connsiteY164" fmla="*/ 908301 h 1236446"/>
              <a:gd name="connsiteX165" fmla="*/ 1861816 w 5710521"/>
              <a:gd name="connsiteY165" fmla="*/ 908301 h 1236446"/>
              <a:gd name="connsiteX166" fmla="*/ 1861816 w 5710521"/>
              <a:gd name="connsiteY166" fmla="*/ 953200 h 1236446"/>
              <a:gd name="connsiteX167" fmla="*/ 1929469 w 5710521"/>
              <a:gd name="connsiteY167" fmla="*/ 953200 h 1236446"/>
              <a:gd name="connsiteX168" fmla="*/ 1929469 w 5710521"/>
              <a:gd name="connsiteY168" fmla="*/ 972494 h 1236446"/>
              <a:gd name="connsiteX169" fmla="*/ 1861816 w 5710521"/>
              <a:gd name="connsiteY169" fmla="*/ 972494 h 1236446"/>
              <a:gd name="connsiteX170" fmla="*/ 1861816 w 5710521"/>
              <a:gd name="connsiteY170" fmla="*/ 1019818 h 1236446"/>
              <a:gd name="connsiteX171" fmla="*/ 1934946 w 5710521"/>
              <a:gd name="connsiteY171" fmla="*/ 1019818 h 1236446"/>
              <a:gd name="connsiteX172" fmla="*/ 1934946 w 5710521"/>
              <a:gd name="connsiteY172" fmla="*/ 1039126 h 1236446"/>
              <a:gd name="connsiteX173" fmla="*/ 1841501 w 5710521"/>
              <a:gd name="connsiteY173" fmla="*/ 1039126 h 1236446"/>
              <a:gd name="connsiteX174" fmla="*/ 1841501 w 5710521"/>
              <a:gd name="connsiteY174" fmla="*/ 889000 h 1236446"/>
              <a:gd name="connsiteX175" fmla="*/ 1651001 w 5710521"/>
              <a:gd name="connsiteY175" fmla="*/ 889000 h 1236446"/>
              <a:gd name="connsiteX176" fmla="*/ 1671528 w 5710521"/>
              <a:gd name="connsiteY176" fmla="*/ 889000 h 1236446"/>
              <a:gd name="connsiteX177" fmla="*/ 1671528 w 5710521"/>
              <a:gd name="connsiteY177" fmla="*/ 952387 h 1236446"/>
              <a:gd name="connsiteX178" fmla="*/ 1746898 w 5710521"/>
              <a:gd name="connsiteY178" fmla="*/ 952387 h 1236446"/>
              <a:gd name="connsiteX179" fmla="*/ 1746898 w 5710521"/>
              <a:gd name="connsiteY179" fmla="*/ 889000 h 1236446"/>
              <a:gd name="connsiteX180" fmla="*/ 1767194 w 5710521"/>
              <a:gd name="connsiteY180" fmla="*/ 889000 h 1236446"/>
              <a:gd name="connsiteX181" fmla="*/ 1767194 w 5710521"/>
              <a:gd name="connsiteY181" fmla="*/ 1039126 h 1236446"/>
              <a:gd name="connsiteX182" fmla="*/ 1746898 w 5710521"/>
              <a:gd name="connsiteY182" fmla="*/ 1039126 h 1236446"/>
              <a:gd name="connsiteX183" fmla="*/ 1746898 w 5710521"/>
              <a:gd name="connsiteY183" fmla="*/ 971875 h 1236446"/>
              <a:gd name="connsiteX184" fmla="*/ 1671528 w 5710521"/>
              <a:gd name="connsiteY184" fmla="*/ 971875 h 1236446"/>
              <a:gd name="connsiteX185" fmla="*/ 1671528 w 5710521"/>
              <a:gd name="connsiteY185" fmla="*/ 1039126 h 1236446"/>
              <a:gd name="connsiteX186" fmla="*/ 1651001 w 5710521"/>
              <a:gd name="connsiteY186" fmla="*/ 1039126 h 1236446"/>
              <a:gd name="connsiteX187" fmla="*/ 5235039 w 5710521"/>
              <a:gd name="connsiteY187" fmla="*/ 876301 h 1236446"/>
              <a:gd name="connsiteX188" fmla="*/ 5279119 w 5710521"/>
              <a:gd name="connsiteY188" fmla="*/ 898449 h 1236446"/>
              <a:gd name="connsiteX189" fmla="*/ 5265493 w 5710521"/>
              <a:gd name="connsiteY189" fmla="*/ 911455 h 1236446"/>
              <a:gd name="connsiteX190" fmla="*/ 5235249 w 5710521"/>
              <a:gd name="connsiteY190" fmla="*/ 895394 h 1236446"/>
              <a:gd name="connsiteX191" fmla="*/ 5211457 w 5710521"/>
              <a:gd name="connsiteY191" fmla="*/ 915717 h 1236446"/>
              <a:gd name="connsiteX192" fmla="*/ 5224254 w 5710521"/>
              <a:gd name="connsiteY192" fmla="*/ 935011 h 1236446"/>
              <a:gd name="connsiteX193" fmla="*/ 5260632 w 5710521"/>
              <a:gd name="connsiteY193" fmla="*/ 953508 h 1236446"/>
              <a:gd name="connsiteX194" fmla="*/ 5282366 w 5710521"/>
              <a:gd name="connsiteY194" fmla="*/ 988425 h 1236446"/>
              <a:gd name="connsiteX195" fmla="*/ 5232795 w 5710521"/>
              <a:gd name="connsiteY195" fmla="*/ 1031520 h 1236446"/>
              <a:gd name="connsiteX196" fmla="*/ 5181601 w 5710521"/>
              <a:gd name="connsiteY196" fmla="*/ 1000620 h 1236446"/>
              <a:gd name="connsiteX197" fmla="*/ 5196622 w 5710521"/>
              <a:gd name="connsiteY197" fmla="*/ 988238 h 1236446"/>
              <a:gd name="connsiteX198" fmla="*/ 5232585 w 5710521"/>
              <a:gd name="connsiteY198" fmla="*/ 1012218 h 1236446"/>
              <a:gd name="connsiteX199" fmla="*/ 5260216 w 5710521"/>
              <a:gd name="connsiteY199" fmla="*/ 989446 h 1236446"/>
              <a:gd name="connsiteX200" fmla="*/ 5244593 w 5710521"/>
              <a:gd name="connsiteY200" fmla="*/ 968527 h 1236446"/>
              <a:gd name="connsiteX201" fmla="*/ 5212269 w 5710521"/>
              <a:gd name="connsiteY201" fmla="*/ 952675 h 1236446"/>
              <a:gd name="connsiteX202" fmla="*/ 5189723 w 5710521"/>
              <a:gd name="connsiteY202" fmla="*/ 916917 h 1236446"/>
              <a:gd name="connsiteX203" fmla="*/ 5235039 w 5710521"/>
              <a:gd name="connsiteY203" fmla="*/ 876301 h 1236446"/>
              <a:gd name="connsiteX204" fmla="*/ 3990438 w 5710521"/>
              <a:gd name="connsiteY204" fmla="*/ 876301 h 1236446"/>
              <a:gd name="connsiteX205" fmla="*/ 4034521 w 5710521"/>
              <a:gd name="connsiteY205" fmla="*/ 898449 h 1236446"/>
              <a:gd name="connsiteX206" fmla="*/ 4020890 w 5710521"/>
              <a:gd name="connsiteY206" fmla="*/ 911455 h 1236446"/>
              <a:gd name="connsiteX207" fmla="*/ 3990624 w 5710521"/>
              <a:gd name="connsiteY207" fmla="*/ 895394 h 1236446"/>
              <a:gd name="connsiteX208" fmla="*/ 3966857 w 5710521"/>
              <a:gd name="connsiteY208" fmla="*/ 915717 h 1236446"/>
              <a:gd name="connsiteX209" fmla="*/ 3979652 w 5710521"/>
              <a:gd name="connsiteY209" fmla="*/ 935011 h 1236446"/>
              <a:gd name="connsiteX210" fmla="*/ 4016029 w 5710521"/>
              <a:gd name="connsiteY210" fmla="*/ 953508 h 1236446"/>
              <a:gd name="connsiteX211" fmla="*/ 4037763 w 5710521"/>
              <a:gd name="connsiteY211" fmla="*/ 988425 h 1236446"/>
              <a:gd name="connsiteX212" fmla="*/ 3988194 w 5710521"/>
              <a:gd name="connsiteY212" fmla="*/ 1031520 h 1236446"/>
              <a:gd name="connsiteX213" fmla="*/ 3937001 w 5710521"/>
              <a:gd name="connsiteY213" fmla="*/ 1000620 h 1236446"/>
              <a:gd name="connsiteX214" fmla="*/ 3952022 w 5710521"/>
              <a:gd name="connsiteY214" fmla="*/ 988238 h 1236446"/>
              <a:gd name="connsiteX215" fmla="*/ 3987984 w 5710521"/>
              <a:gd name="connsiteY215" fmla="*/ 1012218 h 1236446"/>
              <a:gd name="connsiteX216" fmla="*/ 4015614 w 5710521"/>
              <a:gd name="connsiteY216" fmla="*/ 989446 h 1236446"/>
              <a:gd name="connsiteX217" fmla="*/ 3999968 w 5710521"/>
              <a:gd name="connsiteY217" fmla="*/ 968527 h 1236446"/>
              <a:gd name="connsiteX218" fmla="*/ 3967668 w 5710521"/>
              <a:gd name="connsiteY218" fmla="*/ 952675 h 1236446"/>
              <a:gd name="connsiteX219" fmla="*/ 3945123 w 5710521"/>
              <a:gd name="connsiteY219" fmla="*/ 916917 h 1236446"/>
              <a:gd name="connsiteX220" fmla="*/ 3990438 w 5710521"/>
              <a:gd name="connsiteY220" fmla="*/ 876301 h 1236446"/>
              <a:gd name="connsiteX221" fmla="*/ 3659206 w 5710521"/>
              <a:gd name="connsiteY221" fmla="*/ 876301 h 1236446"/>
              <a:gd name="connsiteX222" fmla="*/ 3724028 w 5710521"/>
              <a:gd name="connsiteY222" fmla="*/ 909203 h 1236446"/>
              <a:gd name="connsiteX223" fmla="*/ 3708985 w 5710521"/>
              <a:gd name="connsiteY223" fmla="*/ 921819 h 1236446"/>
              <a:gd name="connsiteX224" fmla="*/ 3659617 w 5710521"/>
              <a:gd name="connsiteY224" fmla="*/ 896014 h 1236446"/>
              <a:gd name="connsiteX225" fmla="*/ 3602343 w 5710521"/>
              <a:gd name="connsiteY225" fmla="*/ 954728 h 1236446"/>
              <a:gd name="connsiteX226" fmla="*/ 3659418 w 5710521"/>
              <a:gd name="connsiteY226" fmla="*/ 1011800 h 1236446"/>
              <a:gd name="connsiteX227" fmla="*/ 3709792 w 5710521"/>
              <a:gd name="connsiteY227" fmla="*/ 986411 h 1236446"/>
              <a:gd name="connsiteX228" fmla="*/ 3724419 w 5710521"/>
              <a:gd name="connsiteY228" fmla="*/ 998811 h 1236446"/>
              <a:gd name="connsiteX229" fmla="*/ 3658604 w 5710521"/>
              <a:gd name="connsiteY229" fmla="*/ 1031304 h 1236446"/>
              <a:gd name="connsiteX230" fmla="*/ 3581400 w 5710521"/>
              <a:gd name="connsiteY230" fmla="*/ 954520 h 1236446"/>
              <a:gd name="connsiteX231" fmla="*/ 3659206 w 5710521"/>
              <a:gd name="connsiteY231" fmla="*/ 876301 h 1236446"/>
              <a:gd name="connsiteX232" fmla="*/ 2998805 w 5710521"/>
              <a:gd name="connsiteY232" fmla="*/ 876301 h 1236446"/>
              <a:gd name="connsiteX233" fmla="*/ 3063626 w 5710521"/>
              <a:gd name="connsiteY233" fmla="*/ 909203 h 1236446"/>
              <a:gd name="connsiteX234" fmla="*/ 3048589 w 5710521"/>
              <a:gd name="connsiteY234" fmla="*/ 921819 h 1236446"/>
              <a:gd name="connsiteX235" fmla="*/ 2999215 w 5710521"/>
              <a:gd name="connsiteY235" fmla="*/ 896014 h 1236446"/>
              <a:gd name="connsiteX236" fmla="*/ 2941923 w 5710521"/>
              <a:gd name="connsiteY236" fmla="*/ 954728 h 1236446"/>
              <a:gd name="connsiteX237" fmla="*/ 2999017 w 5710521"/>
              <a:gd name="connsiteY237" fmla="*/ 1011800 h 1236446"/>
              <a:gd name="connsiteX238" fmla="*/ 3049397 w 5710521"/>
              <a:gd name="connsiteY238" fmla="*/ 986411 h 1236446"/>
              <a:gd name="connsiteX239" fmla="*/ 3064017 w 5710521"/>
              <a:gd name="connsiteY239" fmla="*/ 998811 h 1236446"/>
              <a:gd name="connsiteX240" fmla="*/ 2998183 w 5710521"/>
              <a:gd name="connsiteY240" fmla="*/ 1031304 h 1236446"/>
              <a:gd name="connsiteX241" fmla="*/ 2921000 w 5710521"/>
              <a:gd name="connsiteY241" fmla="*/ 954520 h 1236446"/>
              <a:gd name="connsiteX242" fmla="*/ 2998805 w 5710521"/>
              <a:gd name="connsiteY242" fmla="*/ 876301 h 1236446"/>
              <a:gd name="connsiteX243" fmla="*/ 2809338 w 5710521"/>
              <a:gd name="connsiteY243" fmla="*/ 876301 h 1236446"/>
              <a:gd name="connsiteX244" fmla="*/ 2853423 w 5710521"/>
              <a:gd name="connsiteY244" fmla="*/ 898449 h 1236446"/>
              <a:gd name="connsiteX245" fmla="*/ 2839791 w 5710521"/>
              <a:gd name="connsiteY245" fmla="*/ 911455 h 1236446"/>
              <a:gd name="connsiteX246" fmla="*/ 2809515 w 5710521"/>
              <a:gd name="connsiteY246" fmla="*/ 895394 h 1236446"/>
              <a:gd name="connsiteX247" fmla="*/ 2785756 w 5710521"/>
              <a:gd name="connsiteY247" fmla="*/ 915717 h 1236446"/>
              <a:gd name="connsiteX248" fmla="*/ 2798576 w 5710521"/>
              <a:gd name="connsiteY248" fmla="*/ 935011 h 1236446"/>
              <a:gd name="connsiteX249" fmla="*/ 2834930 w 5710521"/>
              <a:gd name="connsiteY249" fmla="*/ 953508 h 1236446"/>
              <a:gd name="connsiteX250" fmla="*/ 2856665 w 5710521"/>
              <a:gd name="connsiteY250" fmla="*/ 988425 h 1236446"/>
              <a:gd name="connsiteX251" fmla="*/ 2807094 w 5710521"/>
              <a:gd name="connsiteY251" fmla="*/ 1031520 h 1236446"/>
              <a:gd name="connsiteX252" fmla="*/ 2755900 w 5710521"/>
              <a:gd name="connsiteY252" fmla="*/ 1000620 h 1236446"/>
              <a:gd name="connsiteX253" fmla="*/ 2770917 w 5710521"/>
              <a:gd name="connsiteY253" fmla="*/ 988238 h 1236446"/>
              <a:gd name="connsiteX254" fmla="*/ 2806884 w 5710521"/>
              <a:gd name="connsiteY254" fmla="*/ 1012218 h 1236446"/>
              <a:gd name="connsiteX255" fmla="*/ 2834515 w 5710521"/>
              <a:gd name="connsiteY255" fmla="*/ 989446 h 1236446"/>
              <a:gd name="connsiteX256" fmla="*/ 2818892 w 5710521"/>
              <a:gd name="connsiteY256" fmla="*/ 968527 h 1236446"/>
              <a:gd name="connsiteX257" fmla="*/ 2786568 w 5710521"/>
              <a:gd name="connsiteY257" fmla="*/ 952675 h 1236446"/>
              <a:gd name="connsiteX258" fmla="*/ 2764022 w 5710521"/>
              <a:gd name="connsiteY258" fmla="*/ 916917 h 1236446"/>
              <a:gd name="connsiteX259" fmla="*/ 2809338 w 5710521"/>
              <a:gd name="connsiteY259" fmla="*/ 876301 h 1236446"/>
              <a:gd name="connsiteX260" fmla="*/ 833442 w 5710521"/>
              <a:gd name="connsiteY260" fmla="*/ 685801 h 1236446"/>
              <a:gd name="connsiteX261" fmla="*/ 930283 w 5710521"/>
              <a:gd name="connsiteY261" fmla="*/ 782645 h 1236446"/>
              <a:gd name="connsiteX262" fmla="*/ 833442 w 5710521"/>
              <a:gd name="connsiteY262" fmla="*/ 879489 h 1236446"/>
              <a:gd name="connsiteX263" fmla="*/ 736601 w 5710521"/>
              <a:gd name="connsiteY263" fmla="*/ 782645 h 1236446"/>
              <a:gd name="connsiteX264" fmla="*/ 833442 w 5710521"/>
              <a:gd name="connsiteY264" fmla="*/ 685801 h 1236446"/>
              <a:gd name="connsiteX265" fmla="*/ 902864 w 5710521"/>
              <a:gd name="connsiteY265" fmla="*/ 558801 h 1236446"/>
              <a:gd name="connsiteX266" fmla="*/ 980228 w 5710521"/>
              <a:gd name="connsiteY266" fmla="*/ 636164 h 1236446"/>
              <a:gd name="connsiteX267" fmla="*/ 932549 w 5710521"/>
              <a:gd name="connsiteY267" fmla="*/ 707615 h 1236446"/>
              <a:gd name="connsiteX268" fmla="*/ 833316 w 5710521"/>
              <a:gd name="connsiteY268" fmla="*/ 658313 h 1236446"/>
              <a:gd name="connsiteX269" fmla="*/ 828767 w 5710521"/>
              <a:gd name="connsiteY269" fmla="*/ 658403 h 1236446"/>
              <a:gd name="connsiteX270" fmla="*/ 825501 w 5710521"/>
              <a:gd name="connsiteY270" fmla="*/ 636164 h 1236446"/>
              <a:gd name="connsiteX271" fmla="*/ 902864 w 5710521"/>
              <a:gd name="connsiteY271" fmla="*/ 558801 h 1236446"/>
              <a:gd name="connsiteX272" fmla="*/ 641407 w 5710521"/>
              <a:gd name="connsiteY272" fmla="*/ 471338 h 1236446"/>
              <a:gd name="connsiteX273" fmla="*/ 641407 w 5710521"/>
              <a:gd name="connsiteY273" fmla="*/ 1168270 h 1236446"/>
              <a:gd name="connsiteX274" fmla="*/ 894478 w 5710521"/>
              <a:gd name="connsiteY274" fmla="*/ 938840 h 1236446"/>
              <a:gd name="connsiteX275" fmla="*/ 1097747 w 5710521"/>
              <a:gd name="connsiteY275" fmla="*/ 597444 h 1236446"/>
              <a:gd name="connsiteX276" fmla="*/ 1139992 w 5710521"/>
              <a:gd name="connsiteY276" fmla="*/ 471338 h 1236446"/>
              <a:gd name="connsiteX277" fmla="*/ 4741431 w 5710521"/>
              <a:gd name="connsiteY277" fmla="*/ 250706 h 1236446"/>
              <a:gd name="connsiteX278" fmla="*/ 4678665 w 5710521"/>
              <a:gd name="connsiteY278" fmla="*/ 414134 h 1236446"/>
              <a:gd name="connsiteX279" fmla="*/ 4804820 w 5710521"/>
              <a:gd name="connsiteY279" fmla="*/ 414134 h 1236446"/>
              <a:gd name="connsiteX280" fmla="*/ 1737990 w 5710521"/>
              <a:gd name="connsiteY280" fmla="*/ 240756 h 1236446"/>
              <a:gd name="connsiteX281" fmla="*/ 1737990 w 5710521"/>
              <a:gd name="connsiteY281" fmla="*/ 601183 h 1236446"/>
              <a:gd name="connsiteX282" fmla="*/ 1803878 w 5710521"/>
              <a:gd name="connsiteY282" fmla="*/ 601183 h 1236446"/>
              <a:gd name="connsiteX283" fmla="*/ 1919750 w 5710521"/>
              <a:gd name="connsiteY283" fmla="*/ 558308 h 1236446"/>
              <a:gd name="connsiteX284" fmla="*/ 1962921 w 5710521"/>
              <a:gd name="connsiteY284" fmla="*/ 420988 h 1236446"/>
              <a:gd name="connsiteX285" fmla="*/ 1919750 w 5710521"/>
              <a:gd name="connsiteY285" fmla="*/ 283631 h 1236446"/>
              <a:gd name="connsiteX286" fmla="*/ 1803878 w 5710521"/>
              <a:gd name="connsiteY286" fmla="*/ 240756 h 1236446"/>
              <a:gd name="connsiteX287" fmla="*/ 2308556 w 5710521"/>
              <a:gd name="connsiteY287" fmla="*/ 229295 h 1236446"/>
              <a:gd name="connsiteX288" fmla="*/ 2287442 w 5710521"/>
              <a:gd name="connsiteY288" fmla="*/ 230528 h 1236446"/>
              <a:gd name="connsiteX289" fmla="*/ 2204488 w 5710521"/>
              <a:gd name="connsiteY289" fmla="*/ 279315 h 1236446"/>
              <a:gd name="connsiteX290" fmla="*/ 2174964 w 5710521"/>
              <a:gd name="connsiteY290" fmla="*/ 388998 h 1236446"/>
              <a:gd name="connsiteX291" fmla="*/ 2178082 w 5710521"/>
              <a:gd name="connsiteY291" fmla="*/ 431252 h 1236446"/>
              <a:gd name="connsiteX292" fmla="*/ 2225295 w 5710521"/>
              <a:gd name="connsiteY292" fmla="*/ 554902 h 1236446"/>
              <a:gd name="connsiteX293" fmla="*/ 2324723 w 5710521"/>
              <a:gd name="connsiteY293" fmla="*/ 599660 h 1236446"/>
              <a:gd name="connsiteX294" fmla="*/ 2345855 w 5710521"/>
              <a:gd name="connsiteY294" fmla="*/ 598388 h 1236446"/>
              <a:gd name="connsiteX295" fmla="*/ 2428808 w 5710521"/>
              <a:gd name="connsiteY295" fmla="*/ 549621 h 1236446"/>
              <a:gd name="connsiteX296" fmla="*/ 2458314 w 5710521"/>
              <a:gd name="connsiteY296" fmla="*/ 439937 h 1236446"/>
              <a:gd name="connsiteX297" fmla="*/ 2455197 w 5710521"/>
              <a:gd name="connsiteY297" fmla="*/ 397684 h 1236446"/>
              <a:gd name="connsiteX298" fmla="*/ 2407966 w 5710521"/>
              <a:gd name="connsiteY298" fmla="*/ 274033 h 1236446"/>
              <a:gd name="connsiteX299" fmla="*/ 2308556 w 5710521"/>
              <a:gd name="connsiteY299" fmla="*/ 229295 h 1236446"/>
              <a:gd name="connsiteX300" fmla="*/ 5410201 w 5710521"/>
              <a:gd name="connsiteY300" fmla="*/ 215901 h 1236446"/>
              <a:gd name="connsiteX301" fmla="*/ 5692961 w 5710521"/>
              <a:gd name="connsiteY301" fmla="*/ 215901 h 1236446"/>
              <a:gd name="connsiteX302" fmla="*/ 5694805 w 5710521"/>
              <a:gd name="connsiteY302" fmla="*/ 228357 h 1236446"/>
              <a:gd name="connsiteX303" fmla="*/ 5703500 w 5710521"/>
              <a:gd name="connsiteY303" fmla="*/ 302294 h 1236446"/>
              <a:gd name="connsiteX304" fmla="*/ 5691685 w 5710521"/>
              <a:gd name="connsiteY304" fmla="*/ 304155 h 1236446"/>
              <a:gd name="connsiteX305" fmla="*/ 5673672 w 5710521"/>
              <a:gd name="connsiteY305" fmla="*/ 254142 h 1236446"/>
              <a:gd name="connsiteX306" fmla="*/ 5636384 w 5710521"/>
              <a:gd name="connsiteY306" fmla="*/ 240756 h 1236446"/>
              <a:gd name="connsiteX307" fmla="*/ 5497188 w 5710521"/>
              <a:gd name="connsiteY307" fmla="*/ 240756 h 1236446"/>
              <a:gd name="connsiteX308" fmla="*/ 5497188 w 5710521"/>
              <a:gd name="connsiteY308" fmla="*/ 405453 h 1236446"/>
              <a:gd name="connsiteX309" fmla="*/ 5582969 w 5710521"/>
              <a:gd name="connsiteY309" fmla="*/ 405453 h 1236446"/>
              <a:gd name="connsiteX310" fmla="*/ 5618690 w 5710521"/>
              <a:gd name="connsiteY310" fmla="*/ 399225 h 1236446"/>
              <a:gd name="connsiteX311" fmla="*/ 5630172 w 5710521"/>
              <a:gd name="connsiteY311" fmla="*/ 374389 h 1236446"/>
              <a:gd name="connsiteX312" fmla="*/ 5642624 w 5710521"/>
              <a:gd name="connsiteY312" fmla="*/ 374389 h 1236446"/>
              <a:gd name="connsiteX313" fmla="*/ 5642624 w 5710521"/>
              <a:gd name="connsiteY313" fmla="*/ 461371 h 1236446"/>
              <a:gd name="connsiteX314" fmla="*/ 5630172 w 5710521"/>
              <a:gd name="connsiteY314" fmla="*/ 461371 h 1236446"/>
              <a:gd name="connsiteX315" fmla="*/ 5618690 w 5710521"/>
              <a:gd name="connsiteY315" fmla="*/ 436497 h 1236446"/>
              <a:gd name="connsiteX316" fmla="*/ 5582969 w 5710521"/>
              <a:gd name="connsiteY316" fmla="*/ 430307 h 1236446"/>
              <a:gd name="connsiteX317" fmla="*/ 5497188 w 5710521"/>
              <a:gd name="connsiteY317" fmla="*/ 430307 h 1236446"/>
              <a:gd name="connsiteX318" fmla="*/ 5497188 w 5710521"/>
              <a:gd name="connsiteY318" fmla="*/ 601175 h 1236446"/>
              <a:gd name="connsiteX319" fmla="*/ 5642624 w 5710521"/>
              <a:gd name="connsiteY319" fmla="*/ 601175 h 1236446"/>
              <a:gd name="connsiteX320" fmla="*/ 5679884 w 5710521"/>
              <a:gd name="connsiteY320" fmla="*/ 587827 h 1236446"/>
              <a:gd name="connsiteX321" fmla="*/ 5697911 w 5710521"/>
              <a:gd name="connsiteY321" fmla="*/ 537795 h 1236446"/>
              <a:gd name="connsiteX322" fmla="*/ 5709726 w 5710521"/>
              <a:gd name="connsiteY322" fmla="*/ 539656 h 1236446"/>
              <a:gd name="connsiteX323" fmla="*/ 5701004 w 5710521"/>
              <a:gd name="connsiteY323" fmla="*/ 613612 h 1236446"/>
              <a:gd name="connsiteX324" fmla="*/ 5699146 w 5710521"/>
              <a:gd name="connsiteY324" fmla="*/ 626030 h 1236446"/>
              <a:gd name="connsiteX325" fmla="*/ 5410201 w 5710521"/>
              <a:gd name="connsiteY325" fmla="*/ 626030 h 1236446"/>
              <a:gd name="connsiteX326" fmla="*/ 5410201 w 5710521"/>
              <a:gd name="connsiteY326" fmla="*/ 613612 h 1236446"/>
              <a:gd name="connsiteX327" fmla="*/ 5435064 w 5710521"/>
              <a:gd name="connsiteY327" fmla="*/ 602125 h 1236446"/>
              <a:gd name="connsiteX328" fmla="*/ 5441291 w 5710521"/>
              <a:gd name="connsiteY328" fmla="*/ 566371 h 1236446"/>
              <a:gd name="connsiteX329" fmla="*/ 5441291 w 5710521"/>
              <a:gd name="connsiteY329" fmla="*/ 275579 h 1236446"/>
              <a:gd name="connsiteX330" fmla="*/ 5435064 w 5710521"/>
              <a:gd name="connsiteY330" fmla="*/ 239844 h 1236446"/>
              <a:gd name="connsiteX331" fmla="*/ 5410201 w 5710521"/>
              <a:gd name="connsiteY331" fmla="*/ 228357 h 1236446"/>
              <a:gd name="connsiteX332" fmla="*/ 4681801 w 5710521"/>
              <a:gd name="connsiteY332" fmla="*/ 215901 h 1236446"/>
              <a:gd name="connsiteX333" fmla="*/ 4788059 w 5710521"/>
              <a:gd name="connsiteY333" fmla="*/ 215901 h 1236446"/>
              <a:gd name="connsiteX334" fmla="*/ 4924122 w 5710521"/>
              <a:gd name="connsiteY334" fmla="*/ 570081 h 1236446"/>
              <a:gd name="connsiteX335" fmla="*/ 4946179 w 5710521"/>
              <a:gd name="connsiteY335" fmla="*/ 602721 h 1236446"/>
              <a:gd name="connsiteX336" fmla="*/ 4982526 w 5710521"/>
              <a:gd name="connsiteY336" fmla="*/ 613620 h 1236446"/>
              <a:gd name="connsiteX337" fmla="*/ 4982526 w 5710521"/>
              <a:gd name="connsiteY337" fmla="*/ 626038 h 1236446"/>
              <a:gd name="connsiteX338" fmla="*/ 4823451 w 5710521"/>
              <a:gd name="connsiteY338" fmla="*/ 626038 h 1236446"/>
              <a:gd name="connsiteX339" fmla="*/ 4823451 w 5710521"/>
              <a:gd name="connsiteY339" fmla="*/ 613620 h 1236446"/>
              <a:gd name="connsiteX340" fmla="*/ 4859486 w 5710521"/>
              <a:gd name="connsiteY340" fmla="*/ 608645 h 1236446"/>
              <a:gd name="connsiteX341" fmla="*/ 4870058 w 5710521"/>
              <a:gd name="connsiteY341" fmla="*/ 593113 h 1236446"/>
              <a:gd name="connsiteX342" fmla="*/ 4864471 w 5710521"/>
              <a:gd name="connsiteY342" fmla="*/ 570081 h 1236446"/>
              <a:gd name="connsiteX343" fmla="*/ 4814146 w 5710521"/>
              <a:gd name="connsiteY343" fmla="*/ 439008 h 1236446"/>
              <a:gd name="connsiteX344" fmla="*/ 4668737 w 5710521"/>
              <a:gd name="connsiteY344" fmla="*/ 439008 h 1236446"/>
              <a:gd name="connsiteX345" fmla="*/ 4618391 w 5710521"/>
              <a:gd name="connsiteY345" fmla="*/ 570081 h 1236446"/>
              <a:gd name="connsiteX346" fmla="*/ 4612804 w 5710521"/>
              <a:gd name="connsiteY346" fmla="*/ 593113 h 1236446"/>
              <a:gd name="connsiteX347" fmla="*/ 4623376 w 5710521"/>
              <a:gd name="connsiteY347" fmla="*/ 608645 h 1236446"/>
              <a:gd name="connsiteX348" fmla="*/ 4659391 w 5710521"/>
              <a:gd name="connsiteY348" fmla="*/ 613620 h 1236446"/>
              <a:gd name="connsiteX349" fmla="*/ 4659391 w 5710521"/>
              <a:gd name="connsiteY349" fmla="*/ 626038 h 1236446"/>
              <a:gd name="connsiteX350" fmla="*/ 4533900 w 5710521"/>
              <a:gd name="connsiteY350" fmla="*/ 626038 h 1236446"/>
              <a:gd name="connsiteX351" fmla="*/ 4533900 w 5710521"/>
              <a:gd name="connsiteY351" fmla="*/ 613620 h 1236446"/>
              <a:gd name="connsiteX352" fmla="*/ 4570247 w 5710521"/>
              <a:gd name="connsiteY352" fmla="*/ 602721 h 1236446"/>
              <a:gd name="connsiteX353" fmla="*/ 4592305 w 5710521"/>
              <a:gd name="connsiteY353" fmla="*/ 570081 h 1236446"/>
              <a:gd name="connsiteX354" fmla="*/ 4711606 w 5710521"/>
              <a:gd name="connsiteY354" fmla="*/ 260029 h 1236446"/>
              <a:gd name="connsiteX355" fmla="*/ 4714098 w 5710521"/>
              <a:gd name="connsiteY355" fmla="*/ 245731 h 1236446"/>
              <a:gd name="connsiteX356" fmla="*/ 4706954 w 5710521"/>
              <a:gd name="connsiteY356" fmla="*/ 232686 h 1236446"/>
              <a:gd name="connsiteX357" fmla="*/ 4681801 w 5710521"/>
              <a:gd name="connsiteY357" fmla="*/ 228338 h 1236446"/>
              <a:gd name="connsiteX358" fmla="*/ 3289300 w 5710521"/>
              <a:gd name="connsiteY358" fmla="*/ 215901 h 1236446"/>
              <a:gd name="connsiteX359" fmla="*/ 3366896 w 5710521"/>
              <a:gd name="connsiteY359" fmla="*/ 215901 h 1236446"/>
              <a:gd name="connsiteX360" fmla="*/ 3636651 w 5710521"/>
              <a:gd name="connsiteY360" fmla="*/ 563257 h 1236446"/>
              <a:gd name="connsiteX361" fmla="*/ 3636651 w 5710521"/>
              <a:gd name="connsiteY361" fmla="*/ 275560 h 1236446"/>
              <a:gd name="connsiteX362" fmla="*/ 3630415 w 5710521"/>
              <a:gd name="connsiteY362" fmla="*/ 239844 h 1236446"/>
              <a:gd name="connsiteX363" fmla="*/ 3605602 w 5710521"/>
              <a:gd name="connsiteY363" fmla="*/ 228357 h 1236446"/>
              <a:gd name="connsiteX364" fmla="*/ 3605602 w 5710521"/>
              <a:gd name="connsiteY364" fmla="*/ 215901 h 1236446"/>
              <a:gd name="connsiteX365" fmla="*/ 3692589 w 5710521"/>
              <a:gd name="connsiteY365" fmla="*/ 215901 h 1236446"/>
              <a:gd name="connsiteX366" fmla="*/ 3692589 w 5710521"/>
              <a:gd name="connsiteY366" fmla="*/ 228357 h 1236446"/>
              <a:gd name="connsiteX367" fmla="*/ 3667719 w 5710521"/>
              <a:gd name="connsiteY367" fmla="*/ 239844 h 1236446"/>
              <a:gd name="connsiteX368" fmla="*/ 3661502 w 5710521"/>
              <a:gd name="connsiteY368" fmla="*/ 275560 h 1236446"/>
              <a:gd name="connsiteX369" fmla="*/ 3661502 w 5710521"/>
              <a:gd name="connsiteY369" fmla="*/ 626030 h 1236446"/>
              <a:gd name="connsiteX370" fmla="*/ 3614974 w 5710521"/>
              <a:gd name="connsiteY370" fmla="*/ 626030 h 1236446"/>
              <a:gd name="connsiteX371" fmla="*/ 3345219 w 5710521"/>
              <a:gd name="connsiteY371" fmla="*/ 278673 h 1236446"/>
              <a:gd name="connsiteX372" fmla="*/ 3345219 w 5710521"/>
              <a:gd name="connsiteY372" fmla="*/ 566371 h 1236446"/>
              <a:gd name="connsiteX373" fmla="*/ 3351455 w 5710521"/>
              <a:gd name="connsiteY373" fmla="*/ 602087 h 1236446"/>
              <a:gd name="connsiteX374" fmla="*/ 3376306 w 5710521"/>
              <a:gd name="connsiteY374" fmla="*/ 613612 h 1236446"/>
              <a:gd name="connsiteX375" fmla="*/ 3376306 w 5710521"/>
              <a:gd name="connsiteY375" fmla="*/ 626030 h 1236446"/>
              <a:gd name="connsiteX376" fmla="*/ 3289300 w 5710521"/>
              <a:gd name="connsiteY376" fmla="*/ 626030 h 1236446"/>
              <a:gd name="connsiteX377" fmla="*/ 3289300 w 5710521"/>
              <a:gd name="connsiteY377" fmla="*/ 613612 h 1236446"/>
              <a:gd name="connsiteX378" fmla="*/ 3314151 w 5710521"/>
              <a:gd name="connsiteY378" fmla="*/ 602087 h 1236446"/>
              <a:gd name="connsiteX379" fmla="*/ 3320368 w 5710521"/>
              <a:gd name="connsiteY379" fmla="*/ 566371 h 1236446"/>
              <a:gd name="connsiteX380" fmla="*/ 3320368 w 5710521"/>
              <a:gd name="connsiteY380" fmla="*/ 275560 h 1236446"/>
              <a:gd name="connsiteX381" fmla="*/ 3314151 w 5710521"/>
              <a:gd name="connsiteY381" fmla="*/ 239844 h 1236446"/>
              <a:gd name="connsiteX382" fmla="*/ 3289300 w 5710521"/>
              <a:gd name="connsiteY382" fmla="*/ 228357 h 1236446"/>
              <a:gd name="connsiteX383" fmla="*/ 1651001 w 5710521"/>
              <a:gd name="connsiteY383" fmla="*/ 215901 h 1236446"/>
              <a:gd name="connsiteX384" fmla="*/ 1816276 w 5710521"/>
              <a:gd name="connsiteY384" fmla="*/ 215901 h 1236446"/>
              <a:gd name="connsiteX385" fmla="*/ 1906705 w 5710521"/>
              <a:gd name="connsiteY385" fmla="*/ 231452 h 1236446"/>
              <a:gd name="connsiteX386" fmla="*/ 1985298 w 5710521"/>
              <a:gd name="connsiteY386" fmla="*/ 292669 h 1236446"/>
              <a:gd name="connsiteX387" fmla="*/ 2018847 w 5710521"/>
              <a:gd name="connsiteY387" fmla="*/ 420988 h 1236446"/>
              <a:gd name="connsiteX388" fmla="*/ 1955802 w 5710521"/>
              <a:gd name="connsiteY388" fmla="*/ 582841 h 1236446"/>
              <a:gd name="connsiteX389" fmla="*/ 1816276 w 5710521"/>
              <a:gd name="connsiteY389" fmla="*/ 626038 h 1236446"/>
              <a:gd name="connsiteX390" fmla="*/ 1651001 w 5710521"/>
              <a:gd name="connsiteY390" fmla="*/ 626038 h 1236446"/>
              <a:gd name="connsiteX391" fmla="*/ 1651001 w 5710521"/>
              <a:gd name="connsiteY391" fmla="*/ 613601 h 1236446"/>
              <a:gd name="connsiteX392" fmla="*/ 1675864 w 5710521"/>
              <a:gd name="connsiteY392" fmla="*/ 602132 h 1236446"/>
              <a:gd name="connsiteX393" fmla="*/ 1682063 w 5710521"/>
              <a:gd name="connsiteY393" fmla="*/ 566378 h 1236446"/>
              <a:gd name="connsiteX394" fmla="*/ 1682063 w 5710521"/>
              <a:gd name="connsiteY394" fmla="*/ 275561 h 1236446"/>
              <a:gd name="connsiteX395" fmla="*/ 1675864 w 5710521"/>
              <a:gd name="connsiteY395" fmla="*/ 239845 h 1236446"/>
              <a:gd name="connsiteX396" fmla="*/ 1651001 w 5710521"/>
              <a:gd name="connsiteY396" fmla="*/ 228357 h 1236446"/>
              <a:gd name="connsiteX397" fmla="*/ 4976253 w 5710521"/>
              <a:gd name="connsiteY397" fmla="*/ 215900 h 1236446"/>
              <a:gd name="connsiteX398" fmla="*/ 5311787 w 5710521"/>
              <a:gd name="connsiteY398" fmla="*/ 215900 h 1236446"/>
              <a:gd name="connsiteX399" fmla="*/ 5313686 w 5710521"/>
              <a:gd name="connsiteY399" fmla="*/ 228336 h 1236446"/>
              <a:gd name="connsiteX400" fmla="*/ 5322372 w 5710521"/>
              <a:gd name="connsiteY400" fmla="*/ 302270 h 1236446"/>
              <a:gd name="connsiteX401" fmla="*/ 5310566 w 5710521"/>
              <a:gd name="connsiteY401" fmla="*/ 304130 h 1236446"/>
              <a:gd name="connsiteX402" fmla="*/ 5292534 w 5710521"/>
              <a:gd name="connsiteY402" fmla="*/ 254101 h 1236446"/>
              <a:gd name="connsiteX403" fmla="*/ 5255282 w 5710521"/>
              <a:gd name="connsiteY403" fmla="*/ 240753 h 1236446"/>
              <a:gd name="connsiteX404" fmla="*/ 5171976 w 5710521"/>
              <a:gd name="connsiteY404" fmla="*/ 240753 h 1236446"/>
              <a:gd name="connsiteX405" fmla="*/ 5171976 w 5710521"/>
              <a:gd name="connsiteY405" fmla="*/ 566353 h 1236446"/>
              <a:gd name="connsiteX406" fmla="*/ 5178217 w 5710521"/>
              <a:gd name="connsiteY406" fmla="*/ 602086 h 1236446"/>
              <a:gd name="connsiteX407" fmla="*/ 5203069 w 5710521"/>
              <a:gd name="connsiteY407" fmla="*/ 613573 h 1236446"/>
              <a:gd name="connsiteX408" fmla="*/ 5203069 w 5710521"/>
              <a:gd name="connsiteY408" fmla="*/ 626009 h 1236446"/>
              <a:gd name="connsiteX409" fmla="*/ 5085004 w 5710521"/>
              <a:gd name="connsiteY409" fmla="*/ 626009 h 1236446"/>
              <a:gd name="connsiteX410" fmla="*/ 5085004 w 5710521"/>
              <a:gd name="connsiteY410" fmla="*/ 613573 h 1236446"/>
              <a:gd name="connsiteX411" fmla="*/ 5109839 w 5710521"/>
              <a:gd name="connsiteY411" fmla="*/ 602086 h 1236446"/>
              <a:gd name="connsiteX412" fmla="*/ 5116081 w 5710521"/>
              <a:gd name="connsiteY412" fmla="*/ 566353 h 1236446"/>
              <a:gd name="connsiteX413" fmla="*/ 5116081 w 5710521"/>
              <a:gd name="connsiteY413" fmla="*/ 240753 h 1236446"/>
              <a:gd name="connsiteX414" fmla="*/ 5032791 w 5710521"/>
              <a:gd name="connsiteY414" fmla="*/ 240753 h 1236446"/>
              <a:gd name="connsiteX415" fmla="*/ 4995523 w 5710521"/>
              <a:gd name="connsiteY415" fmla="*/ 254101 h 1236446"/>
              <a:gd name="connsiteX416" fmla="*/ 4977491 w 5710521"/>
              <a:gd name="connsiteY416" fmla="*/ 304130 h 1236446"/>
              <a:gd name="connsiteX417" fmla="*/ 4965701 w 5710521"/>
              <a:gd name="connsiteY417" fmla="*/ 302270 h 1236446"/>
              <a:gd name="connsiteX418" fmla="*/ 4974387 w 5710521"/>
              <a:gd name="connsiteY418" fmla="*/ 228336 h 1236446"/>
              <a:gd name="connsiteX419" fmla="*/ 4176169 w 5710521"/>
              <a:gd name="connsiteY419" fmla="*/ 215900 h 1236446"/>
              <a:gd name="connsiteX420" fmla="*/ 4511688 w 5710521"/>
              <a:gd name="connsiteY420" fmla="*/ 215900 h 1236446"/>
              <a:gd name="connsiteX421" fmla="*/ 4513587 w 5710521"/>
              <a:gd name="connsiteY421" fmla="*/ 228336 h 1236446"/>
              <a:gd name="connsiteX422" fmla="*/ 4522272 w 5710521"/>
              <a:gd name="connsiteY422" fmla="*/ 302270 h 1236446"/>
              <a:gd name="connsiteX423" fmla="*/ 4510466 w 5710521"/>
              <a:gd name="connsiteY423" fmla="*/ 304130 h 1236446"/>
              <a:gd name="connsiteX424" fmla="*/ 4492434 w 5710521"/>
              <a:gd name="connsiteY424" fmla="*/ 254101 h 1236446"/>
              <a:gd name="connsiteX425" fmla="*/ 4455182 w 5710521"/>
              <a:gd name="connsiteY425" fmla="*/ 240753 h 1236446"/>
              <a:gd name="connsiteX426" fmla="*/ 4371876 w 5710521"/>
              <a:gd name="connsiteY426" fmla="*/ 240753 h 1236446"/>
              <a:gd name="connsiteX427" fmla="*/ 4371876 w 5710521"/>
              <a:gd name="connsiteY427" fmla="*/ 566353 h 1236446"/>
              <a:gd name="connsiteX428" fmla="*/ 4378118 w 5710521"/>
              <a:gd name="connsiteY428" fmla="*/ 602086 h 1236446"/>
              <a:gd name="connsiteX429" fmla="*/ 4402969 w 5710521"/>
              <a:gd name="connsiteY429" fmla="*/ 613573 h 1236446"/>
              <a:gd name="connsiteX430" fmla="*/ 4402969 w 5710521"/>
              <a:gd name="connsiteY430" fmla="*/ 626009 h 1236446"/>
              <a:gd name="connsiteX431" fmla="*/ 4284904 w 5710521"/>
              <a:gd name="connsiteY431" fmla="*/ 626009 h 1236446"/>
              <a:gd name="connsiteX432" fmla="*/ 4284904 w 5710521"/>
              <a:gd name="connsiteY432" fmla="*/ 613573 h 1236446"/>
              <a:gd name="connsiteX433" fmla="*/ 4309739 w 5710521"/>
              <a:gd name="connsiteY433" fmla="*/ 602086 h 1236446"/>
              <a:gd name="connsiteX434" fmla="*/ 4315981 w 5710521"/>
              <a:gd name="connsiteY434" fmla="*/ 566353 h 1236446"/>
              <a:gd name="connsiteX435" fmla="*/ 4315981 w 5710521"/>
              <a:gd name="connsiteY435" fmla="*/ 240753 h 1236446"/>
              <a:gd name="connsiteX436" fmla="*/ 4232692 w 5710521"/>
              <a:gd name="connsiteY436" fmla="*/ 240753 h 1236446"/>
              <a:gd name="connsiteX437" fmla="*/ 4195439 w 5710521"/>
              <a:gd name="connsiteY437" fmla="*/ 254101 h 1236446"/>
              <a:gd name="connsiteX438" fmla="*/ 4177391 w 5710521"/>
              <a:gd name="connsiteY438" fmla="*/ 304130 h 1236446"/>
              <a:gd name="connsiteX439" fmla="*/ 4165601 w 5710521"/>
              <a:gd name="connsiteY439" fmla="*/ 302270 h 1236446"/>
              <a:gd name="connsiteX440" fmla="*/ 4174287 w 5710521"/>
              <a:gd name="connsiteY440" fmla="*/ 228336 h 1236446"/>
              <a:gd name="connsiteX441" fmla="*/ 2540000 w 5710521"/>
              <a:gd name="connsiteY441" fmla="*/ 215900 h 1236446"/>
              <a:gd name="connsiteX442" fmla="*/ 2698445 w 5710521"/>
              <a:gd name="connsiteY442" fmla="*/ 215900 h 1236446"/>
              <a:gd name="connsiteX443" fmla="*/ 2698445 w 5710521"/>
              <a:gd name="connsiteY443" fmla="*/ 228336 h 1236446"/>
              <a:gd name="connsiteX444" fmla="*/ 2661167 w 5710521"/>
              <a:gd name="connsiteY444" fmla="*/ 233918 h 1236446"/>
              <a:gd name="connsiteX445" fmla="*/ 2650609 w 5710521"/>
              <a:gd name="connsiteY445" fmla="*/ 251310 h 1236446"/>
              <a:gd name="connsiteX446" fmla="*/ 2654954 w 5710521"/>
              <a:gd name="connsiteY446" fmla="*/ 272461 h 1236446"/>
              <a:gd name="connsiteX447" fmla="*/ 2758739 w 5710521"/>
              <a:gd name="connsiteY447" fmla="*/ 585623 h 1236446"/>
              <a:gd name="connsiteX448" fmla="*/ 2874305 w 5710521"/>
              <a:gd name="connsiteY448" fmla="*/ 215900 h 1236446"/>
              <a:gd name="connsiteX449" fmla="*/ 2932732 w 5710521"/>
              <a:gd name="connsiteY449" fmla="*/ 215900 h 1236446"/>
              <a:gd name="connsiteX450" fmla="*/ 3047687 w 5710521"/>
              <a:gd name="connsiteY450" fmla="*/ 585623 h 1236446"/>
              <a:gd name="connsiteX451" fmla="*/ 3152662 w 5710521"/>
              <a:gd name="connsiteY451" fmla="*/ 272461 h 1236446"/>
              <a:gd name="connsiteX452" fmla="*/ 3157652 w 5710521"/>
              <a:gd name="connsiteY452" fmla="*/ 250702 h 1236446"/>
              <a:gd name="connsiteX453" fmla="*/ 3146771 w 5710521"/>
              <a:gd name="connsiteY453" fmla="*/ 233918 h 1236446"/>
              <a:gd name="connsiteX454" fmla="*/ 3109783 w 5710521"/>
              <a:gd name="connsiteY454" fmla="*/ 228336 h 1236446"/>
              <a:gd name="connsiteX455" fmla="*/ 3109783 w 5710521"/>
              <a:gd name="connsiteY455" fmla="*/ 215900 h 1236446"/>
              <a:gd name="connsiteX456" fmla="*/ 3235329 w 5710521"/>
              <a:gd name="connsiteY456" fmla="*/ 215900 h 1236446"/>
              <a:gd name="connsiteX457" fmla="*/ 3235329 w 5710521"/>
              <a:gd name="connsiteY457" fmla="*/ 228336 h 1236446"/>
              <a:gd name="connsiteX458" fmla="*/ 3199951 w 5710521"/>
              <a:gd name="connsiteY458" fmla="*/ 239215 h 1236446"/>
              <a:gd name="connsiteX459" fmla="*/ 3178769 w 5710521"/>
              <a:gd name="connsiteY459" fmla="*/ 272461 h 1236446"/>
              <a:gd name="connsiteX460" fmla="*/ 3060080 w 5710521"/>
              <a:gd name="connsiteY460" fmla="*/ 626007 h 1236446"/>
              <a:gd name="connsiteX461" fmla="*/ 3001685 w 5710521"/>
              <a:gd name="connsiteY461" fmla="*/ 626007 h 1236446"/>
              <a:gd name="connsiteX462" fmla="*/ 2887375 w 5710521"/>
              <a:gd name="connsiteY462" fmla="*/ 256892 h 1236446"/>
              <a:gd name="connsiteX463" fmla="*/ 2772388 w 5710521"/>
              <a:gd name="connsiteY463" fmla="*/ 626007 h 1236446"/>
              <a:gd name="connsiteX464" fmla="*/ 2713993 w 5710521"/>
              <a:gd name="connsiteY464" fmla="*/ 626007 h 1236446"/>
              <a:gd name="connsiteX465" fmla="*/ 2595916 w 5710521"/>
              <a:gd name="connsiteY465" fmla="*/ 272461 h 1236446"/>
              <a:gd name="connsiteX466" fmla="*/ 2575410 w 5710521"/>
              <a:gd name="connsiteY466" fmla="*/ 239500 h 1236446"/>
              <a:gd name="connsiteX467" fmla="*/ 2540000 w 5710521"/>
              <a:gd name="connsiteY467" fmla="*/ 228336 h 1236446"/>
              <a:gd name="connsiteX468" fmla="*/ 3936664 w 5710521"/>
              <a:gd name="connsiteY468" fmla="*/ 203201 h 1236446"/>
              <a:gd name="connsiteX469" fmla="*/ 4080172 w 5710521"/>
              <a:gd name="connsiteY469" fmla="*/ 229786 h 1236446"/>
              <a:gd name="connsiteX470" fmla="*/ 4070159 w 5710521"/>
              <a:gd name="connsiteY470" fmla="*/ 300366 h 1236446"/>
              <a:gd name="connsiteX471" fmla="*/ 4057882 w 5710521"/>
              <a:gd name="connsiteY471" fmla="*/ 302244 h 1236446"/>
              <a:gd name="connsiteX472" fmla="*/ 3936041 w 5710521"/>
              <a:gd name="connsiteY472" fmla="*/ 228045 h 1236446"/>
              <a:gd name="connsiteX473" fmla="*/ 3860239 w 5710521"/>
              <a:gd name="connsiteY473" fmla="*/ 246394 h 1236446"/>
              <a:gd name="connsiteX474" fmla="*/ 3834743 w 5710521"/>
              <a:gd name="connsiteY474" fmla="*/ 298899 h 1236446"/>
              <a:gd name="connsiteX475" fmla="*/ 3848418 w 5710521"/>
              <a:gd name="connsiteY475" fmla="*/ 335245 h 1236446"/>
              <a:gd name="connsiteX476" fmla="*/ 3882923 w 5710521"/>
              <a:gd name="connsiteY476" fmla="*/ 358857 h 1236446"/>
              <a:gd name="connsiteX477" fmla="*/ 3937895 w 5710521"/>
              <a:gd name="connsiteY477" fmla="*/ 378419 h 1236446"/>
              <a:gd name="connsiteX478" fmla="*/ 4029257 w 5710521"/>
              <a:gd name="connsiteY478" fmla="*/ 410736 h 1236446"/>
              <a:gd name="connsiteX479" fmla="*/ 4079898 w 5710521"/>
              <a:gd name="connsiteY479" fmla="*/ 447395 h 1236446"/>
              <a:gd name="connsiteX480" fmla="*/ 4100091 w 5710521"/>
              <a:gd name="connsiteY480" fmla="*/ 510150 h 1236446"/>
              <a:gd name="connsiteX481" fmla="*/ 4056302 w 5710521"/>
              <a:gd name="connsiteY481" fmla="*/ 599334 h 1236446"/>
              <a:gd name="connsiteX482" fmla="*/ 3935996 w 5710521"/>
              <a:gd name="connsiteY482" fmla="*/ 625743 h 1236446"/>
              <a:gd name="connsiteX483" fmla="*/ 3771901 w 5710521"/>
              <a:gd name="connsiteY483" fmla="*/ 592174 h 1236446"/>
              <a:gd name="connsiteX484" fmla="*/ 3787778 w 5710521"/>
              <a:gd name="connsiteY484" fmla="*/ 521222 h 1236446"/>
              <a:gd name="connsiteX485" fmla="*/ 3800070 w 5710521"/>
              <a:gd name="connsiteY485" fmla="*/ 519364 h 1236446"/>
              <a:gd name="connsiteX486" fmla="*/ 3926363 w 5710521"/>
              <a:gd name="connsiteY486" fmla="*/ 600879 h 1236446"/>
              <a:gd name="connsiteX487" fmla="*/ 4044147 w 5710521"/>
              <a:gd name="connsiteY487" fmla="*/ 521966 h 1236446"/>
              <a:gd name="connsiteX488" fmla="*/ 4031430 w 5710521"/>
              <a:gd name="connsiteY488" fmla="*/ 482822 h 1236446"/>
              <a:gd name="connsiteX489" fmla="*/ 3997243 w 5710521"/>
              <a:gd name="connsiteY489" fmla="*/ 457333 h 1236446"/>
              <a:gd name="connsiteX490" fmla="*/ 3937895 w 5710521"/>
              <a:gd name="connsiteY490" fmla="*/ 435579 h 1236446"/>
              <a:gd name="connsiteX491" fmla="*/ 3919890 w 5710521"/>
              <a:gd name="connsiteY491" fmla="*/ 429985 h 1236446"/>
              <a:gd name="connsiteX492" fmla="*/ 3842841 w 5710521"/>
              <a:gd name="connsiteY492" fmla="*/ 402363 h 1236446"/>
              <a:gd name="connsiteX493" fmla="*/ 3797168 w 5710521"/>
              <a:gd name="connsiteY493" fmla="*/ 368481 h 1236446"/>
              <a:gd name="connsiteX494" fmla="*/ 3778844 w 5710521"/>
              <a:gd name="connsiteY494" fmla="*/ 311947 h 1236446"/>
              <a:gd name="connsiteX495" fmla="*/ 3823864 w 5710521"/>
              <a:gd name="connsiteY495" fmla="*/ 230236 h 1236446"/>
              <a:gd name="connsiteX496" fmla="*/ 3936664 w 5710521"/>
              <a:gd name="connsiteY496" fmla="*/ 203201 h 1236446"/>
              <a:gd name="connsiteX497" fmla="*/ 2316621 w 5710521"/>
              <a:gd name="connsiteY497" fmla="*/ 203200 h 1236446"/>
              <a:gd name="connsiteX498" fmla="*/ 2420109 w 5710521"/>
              <a:gd name="connsiteY498" fmla="*/ 230528 h 1236446"/>
              <a:gd name="connsiteX499" fmla="*/ 2488436 w 5710521"/>
              <a:gd name="connsiteY499" fmla="*/ 305724 h 1236446"/>
              <a:gd name="connsiteX500" fmla="*/ 2512378 w 5710521"/>
              <a:gd name="connsiteY500" fmla="*/ 414448 h 1236446"/>
              <a:gd name="connsiteX501" fmla="*/ 2488436 w 5710521"/>
              <a:gd name="connsiteY501" fmla="*/ 523193 h 1236446"/>
              <a:gd name="connsiteX502" fmla="*/ 2420109 w 5710521"/>
              <a:gd name="connsiteY502" fmla="*/ 598388 h 1236446"/>
              <a:gd name="connsiteX503" fmla="*/ 2316621 w 5710521"/>
              <a:gd name="connsiteY503" fmla="*/ 625736 h 1236446"/>
              <a:gd name="connsiteX504" fmla="*/ 2213188 w 5710521"/>
              <a:gd name="connsiteY504" fmla="*/ 598388 h 1236446"/>
              <a:gd name="connsiteX505" fmla="*/ 2144806 w 5710521"/>
              <a:gd name="connsiteY505" fmla="*/ 523193 h 1236446"/>
              <a:gd name="connsiteX506" fmla="*/ 2120901 w 5710521"/>
              <a:gd name="connsiteY506" fmla="*/ 414448 h 1236446"/>
              <a:gd name="connsiteX507" fmla="*/ 2144806 w 5710521"/>
              <a:gd name="connsiteY507" fmla="*/ 305724 h 1236446"/>
              <a:gd name="connsiteX508" fmla="*/ 2213188 w 5710521"/>
              <a:gd name="connsiteY508" fmla="*/ 230528 h 1236446"/>
              <a:gd name="connsiteX509" fmla="*/ 2316621 w 5710521"/>
              <a:gd name="connsiteY509" fmla="*/ 203200 h 1236446"/>
              <a:gd name="connsiteX510" fmla="*/ 1094024 w 5710521"/>
              <a:gd name="connsiteY510" fmla="*/ 165101 h 1236446"/>
              <a:gd name="connsiteX511" fmla="*/ 1094024 w 5710521"/>
              <a:gd name="connsiteY511" fmla="*/ 341715 h 1236446"/>
              <a:gd name="connsiteX512" fmla="*/ 927100 w 5710521"/>
              <a:gd name="connsiteY512" fmla="*/ 341715 h 1236446"/>
              <a:gd name="connsiteX513" fmla="*/ 1052293 w 5710521"/>
              <a:gd name="connsiteY513" fmla="*/ 304307 h 1236446"/>
              <a:gd name="connsiteX514" fmla="*/ 1052293 w 5710521"/>
              <a:gd name="connsiteY514" fmla="*/ 189165 h 1236446"/>
              <a:gd name="connsiteX515" fmla="*/ 736600 w 5710521"/>
              <a:gd name="connsiteY515" fmla="*/ 165101 h 1236446"/>
              <a:gd name="connsiteX516" fmla="*/ 778331 w 5710521"/>
              <a:gd name="connsiteY516" fmla="*/ 189165 h 1236446"/>
              <a:gd name="connsiteX517" fmla="*/ 778331 w 5710521"/>
              <a:gd name="connsiteY517" fmla="*/ 304307 h 1236446"/>
              <a:gd name="connsiteX518" fmla="*/ 903524 w 5710521"/>
              <a:gd name="connsiteY518" fmla="*/ 341715 h 1236446"/>
              <a:gd name="connsiteX519" fmla="*/ 736600 w 5710521"/>
              <a:gd name="connsiteY519" fmla="*/ 341715 h 1236446"/>
              <a:gd name="connsiteX520" fmla="*/ 1024469 w 5710521"/>
              <a:gd name="connsiteY520" fmla="*/ 139701 h 1236446"/>
              <a:gd name="connsiteX521" fmla="*/ 1024469 w 5710521"/>
              <a:gd name="connsiteY521" fmla="*/ 283742 h 1236446"/>
              <a:gd name="connsiteX522" fmla="*/ 927101 w 5710521"/>
              <a:gd name="connsiteY522" fmla="*/ 338150 h 1236446"/>
              <a:gd name="connsiteX523" fmla="*/ 927101 w 5710521"/>
              <a:gd name="connsiteY523" fmla="*/ 214707 h 1236446"/>
              <a:gd name="connsiteX524" fmla="*/ 943919 w 5710521"/>
              <a:gd name="connsiteY524" fmla="*/ 185721 h 1236446"/>
              <a:gd name="connsiteX525" fmla="*/ 812800 w 5710521"/>
              <a:gd name="connsiteY525" fmla="*/ 139701 h 1236446"/>
              <a:gd name="connsiteX526" fmla="*/ 893351 w 5710521"/>
              <a:gd name="connsiteY526" fmla="*/ 185721 h 1236446"/>
              <a:gd name="connsiteX527" fmla="*/ 910170 w 5710521"/>
              <a:gd name="connsiteY527" fmla="*/ 214707 h 1236446"/>
              <a:gd name="connsiteX528" fmla="*/ 910170 w 5710521"/>
              <a:gd name="connsiteY528" fmla="*/ 338150 h 1236446"/>
              <a:gd name="connsiteX529" fmla="*/ 812800 w 5710521"/>
              <a:gd name="connsiteY529" fmla="*/ 283742 h 1236446"/>
              <a:gd name="connsiteX530" fmla="*/ 345298 w 5710521"/>
              <a:gd name="connsiteY530" fmla="*/ 114299 h 1236446"/>
              <a:gd name="connsiteX531" fmla="*/ 378546 w 5710521"/>
              <a:gd name="connsiteY531" fmla="*/ 118252 h 1236446"/>
              <a:gd name="connsiteX532" fmla="*/ 437833 w 5710521"/>
              <a:gd name="connsiteY532" fmla="*/ 139833 h 1236446"/>
              <a:gd name="connsiteX533" fmla="*/ 468198 w 5710521"/>
              <a:gd name="connsiteY533" fmla="*/ 149484 h 1236446"/>
              <a:gd name="connsiteX534" fmla="*/ 478160 w 5710521"/>
              <a:gd name="connsiteY534" fmla="*/ 170496 h 1236446"/>
              <a:gd name="connsiteX535" fmla="*/ 447519 w 5710521"/>
              <a:gd name="connsiteY535" fmla="*/ 198765 h 1236446"/>
              <a:gd name="connsiteX536" fmla="*/ 381893 w 5710521"/>
              <a:gd name="connsiteY536" fmla="*/ 202640 h 1236446"/>
              <a:gd name="connsiteX537" fmla="*/ 337634 w 5710521"/>
              <a:gd name="connsiteY537" fmla="*/ 190101 h 1236446"/>
              <a:gd name="connsiteX538" fmla="*/ 340179 w 5710521"/>
              <a:gd name="connsiteY538" fmla="*/ 225020 h 1236446"/>
              <a:gd name="connsiteX539" fmla="*/ 422323 w 5710521"/>
              <a:gd name="connsiteY539" fmla="*/ 309180 h 1236446"/>
              <a:gd name="connsiteX540" fmla="*/ 459750 w 5710521"/>
              <a:gd name="connsiteY540" fmla="*/ 446877 h 1236446"/>
              <a:gd name="connsiteX541" fmla="*/ 393104 w 5710521"/>
              <a:gd name="connsiteY541" fmla="*/ 496309 h 1236446"/>
              <a:gd name="connsiteX542" fmla="*/ 393104 w 5710521"/>
              <a:gd name="connsiteY542" fmla="*/ 422104 h 1236446"/>
              <a:gd name="connsiteX543" fmla="*/ 384816 w 5710521"/>
              <a:gd name="connsiteY543" fmla="*/ 364692 h 1236446"/>
              <a:gd name="connsiteX544" fmla="*/ 382237 w 5710521"/>
              <a:gd name="connsiteY544" fmla="*/ 361804 h 1236446"/>
              <a:gd name="connsiteX545" fmla="*/ 380953 w 5710521"/>
              <a:gd name="connsiteY545" fmla="*/ 360550 h 1236446"/>
              <a:gd name="connsiteX546" fmla="*/ 377789 w 5710521"/>
              <a:gd name="connsiteY546" fmla="*/ 357321 h 1236446"/>
              <a:gd name="connsiteX547" fmla="*/ 377801 w 5710521"/>
              <a:gd name="connsiteY547" fmla="*/ 357397 h 1236446"/>
              <a:gd name="connsiteX548" fmla="*/ 331284 w 5710521"/>
              <a:gd name="connsiteY548" fmla="*/ 310852 h 1236446"/>
              <a:gd name="connsiteX549" fmla="*/ 331284 w 5710521"/>
              <a:gd name="connsiteY549" fmla="*/ 385020 h 1236446"/>
              <a:gd name="connsiteX550" fmla="*/ 339377 w 5710521"/>
              <a:gd name="connsiteY550" fmla="*/ 442241 h 1236446"/>
              <a:gd name="connsiteX551" fmla="*/ 342139 w 5710521"/>
              <a:gd name="connsiteY551" fmla="*/ 445357 h 1236446"/>
              <a:gd name="connsiteX552" fmla="*/ 393092 w 5710521"/>
              <a:gd name="connsiteY552" fmla="*/ 496309 h 1236446"/>
              <a:gd name="connsiteX553" fmla="*/ 393104 w 5710521"/>
              <a:gd name="connsiteY553" fmla="*/ 496309 h 1236446"/>
              <a:gd name="connsiteX554" fmla="*/ 422323 w 5710521"/>
              <a:gd name="connsiteY554" fmla="*/ 525566 h 1236446"/>
              <a:gd name="connsiteX555" fmla="*/ 459761 w 5710521"/>
              <a:gd name="connsiteY555" fmla="*/ 663263 h 1236446"/>
              <a:gd name="connsiteX556" fmla="*/ 393104 w 5710521"/>
              <a:gd name="connsiteY556" fmla="*/ 712695 h 1236446"/>
              <a:gd name="connsiteX557" fmla="*/ 422323 w 5710521"/>
              <a:gd name="connsiteY557" fmla="*/ 741914 h 1236446"/>
              <a:gd name="connsiteX558" fmla="*/ 454924 w 5710521"/>
              <a:gd name="connsiteY558" fmla="*/ 820603 h 1236446"/>
              <a:gd name="connsiteX559" fmla="*/ 393092 w 5710521"/>
              <a:gd name="connsiteY559" fmla="*/ 929081 h 1236446"/>
              <a:gd name="connsiteX560" fmla="*/ 383383 w 5710521"/>
              <a:gd name="connsiteY560" fmla="*/ 795716 h 1236446"/>
              <a:gd name="connsiteX561" fmla="*/ 302041 w 5710521"/>
              <a:gd name="connsiteY561" fmla="*/ 714367 h 1236446"/>
              <a:gd name="connsiteX562" fmla="*/ 264615 w 5710521"/>
              <a:gd name="connsiteY562" fmla="*/ 576670 h 1236446"/>
              <a:gd name="connsiteX563" fmla="*/ 331272 w 5710521"/>
              <a:gd name="connsiteY563" fmla="*/ 527238 h 1236446"/>
              <a:gd name="connsiteX564" fmla="*/ 331272 w 5710521"/>
              <a:gd name="connsiteY564" fmla="*/ 601444 h 1236446"/>
              <a:gd name="connsiteX565" fmla="*/ 339560 w 5710521"/>
              <a:gd name="connsiteY565" fmla="*/ 658855 h 1236446"/>
              <a:gd name="connsiteX566" fmla="*/ 342139 w 5710521"/>
              <a:gd name="connsiteY566" fmla="*/ 661743 h 1236446"/>
              <a:gd name="connsiteX567" fmla="*/ 343434 w 5710521"/>
              <a:gd name="connsiteY567" fmla="*/ 663035 h 1236446"/>
              <a:gd name="connsiteX568" fmla="*/ 346587 w 5710521"/>
              <a:gd name="connsiteY568" fmla="*/ 666226 h 1236446"/>
              <a:gd name="connsiteX569" fmla="*/ 346575 w 5710521"/>
              <a:gd name="connsiteY569" fmla="*/ 666188 h 1236446"/>
              <a:gd name="connsiteX570" fmla="*/ 393092 w 5710521"/>
              <a:gd name="connsiteY570" fmla="*/ 712695 h 1236446"/>
              <a:gd name="connsiteX571" fmla="*/ 393092 w 5710521"/>
              <a:gd name="connsiteY571" fmla="*/ 638527 h 1236446"/>
              <a:gd name="connsiteX572" fmla="*/ 384999 w 5710521"/>
              <a:gd name="connsiteY572" fmla="*/ 581306 h 1236446"/>
              <a:gd name="connsiteX573" fmla="*/ 382237 w 5710521"/>
              <a:gd name="connsiteY573" fmla="*/ 578190 h 1236446"/>
              <a:gd name="connsiteX574" fmla="*/ 331284 w 5710521"/>
              <a:gd name="connsiteY574" fmla="*/ 527238 h 1236446"/>
              <a:gd name="connsiteX575" fmla="*/ 302041 w 5710521"/>
              <a:gd name="connsiteY575" fmla="*/ 498019 h 1236446"/>
              <a:gd name="connsiteX576" fmla="*/ 264615 w 5710521"/>
              <a:gd name="connsiteY576" fmla="*/ 360322 h 1236446"/>
              <a:gd name="connsiteX577" fmla="*/ 331272 w 5710521"/>
              <a:gd name="connsiteY577" fmla="*/ 310852 h 1236446"/>
              <a:gd name="connsiteX578" fmla="*/ 302053 w 5710521"/>
              <a:gd name="connsiteY578" fmla="*/ 281633 h 1236446"/>
              <a:gd name="connsiteX579" fmla="*/ 254000 w 5710521"/>
              <a:gd name="connsiteY579" fmla="*/ 191203 h 1236446"/>
              <a:gd name="connsiteX580" fmla="*/ 345298 w 5710521"/>
              <a:gd name="connsiteY580" fmla="*/ 114299 h 1236446"/>
              <a:gd name="connsiteX581" fmla="*/ 641407 w 5710521"/>
              <a:gd name="connsiteY581" fmla="*/ 46367 h 1236446"/>
              <a:gd name="connsiteX582" fmla="*/ 641407 w 5710521"/>
              <a:gd name="connsiteY582" fmla="*/ 424971 h 1236446"/>
              <a:gd name="connsiteX583" fmla="*/ 1151956 w 5710521"/>
              <a:gd name="connsiteY583" fmla="*/ 424971 h 1236446"/>
              <a:gd name="connsiteX584" fmla="*/ 1190080 w 5710521"/>
              <a:gd name="connsiteY584" fmla="*/ 92733 h 1236446"/>
              <a:gd name="connsiteX585" fmla="*/ 1190080 w 5710521"/>
              <a:gd name="connsiteY585" fmla="*/ 46367 h 1236446"/>
              <a:gd name="connsiteX586" fmla="*/ 46367 w 5710521"/>
              <a:gd name="connsiteY586" fmla="*/ 46367 h 1236446"/>
              <a:gd name="connsiteX587" fmla="*/ 46367 w 5710521"/>
              <a:gd name="connsiteY587" fmla="*/ 92733 h 1236446"/>
              <a:gd name="connsiteX588" fmla="*/ 138699 w 5710521"/>
              <a:gd name="connsiteY588" fmla="*/ 597444 h 1236446"/>
              <a:gd name="connsiteX589" fmla="*/ 341969 w 5710521"/>
              <a:gd name="connsiteY589" fmla="*/ 938840 h 1236446"/>
              <a:gd name="connsiteX590" fmla="*/ 595040 w 5710521"/>
              <a:gd name="connsiteY590" fmla="*/ 1168270 h 1236446"/>
              <a:gd name="connsiteX591" fmla="*/ 595040 w 5710521"/>
              <a:gd name="connsiteY591" fmla="*/ 46367 h 1236446"/>
              <a:gd name="connsiteX592" fmla="*/ 0 w 5710521"/>
              <a:gd name="connsiteY592" fmla="*/ 0 h 1236446"/>
              <a:gd name="connsiteX593" fmla="*/ 1236447 w 5710521"/>
              <a:gd name="connsiteY593" fmla="*/ 0 h 1236446"/>
              <a:gd name="connsiteX594" fmla="*/ 1236447 w 5710521"/>
              <a:gd name="connsiteY594" fmla="*/ 92733 h 1236446"/>
              <a:gd name="connsiteX595" fmla="*/ 618223 w 5710521"/>
              <a:gd name="connsiteY595" fmla="*/ 1236446 h 1236446"/>
              <a:gd name="connsiteX596" fmla="*/ 0 w 5710521"/>
              <a:gd name="connsiteY596" fmla="*/ 92733 h 1236446"/>
              <a:gd name="connsiteX597" fmla="*/ 0 w 5710521"/>
              <a:gd name="connsiteY597" fmla="*/ 0 h 1236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</a:cxnLst>
            <a:rect l="l" t="t" r="r" b="b"/>
            <a:pathLst>
              <a:path w="5710521" h="1236446">
                <a:moveTo>
                  <a:pt x="2059931" y="924335"/>
                </a:moveTo>
                <a:lnTo>
                  <a:pt x="2038171" y="981014"/>
                </a:lnTo>
                <a:cubicBezTo>
                  <a:pt x="2038171" y="981014"/>
                  <a:pt x="2081447" y="981014"/>
                  <a:pt x="2081447" y="981014"/>
                </a:cubicBezTo>
                <a:close/>
                <a:moveTo>
                  <a:pt x="5049518" y="908304"/>
                </a:moveTo>
                <a:lnTo>
                  <a:pt x="5049518" y="959096"/>
                </a:lnTo>
                <a:cubicBezTo>
                  <a:pt x="5049518" y="959096"/>
                  <a:pt x="5076343" y="959096"/>
                  <a:pt x="5076343" y="959096"/>
                </a:cubicBezTo>
                <a:cubicBezTo>
                  <a:pt x="5098275" y="959096"/>
                  <a:pt x="5106610" y="946299"/>
                  <a:pt x="5106610" y="933502"/>
                </a:cubicBezTo>
                <a:cubicBezTo>
                  <a:pt x="5106610" y="920100"/>
                  <a:pt x="5097890" y="908304"/>
                  <a:pt x="5080389" y="908304"/>
                </a:cubicBezTo>
                <a:close/>
                <a:moveTo>
                  <a:pt x="5588001" y="889000"/>
                </a:moveTo>
                <a:lnTo>
                  <a:pt x="5610571" y="889000"/>
                </a:lnTo>
                <a:lnTo>
                  <a:pt x="5648955" y="964973"/>
                </a:lnTo>
                <a:lnTo>
                  <a:pt x="5687980" y="889000"/>
                </a:lnTo>
                <a:cubicBezTo>
                  <a:pt x="5687980" y="889000"/>
                  <a:pt x="5710521" y="889000"/>
                  <a:pt x="5710521" y="889000"/>
                </a:cubicBezTo>
                <a:lnTo>
                  <a:pt x="5659119" y="985086"/>
                </a:lnTo>
                <a:lnTo>
                  <a:pt x="5659119" y="1039124"/>
                </a:lnTo>
                <a:lnTo>
                  <a:pt x="5638801" y="1039124"/>
                </a:lnTo>
                <a:lnTo>
                  <a:pt x="5638801" y="985086"/>
                </a:lnTo>
                <a:close/>
                <a:moveTo>
                  <a:pt x="5435601" y="889000"/>
                </a:moveTo>
                <a:lnTo>
                  <a:pt x="5544903" y="889000"/>
                </a:lnTo>
                <a:lnTo>
                  <a:pt x="5544903" y="908697"/>
                </a:lnTo>
                <a:lnTo>
                  <a:pt x="5500398" y="908697"/>
                </a:lnTo>
                <a:lnTo>
                  <a:pt x="5500398" y="1039124"/>
                </a:lnTo>
                <a:lnTo>
                  <a:pt x="5480106" y="1039124"/>
                </a:lnTo>
                <a:lnTo>
                  <a:pt x="5480106" y="908697"/>
                </a:lnTo>
                <a:lnTo>
                  <a:pt x="5435601" y="908697"/>
                </a:lnTo>
                <a:cubicBezTo>
                  <a:pt x="5435601" y="908697"/>
                  <a:pt x="5435601" y="889000"/>
                  <a:pt x="5435601" y="889000"/>
                </a:cubicBezTo>
                <a:close/>
                <a:moveTo>
                  <a:pt x="5346700" y="889000"/>
                </a:moveTo>
                <a:lnTo>
                  <a:pt x="5367018" y="889000"/>
                </a:lnTo>
                <a:lnTo>
                  <a:pt x="5367018" y="1039124"/>
                </a:lnTo>
                <a:lnTo>
                  <a:pt x="5346700" y="1039124"/>
                </a:lnTo>
                <a:cubicBezTo>
                  <a:pt x="5346700" y="1039124"/>
                  <a:pt x="5346700" y="889000"/>
                  <a:pt x="5346700" y="889000"/>
                </a:cubicBezTo>
                <a:close/>
                <a:moveTo>
                  <a:pt x="5029201" y="889000"/>
                </a:moveTo>
                <a:lnTo>
                  <a:pt x="5080204" y="889000"/>
                </a:lnTo>
                <a:cubicBezTo>
                  <a:pt x="5112095" y="889000"/>
                  <a:pt x="5127345" y="911557"/>
                  <a:pt x="5127345" y="933710"/>
                </a:cubicBezTo>
                <a:cubicBezTo>
                  <a:pt x="5127345" y="952200"/>
                  <a:pt x="5115937" y="971295"/>
                  <a:pt x="5092400" y="976571"/>
                </a:cubicBezTo>
                <a:lnTo>
                  <a:pt x="5134241" y="1039146"/>
                </a:lnTo>
                <a:lnTo>
                  <a:pt x="5109250" y="1039146"/>
                </a:lnTo>
                <a:lnTo>
                  <a:pt x="5070254" y="978191"/>
                </a:lnTo>
                <a:lnTo>
                  <a:pt x="5049518" y="978191"/>
                </a:lnTo>
                <a:lnTo>
                  <a:pt x="5049518" y="1039146"/>
                </a:lnTo>
                <a:lnTo>
                  <a:pt x="5029201" y="1039146"/>
                </a:lnTo>
                <a:close/>
                <a:moveTo>
                  <a:pt x="4864100" y="889000"/>
                </a:moveTo>
                <a:lnTo>
                  <a:pt x="4957547" y="889000"/>
                </a:lnTo>
                <a:lnTo>
                  <a:pt x="4957547" y="908301"/>
                </a:lnTo>
                <a:lnTo>
                  <a:pt x="4884416" y="908301"/>
                </a:lnTo>
                <a:lnTo>
                  <a:pt x="4884416" y="953200"/>
                </a:lnTo>
                <a:lnTo>
                  <a:pt x="4952092" y="953200"/>
                </a:lnTo>
                <a:lnTo>
                  <a:pt x="4952092" y="972494"/>
                </a:lnTo>
                <a:lnTo>
                  <a:pt x="4884416" y="972494"/>
                </a:lnTo>
                <a:lnTo>
                  <a:pt x="4884416" y="1019818"/>
                </a:lnTo>
                <a:lnTo>
                  <a:pt x="4957547" y="1019818"/>
                </a:lnTo>
                <a:lnTo>
                  <a:pt x="4957547" y="1039126"/>
                </a:lnTo>
                <a:lnTo>
                  <a:pt x="4864100" y="1039126"/>
                </a:lnTo>
                <a:cubicBezTo>
                  <a:pt x="4864100" y="1039126"/>
                  <a:pt x="4864100" y="889000"/>
                  <a:pt x="4864100" y="889000"/>
                </a:cubicBezTo>
                <a:close/>
                <a:moveTo>
                  <a:pt x="4660901" y="889000"/>
                </a:moveTo>
                <a:lnTo>
                  <a:pt x="4684069" y="889000"/>
                </a:lnTo>
                <a:lnTo>
                  <a:pt x="4731598" y="1004180"/>
                </a:lnTo>
                <a:cubicBezTo>
                  <a:pt x="4731598" y="1004180"/>
                  <a:pt x="4778926" y="889000"/>
                  <a:pt x="4778926" y="889000"/>
                </a:cubicBezTo>
                <a:lnTo>
                  <a:pt x="4801074" y="889000"/>
                </a:lnTo>
                <a:lnTo>
                  <a:pt x="4737276" y="1039126"/>
                </a:lnTo>
                <a:lnTo>
                  <a:pt x="4725699" y="1039126"/>
                </a:lnTo>
                <a:close/>
                <a:moveTo>
                  <a:pt x="4572000" y="889000"/>
                </a:moveTo>
                <a:lnTo>
                  <a:pt x="4592318" y="889000"/>
                </a:lnTo>
                <a:lnTo>
                  <a:pt x="4592318" y="1039124"/>
                </a:lnTo>
                <a:lnTo>
                  <a:pt x="4572000" y="1039124"/>
                </a:lnTo>
                <a:cubicBezTo>
                  <a:pt x="4572000" y="1039124"/>
                  <a:pt x="4572000" y="889000"/>
                  <a:pt x="4572000" y="889000"/>
                </a:cubicBezTo>
                <a:close/>
                <a:moveTo>
                  <a:pt x="4381501" y="889000"/>
                </a:moveTo>
                <a:lnTo>
                  <a:pt x="4390642" y="889000"/>
                </a:lnTo>
                <a:lnTo>
                  <a:pt x="4482074" y="996055"/>
                </a:lnTo>
                <a:cubicBezTo>
                  <a:pt x="4482074" y="996055"/>
                  <a:pt x="4482074" y="889000"/>
                  <a:pt x="4482074" y="889000"/>
                </a:cubicBezTo>
                <a:lnTo>
                  <a:pt x="4502188" y="889000"/>
                </a:lnTo>
                <a:lnTo>
                  <a:pt x="4502188" y="1039126"/>
                </a:lnTo>
                <a:lnTo>
                  <a:pt x="4491611" y="1039126"/>
                </a:lnTo>
                <a:lnTo>
                  <a:pt x="4401616" y="932696"/>
                </a:lnTo>
                <a:lnTo>
                  <a:pt x="4401616" y="1039126"/>
                </a:lnTo>
                <a:lnTo>
                  <a:pt x="4381501" y="1039126"/>
                </a:lnTo>
                <a:close/>
                <a:moveTo>
                  <a:pt x="4191001" y="889000"/>
                </a:moveTo>
                <a:lnTo>
                  <a:pt x="4211316" y="889000"/>
                </a:lnTo>
                <a:lnTo>
                  <a:pt x="4211316" y="984898"/>
                </a:lnTo>
                <a:cubicBezTo>
                  <a:pt x="4211316" y="1009082"/>
                  <a:pt x="4223913" y="1021856"/>
                  <a:pt x="4245458" y="1021856"/>
                </a:cubicBezTo>
                <a:cubicBezTo>
                  <a:pt x="4266977" y="1021856"/>
                  <a:pt x="4279383" y="1008247"/>
                  <a:pt x="4279383" y="984898"/>
                </a:cubicBezTo>
                <a:cubicBezTo>
                  <a:pt x="4279383" y="984898"/>
                  <a:pt x="4279383" y="889000"/>
                  <a:pt x="4279383" y="889000"/>
                </a:cubicBezTo>
                <a:lnTo>
                  <a:pt x="4299884" y="889000"/>
                </a:lnTo>
                <a:lnTo>
                  <a:pt x="4299884" y="988555"/>
                </a:lnTo>
                <a:cubicBezTo>
                  <a:pt x="4299884" y="1022068"/>
                  <a:pt x="4277553" y="1041781"/>
                  <a:pt x="4245458" y="1041781"/>
                </a:cubicBezTo>
                <a:cubicBezTo>
                  <a:pt x="4213539" y="1041781"/>
                  <a:pt x="4191001" y="1022068"/>
                  <a:pt x="4191001" y="988555"/>
                </a:cubicBezTo>
                <a:close/>
                <a:moveTo>
                  <a:pt x="3784600" y="889000"/>
                </a:moveTo>
                <a:lnTo>
                  <a:pt x="3878047" y="889000"/>
                </a:lnTo>
                <a:lnTo>
                  <a:pt x="3878047" y="908301"/>
                </a:lnTo>
                <a:lnTo>
                  <a:pt x="3804916" y="908301"/>
                </a:lnTo>
                <a:lnTo>
                  <a:pt x="3804916" y="953200"/>
                </a:lnTo>
                <a:lnTo>
                  <a:pt x="3872565" y="953200"/>
                </a:lnTo>
                <a:lnTo>
                  <a:pt x="3872565" y="972494"/>
                </a:lnTo>
                <a:lnTo>
                  <a:pt x="3804916" y="972494"/>
                </a:lnTo>
                <a:lnTo>
                  <a:pt x="3804916" y="1019818"/>
                </a:lnTo>
                <a:lnTo>
                  <a:pt x="3878047" y="1019818"/>
                </a:lnTo>
                <a:lnTo>
                  <a:pt x="3878047" y="1039126"/>
                </a:lnTo>
                <a:lnTo>
                  <a:pt x="3784600" y="1039126"/>
                </a:lnTo>
                <a:cubicBezTo>
                  <a:pt x="3784600" y="1039126"/>
                  <a:pt x="3784600" y="889000"/>
                  <a:pt x="3784600" y="889000"/>
                </a:cubicBezTo>
                <a:close/>
                <a:moveTo>
                  <a:pt x="3390901" y="889000"/>
                </a:moveTo>
                <a:lnTo>
                  <a:pt x="3400075" y="889000"/>
                </a:lnTo>
                <a:lnTo>
                  <a:pt x="3491476" y="996055"/>
                </a:lnTo>
                <a:cubicBezTo>
                  <a:pt x="3491476" y="996055"/>
                  <a:pt x="3491476" y="889000"/>
                  <a:pt x="3491476" y="889000"/>
                </a:cubicBezTo>
                <a:lnTo>
                  <a:pt x="3511591" y="889000"/>
                </a:lnTo>
                <a:lnTo>
                  <a:pt x="3511591" y="1039126"/>
                </a:lnTo>
                <a:lnTo>
                  <a:pt x="3501014" y="1039126"/>
                </a:lnTo>
                <a:lnTo>
                  <a:pt x="3411016" y="932696"/>
                </a:lnTo>
                <a:lnTo>
                  <a:pt x="3411016" y="1039126"/>
                </a:lnTo>
                <a:lnTo>
                  <a:pt x="3390901" y="1039126"/>
                </a:lnTo>
                <a:close/>
                <a:moveTo>
                  <a:pt x="3225801" y="889000"/>
                </a:moveTo>
                <a:lnTo>
                  <a:pt x="3319246" y="889000"/>
                </a:lnTo>
                <a:lnTo>
                  <a:pt x="3319246" y="908301"/>
                </a:lnTo>
                <a:lnTo>
                  <a:pt x="3246116" y="908301"/>
                </a:lnTo>
                <a:lnTo>
                  <a:pt x="3246116" y="953200"/>
                </a:lnTo>
                <a:lnTo>
                  <a:pt x="3313769" y="953200"/>
                </a:lnTo>
                <a:lnTo>
                  <a:pt x="3313769" y="972494"/>
                </a:lnTo>
                <a:lnTo>
                  <a:pt x="3246116" y="972494"/>
                </a:lnTo>
                <a:lnTo>
                  <a:pt x="3246116" y="1019818"/>
                </a:lnTo>
                <a:lnTo>
                  <a:pt x="3319246" y="1019818"/>
                </a:lnTo>
                <a:lnTo>
                  <a:pt x="3319246" y="1039126"/>
                </a:lnTo>
                <a:lnTo>
                  <a:pt x="3225801" y="1039126"/>
                </a:lnTo>
                <a:cubicBezTo>
                  <a:pt x="3225801" y="1039126"/>
                  <a:pt x="3225801" y="889000"/>
                  <a:pt x="3225801" y="889000"/>
                </a:cubicBezTo>
                <a:close/>
                <a:moveTo>
                  <a:pt x="3124200" y="889000"/>
                </a:moveTo>
                <a:lnTo>
                  <a:pt x="3144518" y="889000"/>
                </a:lnTo>
                <a:lnTo>
                  <a:pt x="3144518" y="1039124"/>
                </a:lnTo>
                <a:lnTo>
                  <a:pt x="3124200" y="1039124"/>
                </a:lnTo>
                <a:cubicBezTo>
                  <a:pt x="3124200" y="1039124"/>
                  <a:pt x="3124200" y="889000"/>
                  <a:pt x="3124200" y="889000"/>
                </a:cubicBezTo>
                <a:close/>
                <a:moveTo>
                  <a:pt x="2489201" y="889000"/>
                </a:moveTo>
                <a:lnTo>
                  <a:pt x="2509728" y="889000"/>
                </a:lnTo>
                <a:lnTo>
                  <a:pt x="2509728" y="952387"/>
                </a:lnTo>
                <a:lnTo>
                  <a:pt x="2585076" y="952387"/>
                </a:lnTo>
                <a:cubicBezTo>
                  <a:pt x="2585076" y="952387"/>
                  <a:pt x="2585076" y="889000"/>
                  <a:pt x="2585076" y="889000"/>
                </a:cubicBezTo>
                <a:lnTo>
                  <a:pt x="2605394" y="889000"/>
                </a:lnTo>
                <a:lnTo>
                  <a:pt x="2605394" y="1039126"/>
                </a:lnTo>
                <a:lnTo>
                  <a:pt x="2585076" y="1039126"/>
                </a:lnTo>
                <a:lnTo>
                  <a:pt x="2585076" y="971875"/>
                </a:lnTo>
                <a:lnTo>
                  <a:pt x="2509728" y="971875"/>
                </a:lnTo>
                <a:lnTo>
                  <a:pt x="2509728" y="1039126"/>
                </a:lnTo>
                <a:lnTo>
                  <a:pt x="2489201" y="1039126"/>
                </a:lnTo>
                <a:close/>
                <a:moveTo>
                  <a:pt x="2311400" y="889000"/>
                </a:moveTo>
                <a:lnTo>
                  <a:pt x="2420705" y="889000"/>
                </a:lnTo>
                <a:lnTo>
                  <a:pt x="2420705" y="908697"/>
                </a:lnTo>
                <a:lnTo>
                  <a:pt x="2376203" y="908697"/>
                </a:lnTo>
                <a:lnTo>
                  <a:pt x="2376203" y="1039124"/>
                </a:lnTo>
                <a:lnTo>
                  <a:pt x="2355906" y="1039124"/>
                </a:lnTo>
                <a:lnTo>
                  <a:pt x="2355906" y="908697"/>
                </a:lnTo>
                <a:lnTo>
                  <a:pt x="2311400" y="908697"/>
                </a:lnTo>
                <a:cubicBezTo>
                  <a:pt x="2311400" y="908697"/>
                  <a:pt x="2311400" y="889000"/>
                  <a:pt x="2311400" y="889000"/>
                </a:cubicBezTo>
                <a:close/>
                <a:moveTo>
                  <a:pt x="2184401" y="889000"/>
                </a:moveTo>
                <a:lnTo>
                  <a:pt x="2204716" y="889000"/>
                </a:lnTo>
                <a:cubicBezTo>
                  <a:pt x="2204716" y="889000"/>
                  <a:pt x="2204716" y="1019429"/>
                  <a:pt x="2204716" y="1019429"/>
                </a:cubicBezTo>
                <a:lnTo>
                  <a:pt x="2285368" y="1019429"/>
                </a:lnTo>
                <a:lnTo>
                  <a:pt x="2285368" y="1039126"/>
                </a:lnTo>
                <a:lnTo>
                  <a:pt x="2184401" y="1039126"/>
                </a:lnTo>
                <a:close/>
                <a:moveTo>
                  <a:pt x="2054627" y="889000"/>
                </a:moveTo>
                <a:cubicBezTo>
                  <a:pt x="2054627" y="889000"/>
                  <a:pt x="2065595" y="889000"/>
                  <a:pt x="2065595" y="889000"/>
                </a:cubicBezTo>
                <a:lnTo>
                  <a:pt x="2125743" y="1039124"/>
                </a:lnTo>
                <a:lnTo>
                  <a:pt x="2103592" y="1039124"/>
                </a:lnTo>
                <a:lnTo>
                  <a:pt x="2088345" y="1000106"/>
                </a:lnTo>
                <a:lnTo>
                  <a:pt x="2031274" y="1000106"/>
                </a:lnTo>
                <a:lnTo>
                  <a:pt x="2016044" y="1039124"/>
                </a:lnTo>
                <a:lnTo>
                  <a:pt x="1993900" y="1039124"/>
                </a:lnTo>
                <a:close/>
                <a:moveTo>
                  <a:pt x="1841501" y="889000"/>
                </a:moveTo>
                <a:lnTo>
                  <a:pt x="1934946" y="889000"/>
                </a:lnTo>
                <a:lnTo>
                  <a:pt x="1934946" y="908301"/>
                </a:lnTo>
                <a:lnTo>
                  <a:pt x="1861816" y="908301"/>
                </a:lnTo>
                <a:lnTo>
                  <a:pt x="1861816" y="953200"/>
                </a:lnTo>
                <a:lnTo>
                  <a:pt x="1929469" y="953200"/>
                </a:lnTo>
                <a:lnTo>
                  <a:pt x="1929469" y="972494"/>
                </a:lnTo>
                <a:lnTo>
                  <a:pt x="1861816" y="972494"/>
                </a:lnTo>
                <a:lnTo>
                  <a:pt x="1861816" y="1019818"/>
                </a:lnTo>
                <a:lnTo>
                  <a:pt x="1934946" y="1019818"/>
                </a:lnTo>
                <a:lnTo>
                  <a:pt x="1934946" y="1039126"/>
                </a:lnTo>
                <a:lnTo>
                  <a:pt x="1841501" y="1039126"/>
                </a:lnTo>
                <a:cubicBezTo>
                  <a:pt x="1841501" y="1039126"/>
                  <a:pt x="1841501" y="889000"/>
                  <a:pt x="1841501" y="889000"/>
                </a:cubicBezTo>
                <a:close/>
                <a:moveTo>
                  <a:pt x="1651001" y="889000"/>
                </a:moveTo>
                <a:lnTo>
                  <a:pt x="1671528" y="889000"/>
                </a:lnTo>
                <a:lnTo>
                  <a:pt x="1671528" y="952387"/>
                </a:lnTo>
                <a:lnTo>
                  <a:pt x="1746898" y="952387"/>
                </a:lnTo>
                <a:cubicBezTo>
                  <a:pt x="1746898" y="952387"/>
                  <a:pt x="1746898" y="889000"/>
                  <a:pt x="1746898" y="889000"/>
                </a:cubicBezTo>
                <a:lnTo>
                  <a:pt x="1767194" y="889000"/>
                </a:lnTo>
                <a:lnTo>
                  <a:pt x="1767194" y="1039126"/>
                </a:lnTo>
                <a:lnTo>
                  <a:pt x="1746898" y="1039126"/>
                </a:lnTo>
                <a:lnTo>
                  <a:pt x="1746898" y="971875"/>
                </a:lnTo>
                <a:lnTo>
                  <a:pt x="1671528" y="971875"/>
                </a:lnTo>
                <a:lnTo>
                  <a:pt x="1671528" y="1039126"/>
                </a:lnTo>
                <a:lnTo>
                  <a:pt x="1651001" y="1039126"/>
                </a:lnTo>
                <a:close/>
                <a:moveTo>
                  <a:pt x="5235039" y="876301"/>
                </a:moveTo>
                <a:cubicBezTo>
                  <a:pt x="5251278" y="876301"/>
                  <a:pt x="5267526" y="882596"/>
                  <a:pt x="5279119" y="898449"/>
                </a:cubicBezTo>
                <a:lnTo>
                  <a:pt x="5265493" y="911455"/>
                </a:lnTo>
                <a:cubicBezTo>
                  <a:pt x="5256764" y="899857"/>
                  <a:pt x="5244990" y="895394"/>
                  <a:pt x="5235249" y="895394"/>
                </a:cubicBezTo>
                <a:cubicBezTo>
                  <a:pt x="5222033" y="895394"/>
                  <a:pt x="5211457" y="903335"/>
                  <a:pt x="5211457" y="915717"/>
                </a:cubicBezTo>
                <a:cubicBezTo>
                  <a:pt x="5211457" y="924857"/>
                  <a:pt x="5217359" y="930937"/>
                  <a:pt x="5224254" y="935011"/>
                </a:cubicBezTo>
                <a:cubicBezTo>
                  <a:pt x="5232394" y="939898"/>
                  <a:pt x="5250266" y="947393"/>
                  <a:pt x="5260632" y="953508"/>
                </a:cubicBezTo>
                <a:cubicBezTo>
                  <a:pt x="5273614" y="961212"/>
                  <a:pt x="5282366" y="972178"/>
                  <a:pt x="5282366" y="988425"/>
                </a:cubicBezTo>
                <a:cubicBezTo>
                  <a:pt x="5282366" y="1014022"/>
                  <a:pt x="5261028" y="1031520"/>
                  <a:pt x="5232795" y="1031520"/>
                </a:cubicBezTo>
                <a:cubicBezTo>
                  <a:pt x="5212078" y="1031520"/>
                  <a:pt x="5191766" y="1021359"/>
                  <a:pt x="5181601" y="1000620"/>
                </a:cubicBezTo>
                <a:lnTo>
                  <a:pt x="5196622" y="988238"/>
                </a:lnTo>
                <a:cubicBezTo>
                  <a:pt x="5204973" y="1004910"/>
                  <a:pt x="5218557" y="1012218"/>
                  <a:pt x="5232585" y="1012218"/>
                </a:cubicBezTo>
                <a:cubicBezTo>
                  <a:pt x="5250266" y="1012218"/>
                  <a:pt x="5260216" y="1001432"/>
                  <a:pt x="5260216" y="989446"/>
                </a:cubicBezTo>
                <a:cubicBezTo>
                  <a:pt x="5260216" y="979285"/>
                  <a:pt x="5252902" y="973198"/>
                  <a:pt x="5244593" y="968527"/>
                </a:cubicBezTo>
                <a:cubicBezTo>
                  <a:pt x="5234619" y="963037"/>
                  <a:pt x="5222425" y="958991"/>
                  <a:pt x="5212269" y="952675"/>
                </a:cubicBezTo>
                <a:cubicBezTo>
                  <a:pt x="5199282" y="944367"/>
                  <a:pt x="5189723" y="933193"/>
                  <a:pt x="5189723" y="916917"/>
                </a:cubicBezTo>
                <a:cubicBezTo>
                  <a:pt x="5189723" y="894381"/>
                  <a:pt x="5207403" y="876301"/>
                  <a:pt x="5235039" y="876301"/>
                </a:cubicBezTo>
                <a:close/>
                <a:moveTo>
                  <a:pt x="3990438" y="876301"/>
                </a:moveTo>
                <a:cubicBezTo>
                  <a:pt x="4006686" y="876301"/>
                  <a:pt x="4022929" y="882596"/>
                  <a:pt x="4034521" y="898449"/>
                </a:cubicBezTo>
                <a:lnTo>
                  <a:pt x="4020890" y="911455"/>
                </a:lnTo>
                <a:cubicBezTo>
                  <a:pt x="4012167" y="899857"/>
                  <a:pt x="4000388" y="895394"/>
                  <a:pt x="3990624" y="895394"/>
                </a:cubicBezTo>
                <a:cubicBezTo>
                  <a:pt x="3977432" y="895394"/>
                  <a:pt x="3966857" y="903335"/>
                  <a:pt x="3966857" y="915717"/>
                </a:cubicBezTo>
                <a:cubicBezTo>
                  <a:pt x="3966857" y="924857"/>
                  <a:pt x="3972753" y="930937"/>
                  <a:pt x="3979652" y="935011"/>
                </a:cubicBezTo>
                <a:cubicBezTo>
                  <a:pt x="3987774" y="939898"/>
                  <a:pt x="4005664" y="947393"/>
                  <a:pt x="4016029" y="953508"/>
                </a:cubicBezTo>
                <a:cubicBezTo>
                  <a:pt x="4029012" y="961212"/>
                  <a:pt x="4037763" y="972178"/>
                  <a:pt x="4037763" y="988425"/>
                </a:cubicBezTo>
                <a:cubicBezTo>
                  <a:pt x="4037763" y="1014022"/>
                  <a:pt x="4016426" y="1031520"/>
                  <a:pt x="3988194" y="1031520"/>
                </a:cubicBezTo>
                <a:cubicBezTo>
                  <a:pt x="3967477" y="1031520"/>
                  <a:pt x="3947161" y="1021359"/>
                  <a:pt x="3937001" y="1000620"/>
                </a:cubicBezTo>
                <a:lnTo>
                  <a:pt x="3952022" y="988238"/>
                </a:lnTo>
                <a:cubicBezTo>
                  <a:pt x="3960354" y="1004910"/>
                  <a:pt x="3973957" y="1012218"/>
                  <a:pt x="3987984" y="1012218"/>
                </a:cubicBezTo>
                <a:cubicBezTo>
                  <a:pt x="4005664" y="1012218"/>
                  <a:pt x="4015614" y="1001432"/>
                  <a:pt x="4015614" y="989446"/>
                </a:cubicBezTo>
                <a:cubicBezTo>
                  <a:pt x="4015614" y="979285"/>
                  <a:pt x="4008300" y="973198"/>
                  <a:pt x="3999968" y="968527"/>
                </a:cubicBezTo>
                <a:cubicBezTo>
                  <a:pt x="3990018" y="963037"/>
                  <a:pt x="3977819" y="958991"/>
                  <a:pt x="3967668" y="952675"/>
                </a:cubicBezTo>
                <a:cubicBezTo>
                  <a:pt x="3954681" y="944367"/>
                  <a:pt x="3945123" y="933193"/>
                  <a:pt x="3945123" y="916917"/>
                </a:cubicBezTo>
                <a:cubicBezTo>
                  <a:pt x="3945123" y="894381"/>
                  <a:pt x="3962803" y="876301"/>
                  <a:pt x="3990438" y="876301"/>
                </a:cubicBezTo>
                <a:close/>
                <a:moveTo>
                  <a:pt x="3659206" y="876301"/>
                </a:moveTo>
                <a:cubicBezTo>
                  <a:pt x="3687254" y="876301"/>
                  <a:pt x="3711434" y="889928"/>
                  <a:pt x="3724028" y="909203"/>
                </a:cubicBezTo>
                <a:lnTo>
                  <a:pt x="3708985" y="921819"/>
                </a:lnTo>
                <a:cubicBezTo>
                  <a:pt x="3697596" y="906383"/>
                  <a:pt x="3680334" y="896014"/>
                  <a:pt x="3659617" y="896014"/>
                </a:cubicBezTo>
                <a:cubicBezTo>
                  <a:pt x="3627941" y="896014"/>
                  <a:pt x="3602343" y="920599"/>
                  <a:pt x="3602343" y="954728"/>
                </a:cubicBezTo>
                <a:cubicBezTo>
                  <a:pt x="3602343" y="988241"/>
                  <a:pt x="3627106" y="1011800"/>
                  <a:pt x="3659418" y="1011800"/>
                </a:cubicBezTo>
                <a:cubicBezTo>
                  <a:pt x="3680123" y="1011800"/>
                  <a:pt x="3698013" y="1001846"/>
                  <a:pt x="3709792" y="986411"/>
                </a:cubicBezTo>
                <a:lnTo>
                  <a:pt x="3724419" y="998811"/>
                </a:lnTo>
                <a:cubicBezTo>
                  <a:pt x="3711024" y="1017512"/>
                  <a:pt x="3687042" y="1031304"/>
                  <a:pt x="3658604" y="1031304"/>
                </a:cubicBezTo>
                <a:cubicBezTo>
                  <a:pt x="3616347" y="1031304"/>
                  <a:pt x="3581400" y="1000433"/>
                  <a:pt x="3581400" y="954520"/>
                </a:cubicBezTo>
                <a:cubicBezTo>
                  <a:pt x="3581400" y="908191"/>
                  <a:pt x="3617155" y="876301"/>
                  <a:pt x="3659206" y="876301"/>
                </a:cubicBezTo>
                <a:close/>
                <a:moveTo>
                  <a:pt x="2998805" y="876301"/>
                </a:moveTo>
                <a:cubicBezTo>
                  <a:pt x="3026852" y="876301"/>
                  <a:pt x="3051039" y="889928"/>
                  <a:pt x="3063626" y="909203"/>
                </a:cubicBezTo>
                <a:lnTo>
                  <a:pt x="3048589" y="921819"/>
                </a:lnTo>
                <a:cubicBezTo>
                  <a:pt x="3037194" y="906383"/>
                  <a:pt x="3019933" y="896014"/>
                  <a:pt x="2999215" y="896014"/>
                </a:cubicBezTo>
                <a:cubicBezTo>
                  <a:pt x="2967520" y="896014"/>
                  <a:pt x="2941923" y="920599"/>
                  <a:pt x="2941923" y="954728"/>
                </a:cubicBezTo>
                <a:cubicBezTo>
                  <a:pt x="2941923" y="988241"/>
                  <a:pt x="2966706" y="1011800"/>
                  <a:pt x="2999017" y="1011800"/>
                </a:cubicBezTo>
                <a:cubicBezTo>
                  <a:pt x="3019721" y="1011800"/>
                  <a:pt x="3037592" y="1001846"/>
                  <a:pt x="3049397" y="986411"/>
                </a:cubicBezTo>
                <a:lnTo>
                  <a:pt x="3064017" y="998811"/>
                </a:lnTo>
                <a:cubicBezTo>
                  <a:pt x="3050622" y="1017512"/>
                  <a:pt x="3026640" y="1031304"/>
                  <a:pt x="2998183" y="1031304"/>
                </a:cubicBezTo>
                <a:cubicBezTo>
                  <a:pt x="2955946" y="1031304"/>
                  <a:pt x="2921000" y="1000433"/>
                  <a:pt x="2921000" y="954520"/>
                </a:cubicBezTo>
                <a:cubicBezTo>
                  <a:pt x="2921000" y="908191"/>
                  <a:pt x="2956754" y="876301"/>
                  <a:pt x="2998805" y="876301"/>
                </a:cubicBezTo>
                <a:close/>
                <a:moveTo>
                  <a:pt x="2809338" y="876301"/>
                </a:moveTo>
                <a:cubicBezTo>
                  <a:pt x="2825582" y="876301"/>
                  <a:pt x="2841825" y="882596"/>
                  <a:pt x="2853423" y="898449"/>
                </a:cubicBezTo>
                <a:lnTo>
                  <a:pt x="2839791" y="911455"/>
                </a:lnTo>
                <a:cubicBezTo>
                  <a:pt x="2831063" y="899857"/>
                  <a:pt x="2819288" y="895394"/>
                  <a:pt x="2809515" y="895394"/>
                </a:cubicBezTo>
                <a:cubicBezTo>
                  <a:pt x="2796332" y="895394"/>
                  <a:pt x="2785756" y="903335"/>
                  <a:pt x="2785756" y="915717"/>
                </a:cubicBezTo>
                <a:cubicBezTo>
                  <a:pt x="2785756" y="924857"/>
                  <a:pt x="2791657" y="930937"/>
                  <a:pt x="2798576" y="935011"/>
                </a:cubicBezTo>
                <a:cubicBezTo>
                  <a:pt x="2806697" y="939898"/>
                  <a:pt x="2824565" y="947393"/>
                  <a:pt x="2834930" y="953508"/>
                </a:cubicBezTo>
                <a:cubicBezTo>
                  <a:pt x="2847913" y="961212"/>
                  <a:pt x="2856665" y="972178"/>
                  <a:pt x="2856665" y="988425"/>
                </a:cubicBezTo>
                <a:cubicBezTo>
                  <a:pt x="2856665" y="1014022"/>
                  <a:pt x="2835327" y="1031520"/>
                  <a:pt x="2807094" y="1031520"/>
                </a:cubicBezTo>
                <a:cubicBezTo>
                  <a:pt x="2786381" y="1031520"/>
                  <a:pt x="2766060" y="1021359"/>
                  <a:pt x="2755900" y="1000620"/>
                </a:cubicBezTo>
                <a:lnTo>
                  <a:pt x="2770917" y="988238"/>
                </a:lnTo>
                <a:cubicBezTo>
                  <a:pt x="2779272" y="1004910"/>
                  <a:pt x="2792856" y="1012218"/>
                  <a:pt x="2806884" y="1012218"/>
                </a:cubicBezTo>
                <a:cubicBezTo>
                  <a:pt x="2824565" y="1012218"/>
                  <a:pt x="2834515" y="1001432"/>
                  <a:pt x="2834515" y="989446"/>
                </a:cubicBezTo>
                <a:cubicBezTo>
                  <a:pt x="2834515" y="979285"/>
                  <a:pt x="2827200" y="973198"/>
                  <a:pt x="2818892" y="968527"/>
                </a:cubicBezTo>
                <a:cubicBezTo>
                  <a:pt x="2808918" y="963037"/>
                  <a:pt x="2796724" y="958991"/>
                  <a:pt x="2786568" y="952675"/>
                </a:cubicBezTo>
                <a:cubicBezTo>
                  <a:pt x="2773580" y="944367"/>
                  <a:pt x="2764022" y="933193"/>
                  <a:pt x="2764022" y="916917"/>
                </a:cubicBezTo>
                <a:cubicBezTo>
                  <a:pt x="2764022" y="894381"/>
                  <a:pt x="2781702" y="876301"/>
                  <a:pt x="2809338" y="876301"/>
                </a:cubicBezTo>
                <a:close/>
                <a:moveTo>
                  <a:pt x="833442" y="685801"/>
                </a:moveTo>
                <a:cubicBezTo>
                  <a:pt x="886926" y="685801"/>
                  <a:pt x="930283" y="729160"/>
                  <a:pt x="930283" y="782645"/>
                </a:cubicBezTo>
                <a:cubicBezTo>
                  <a:pt x="930283" y="836130"/>
                  <a:pt x="886926" y="879489"/>
                  <a:pt x="833442" y="879489"/>
                </a:cubicBezTo>
                <a:cubicBezTo>
                  <a:pt x="779958" y="879489"/>
                  <a:pt x="736601" y="836130"/>
                  <a:pt x="736601" y="782645"/>
                </a:cubicBezTo>
                <a:cubicBezTo>
                  <a:pt x="736601" y="729160"/>
                  <a:pt x="779958" y="685801"/>
                  <a:pt x="833442" y="685801"/>
                </a:cubicBezTo>
                <a:close/>
                <a:moveTo>
                  <a:pt x="902864" y="558801"/>
                </a:moveTo>
                <a:cubicBezTo>
                  <a:pt x="945586" y="558801"/>
                  <a:pt x="980228" y="593435"/>
                  <a:pt x="980228" y="636164"/>
                </a:cubicBezTo>
                <a:cubicBezTo>
                  <a:pt x="980228" y="668372"/>
                  <a:pt x="960543" y="695972"/>
                  <a:pt x="932549" y="707615"/>
                </a:cubicBezTo>
                <a:cubicBezTo>
                  <a:pt x="909755" y="677673"/>
                  <a:pt x="873753" y="658313"/>
                  <a:pt x="833316" y="658313"/>
                </a:cubicBezTo>
                <a:cubicBezTo>
                  <a:pt x="831790" y="658313"/>
                  <a:pt x="830279" y="658348"/>
                  <a:pt x="828767" y="658403"/>
                </a:cubicBezTo>
                <a:cubicBezTo>
                  <a:pt x="826654" y="651355"/>
                  <a:pt x="825501" y="643894"/>
                  <a:pt x="825501" y="636164"/>
                </a:cubicBezTo>
                <a:cubicBezTo>
                  <a:pt x="825501" y="593435"/>
                  <a:pt x="860142" y="558801"/>
                  <a:pt x="902864" y="558801"/>
                </a:cubicBezTo>
                <a:close/>
                <a:moveTo>
                  <a:pt x="641407" y="471338"/>
                </a:moveTo>
                <a:cubicBezTo>
                  <a:pt x="641407" y="471338"/>
                  <a:pt x="641407" y="1168270"/>
                  <a:pt x="641407" y="1168270"/>
                </a:cubicBezTo>
                <a:cubicBezTo>
                  <a:pt x="704775" y="1126196"/>
                  <a:pt x="802946" y="1048232"/>
                  <a:pt x="894478" y="938840"/>
                </a:cubicBezTo>
                <a:cubicBezTo>
                  <a:pt x="980342" y="836147"/>
                  <a:pt x="1048747" y="721317"/>
                  <a:pt x="1097747" y="597444"/>
                </a:cubicBezTo>
                <a:cubicBezTo>
                  <a:pt x="1113947" y="556401"/>
                  <a:pt x="1128029" y="514327"/>
                  <a:pt x="1139992" y="471338"/>
                </a:cubicBezTo>
                <a:close/>
                <a:moveTo>
                  <a:pt x="4741431" y="250706"/>
                </a:moveTo>
                <a:lnTo>
                  <a:pt x="4678665" y="414134"/>
                </a:lnTo>
                <a:cubicBezTo>
                  <a:pt x="4678665" y="414134"/>
                  <a:pt x="4804820" y="414134"/>
                  <a:pt x="4804820" y="414134"/>
                </a:cubicBezTo>
                <a:close/>
                <a:moveTo>
                  <a:pt x="1737990" y="240756"/>
                </a:moveTo>
                <a:lnTo>
                  <a:pt x="1737990" y="601183"/>
                </a:lnTo>
                <a:lnTo>
                  <a:pt x="1803878" y="601183"/>
                </a:lnTo>
                <a:cubicBezTo>
                  <a:pt x="1852345" y="601183"/>
                  <a:pt x="1890952" y="586904"/>
                  <a:pt x="1919750" y="558308"/>
                </a:cubicBezTo>
                <a:cubicBezTo>
                  <a:pt x="1948530" y="529732"/>
                  <a:pt x="1962921" y="483971"/>
                  <a:pt x="1962921" y="420988"/>
                </a:cubicBezTo>
                <a:cubicBezTo>
                  <a:pt x="1962921" y="358025"/>
                  <a:pt x="1948530" y="312245"/>
                  <a:pt x="1919750" y="283631"/>
                </a:cubicBezTo>
                <a:cubicBezTo>
                  <a:pt x="1890952" y="255073"/>
                  <a:pt x="1852345" y="240756"/>
                  <a:pt x="1803878" y="240756"/>
                </a:cubicBezTo>
                <a:close/>
                <a:moveTo>
                  <a:pt x="2308556" y="229295"/>
                </a:moveTo>
                <a:cubicBezTo>
                  <a:pt x="2304406" y="229295"/>
                  <a:pt x="2297392" y="229687"/>
                  <a:pt x="2287442" y="230528"/>
                </a:cubicBezTo>
                <a:cubicBezTo>
                  <a:pt x="2251774" y="234655"/>
                  <a:pt x="2224153" y="250931"/>
                  <a:pt x="2204488" y="279315"/>
                </a:cubicBezTo>
                <a:cubicBezTo>
                  <a:pt x="2184806" y="307699"/>
                  <a:pt x="2174964" y="344241"/>
                  <a:pt x="2174964" y="388998"/>
                </a:cubicBezTo>
                <a:cubicBezTo>
                  <a:pt x="2174964" y="400579"/>
                  <a:pt x="2175998" y="414664"/>
                  <a:pt x="2178082" y="431252"/>
                </a:cubicBezTo>
                <a:cubicBezTo>
                  <a:pt x="2184280" y="483854"/>
                  <a:pt x="2200030" y="525071"/>
                  <a:pt x="2225295" y="554902"/>
                </a:cubicBezTo>
                <a:cubicBezTo>
                  <a:pt x="2250559" y="584734"/>
                  <a:pt x="2283690" y="599660"/>
                  <a:pt x="2324723" y="599660"/>
                </a:cubicBezTo>
                <a:cubicBezTo>
                  <a:pt x="2328855" y="599660"/>
                  <a:pt x="2335905" y="599230"/>
                  <a:pt x="2345855" y="598388"/>
                </a:cubicBezTo>
                <a:cubicBezTo>
                  <a:pt x="2381450" y="594261"/>
                  <a:pt x="2409108" y="577985"/>
                  <a:pt x="2428808" y="549621"/>
                </a:cubicBezTo>
                <a:cubicBezTo>
                  <a:pt x="2448473" y="521256"/>
                  <a:pt x="2458314" y="484675"/>
                  <a:pt x="2458314" y="439937"/>
                </a:cubicBezTo>
                <a:cubicBezTo>
                  <a:pt x="2458314" y="428357"/>
                  <a:pt x="2457263" y="414272"/>
                  <a:pt x="2455197" y="397684"/>
                </a:cubicBezTo>
                <a:cubicBezTo>
                  <a:pt x="2448998" y="345082"/>
                  <a:pt x="2433231" y="303846"/>
                  <a:pt x="2407966" y="274033"/>
                </a:cubicBezTo>
                <a:cubicBezTo>
                  <a:pt x="2382701" y="244202"/>
                  <a:pt x="2349552" y="229295"/>
                  <a:pt x="2308556" y="229295"/>
                </a:cubicBezTo>
                <a:close/>
                <a:moveTo>
                  <a:pt x="5410201" y="215901"/>
                </a:moveTo>
                <a:lnTo>
                  <a:pt x="5692961" y="215901"/>
                </a:lnTo>
                <a:lnTo>
                  <a:pt x="5694805" y="228357"/>
                </a:lnTo>
                <a:lnTo>
                  <a:pt x="5703500" y="302294"/>
                </a:lnTo>
                <a:lnTo>
                  <a:pt x="5691685" y="304155"/>
                </a:lnTo>
                <a:cubicBezTo>
                  <a:pt x="5688371" y="279737"/>
                  <a:pt x="5682380" y="263066"/>
                  <a:pt x="5673672" y="254142"/>
                </a:cubicBezTo>
                <a:cubicBezTo>
                  <a:pt x="5664978" y="245237"/>
                  <a:pt x="5652553" y="240756"/>
                  <a:pt x="5636384" y="240756"/>
                </a:cubicBezTo>
                <a:lnTo>
                  <a:pt x="5497188" y="240756"/>
                </a:lnTo>
                <a:lnTo>
                  <a:pt x="5497188" y="405453"/>
                </a:lnTo>
                <a:lnTo>
                  <a:pt x="5582969" y="405453"/>
                </a:lnTo>
                <a:cubicBezTo>
                  <a:pt x="5599110" y="405453"/>
                  <a:pt x="5611021" y="403383"/>
                  <a:pt x="5618690" y="399225"/>
                </a:cubicBezTo>
                <a:cubicBezTo>
                  <a:pt x="5626344" y="395105"/>
                  <a:pt x="5630172" y="386788"/>
                  <a:pt x="5630172" y="374389"/>
                </a:cubicBezTo>
                <a:lnTo>
                  <a:pt x="5642624" y="374389"/>
                </a:lnTo>
                <a:lnTo>
                  <a:pt x="5642624" y="461371"/>
                </a:lnTo>
                <a:lnTo>
                  <a:pt x="5630172" y="461371"/>
                </a:lnTo>
                <a:cubicBezTo>
                  <a:pt x="5630172" y="448934"/>
                  <a:pt x="5626344" y="440655"/>
                  <a:pt x="5618690" y="436497"/>
                </a:cubicBezTo>
                <a:cubicBezTo>
                  <a:pt x="5611021" y="432358"/>
                  <a:pt x="5599110" y="430307"/>
                  <a:pt x="5582969" y="430307"/>
                </a:cubicBezTo>
                <a:lnTo>
                  <a:pt x="5497188" y="430307"/>
                </a:lnTo>
                <a:lnTo>
                  <a:pt x="5497188" y="601175"/>
                </a:lnTo>
                <a:lnTo>
                  <a:pt x="5642624" y="601175"/>
                </a:lnTo>
                <a:cubicBezTo>
                  <a:pt x="5658765" y="601175"/>
                  <a:pt x="5671176" y="596732"/>
                  <a:pt x="5679884" y="587827"/>
                </a:cubicBezTo>
                <a:cubicBezTo>
                  <a:pt x="5688579" y="578922"/>
                  <a:pt x="5694597" y="562251"/>
                  <a:pt x="5697911" y="537795"/>
                </a:cubicBezTo>
                <a:lnTo>
                  <a:pt x="5709726" y="539656"/>
                </a:lnTo>
                <a:lnTo>
                  <a:pt x="5701004" y="613612"/>
                </a:lnTo>
                <a:cubicBezTo>
                  <a:pt x="5701004" y="613612"/>
                  <a:pt x="5699146" y="626030"/>
                  <a:pt x="5699146" y="626030"/>
                </a:cubicBezTo>
                <a:lnTo>
                  <a:pt x="5410201" y="626030"/>
                </a:lnTo>
                <a:lnTo>
                  <a:pt x="5410201" y="613612"/>
                </a:lnTo>
                <a:cubicBezTo>
                  <a:pt x="5422640" y="613612"/>
                  <a:pt x="5430918" y="609758"/>
                  <a:pt x="5435064" y="602125"/>
                </a:cubicBezTo>
                <a:cubicBezTo>
                  <a:pt x="5439211" y="594454"/>
                  <a:pt x="5441291" y="582530"/>
                  <a:pt x="5441291" y="566371"/>
                </a:cubicBezTo>
                <a:lnTo>
                  <a:pt x="5441291" y="275579"/>
                </a:lnTo>
                <a:cubicBezTo>
                  <a:pt x="5441291" y="259420"/>
                  <a:pt x="5439211" y="247515"/>
                  <a:pt x="5435064" y="239844"/>
                </a:cubicBezTo>
                <a:cubicBezTo>
                  <a:pt x="5430918" y="232192"/>
                  <a:pt x="5422640" y="228357"/>
                  <a:pt x="5410201" y="228357"/>
                </a:cubicBezTo>
                <a:close/>
                <a:moveTo>
                  <a:pt x="4681801" y="215901"/>
                </a:moveTo>
                <a:lnTo>
                  <a:pt x="4788059" y="215901"/>
                </a:lnTo>
                <a:lnTo>
                  <a:pt x="4924122" y="570081"/>
                </a:lnTo>
                <a:cubicBezTo>
                  <a:pt x="4929501" y="584606"/>
                  <a:pt x="4936853" y="595487"/>
                  <a:pt x="4946179" y="602721"/>
                </a:cubicBezTo>
                <a:cubicBezTo>
                  <a:pt x="4955525" y="609993"/>
                  <a:pt x="4967613" y="613620"/>
                  <a:pt x="4982526" y="613620"/>
                </a:cubicBezTo>
                <a:lnTo>
                  <a:pt x="4982526" y="626038"/>
                </a:lnTo>
                <a:lnTo>
                  <a:pt x="4823451" y="626038"/>
                </a:lnTo>
                <a:lnTo>
                  <a:pt x="4823451" y="613620"/>
                </a:lnTo>
                <a:cubicBezTo>
                  <a:pt x="4840461" y="613620"/>
                  <a:pt x="4852445" y="611949"/>
                  <a:pt x="4859486" y="608645"/>
                </a:cubicBezTo>
                <a:cubicBezTo>
                  <a:pt x="4866548" y="605322"/>
                  <a:pt x="4870058" y="600158"/>
                  <a:pt x="4870058" y="593113"/>
                </a:cubicBezTo>
                <a:cubicBezTo>
                  <a:pt x="4870058" y="588138"/>
                  <a:pt x="4868209" y="580467"/>
                  <a:pt x="4864471" y="570081"/>
                </a:cubicBezTo>
                <a:lnTo>
                  <a:pt x="4814146" y="439008"/>
                </a:lnTo>
                <a:lnTo>
                  <a:pt x="4668737" y="439008"/>
                </a:lnTo>
                <a:lnTo>
                  <a:pt x="4618391" y="570081"/>
                </a:lnTo>
                <a:cubicBezTo>
                  <a:pt x="4614674" y="580467"/>
                  <a:pt x="4612804" y="588138"/>
                  <a:pt x="4612804" y="593113"/>
                </a:cubicBezTo>
                <a:cubicBezTo>
                  <a:pt x="4612804" y="600158"/>
                  <a:pt x="4616315" y="605322"/>
                  <a:pt x="4623376" y="608645"/>
                </a:cubicBezTo>
                <a:cubicBezTo>
                  <a:pt x="4630417" y="611949"/>
                  <a:pt x="4642422" y="613620"/>
                  <a:pt x="4659391" y="613620"/>
                </a:cubicBezTo>
                <a:lnTo>
                  <a:pt x="4659391" y="626038"/>
                </a:lnTo>
                <a:lnTo>
                  <a:pt x="4533900" y="626038"/>
                </a:lnTo>
                <a:lnTo>
                  <a:pt x="4533900" y="613620"/>
                </a:lnTo>
                <a:cubicBezTo>
                  <a:pt x="4548813" y="613620"/>
                  <a:pt x="4560901" y="609993"/>
                  <a:pt x="4570247" y="602721"/>
                </a:cubicBezTo>
                <a:cubicBezTo>
                  <a:pt x="4579573" y="595487"/>
                  <a:pt x="4586905" y="584606"/>
                  <a:pt x="4592305" y="570081"/>
                </a:cubicBezTo>
                <a:lnTo>
                  <a:pt x="4711606" y="260029"/>
                </a:lnTo>
                <a:cubicBezTo>
                  <a:pt x="4713268" y="255073"/>
                  <a:pt x="4714098" y="250307"/>
                  <a:pt x="4714098" y="245731"/>
                </a:cubicBezTo>
                <a:cubicBezTo>
                  <a:pt x="4714098" y="239959"/>
                  <a:pt x="4711710" y="235572"/>
                  <a:pt x="4706954" y="232686"/>
                </a:cubicBezTo>
                <a:cubicBezTo>
                  <a:pt x="4702156" y="229800"/>
                  <a:pt x="4693786" y="228338"/>
                  <a:pt x="4681801" y="228338"/>
                </a:cubicBezTo>
                <a:close/>
                <a:moveTo>
                  <a:pt x="3289300" y="215901"/>
                </a:moveTo>
                <a:lnTo>
                  <a:pt x="3366896" y="215901"/>
                </a:lnTo>
                <a:lnTo>
                  <a:pt x="3636651" y="563257"/>
                </a:lnTo>
                <a:lnTo>
                  <a:pt x="3636651" y="275560"/>
                </a:lnTo>
                <a:cubicBezTo>
                  <a:pt x="3636651" y="259420"/>
                  <a:pt x="3634579" y="247515"/>
                  <a:pt x="3630415" y="239844"/>
                </a:cubicBezTo>
                <a:cubicBezTo>
                  <a:pt x="3626289" y="232192"/>
                  <a:pt x="3617999" y="228357"/>
                  <a:pt x="3605602" y="228357"/>
                </a:cubicBezTo>
                <a:lnTo>
                  <a:pt x="3605602" y="215901"/>
                </a:lnTo>
                <a:lnTo>
                  <a:pt x="3692589" y="215901"/>
                </a:lnTo>
                <a:lnTo>
                  <a:pt x="3692589" y="228357"/>
                </a:lnTo>
                <a:cubicBezTo>
                  <a:pt x="3680154" y="228357"/>
                  <a:pt x="3671846" y="232192"/>
                  <a:pt x="3667719" y="239844"/>
                </a:cubicBezTo>
                <a:cubicBezTo>
                  <a:pt x="3663574" y="247515"/>
                  <a:pt x="3661502" y="259420"/>
                  <a:pt x="3661502" y="275560"/>
                </a:cubicBezTo>
                <a:lnTo>
                  <a:pt x="3661502" y="626030"/>
                </a:lnTo>
                <a:lnTo>
                  <a:pt x="3614974" y="626030"/>
                </a:lnTo>
                <a:lnTo>
                  <a:pt x="3345219" y="278673"/>
                </a:lnTo>
                <a:lnTo>
                  <a:pt x="3345219" y="566371"/>
                </a:lnTo>
                <a:cubicBezTo>
                  <a:pt x="3345219" y="582530"/>
                  <a:pt x="3347273" y="594454"/>
                  <a:pt x="3351455" y="602087"/>
                </a:cubicBezTo>
                <a:cubicBezTo>
                  <a:pt x="3355562" y="609777"/>
                  <a:pt x="3363852" y="613612"/>
                  <a:pt x="3376306" y="613612"/>
                </a:cubicBezTo>
                <a:lnTo>
                  <a:pt x="3376306" y="626030"/>
                </a:lnTo>
                <a:lnTo>
                  <a:pt x="3289300" y="626030"/>
                </a:lnTo>
                <a:lnTo>
                  <a:pt x="3289300" y="613612"/>
                </a:lnTo>
                <a:cubicBezTo>
                  <a:pt x="3301734" y="613612"/>
                  <a:pt x="3310006" y="609777"/>
                  <a:pt x="3314151" y="602087"/>
                </a:cubicBezTo>
                <a:cubicBezTo>
                  <a:pt x="3318277" y="594454"/>
                  <a:pt x="3320368" y="582530"/>
                  <a:pt x="3320368" y="566371"/>
                </a:cubicBezTo>
                <a:lnTo>
                  <a:pt x="3320368" y="275560"/>
                </a:lnTo>
                <a:cubicBezTo>
                  <a:pt x="3320368" y="259420"/>
                  <a:pt x="3318277" y="247515"/>
                  <a:pt x="3314151" y="239844"/>
                </a:cubicBezTo>
                <a:cubicBezTo>
                  <a:pt x="3310006" y="232192"/>
                  <a:pt x="3301734" y="228357"/>
                  <a:pt x="3289300" y="228357"/>
                </a:cubicBezTo>
                <a:close/>
                <a:moveTo>
                  <a:pt x="1651001" y="215901"/>
                </a:moveTo>
                <a:lnTo>
                  <a:pt x="1816276" y="215901"/>
                </a:lnTo>
                <a:cubicBezTo>
                  <a:pt x="1846504" y="215901"/>
                  <a:pt x="1876647" y="221104"/>
                  <a:pt x="1906705" y="231452"/>
                </a:cubicBezTo>
                <a:cubicBezTo>
                  <a:pt x="1936712" y="241800"/>
                  <a:pt x="1962921" y="262212"/>
                  <a:pt x="1985298" y="292669"/>
                </a:cubicBezTo>
                <a:cubicBezTo>
                  <a:pt x="2007675" y="323106"/>
                  <a:pt x="2018847" y="365886"/>
                  <a:pt x="2018847" y="420988"/>
                </a:cubicBezTo>
                <a:cubicBezTo>
                  <a:pt x="2018847" y="500111"/>
                  <a:pt x="1997815" y="554055"/>
                  <a:pt x="1955802" y="582841"/>
                </a:cubicBezTo>
                <a:cubicBezTo>
                  <a:pt x="1913755" y="611645"/>
                  <a:pt x="1867247" y="626038"/>
                  <a:pt x="1816276" y="626038"/>
                </a:cubicBezTo>
                <a:lnTo>
                  <a:pt x="1651001" y="626038"/>
                </a:lnTo>
                <a:lnTo>
                  <a:pt x="1651001" y="613601"/>
                </a:lnTo>
                <a:cubicBezTo>
                  <a:pt x="1663433" y="613601"/>
                  <a:pt x="1671692" y="609765"/>
                  <a:pt x="1675864" y="602132"/>
                </a:cubicBezTo>
                <a:cubicBezTo>
                  <a:pt x="1679986" y="594461"/>
                  <a:pt x="1682063" y="582556"/>
                  <a:pt x="1682063" y="566378"/>
                </a:cubicBezTo>
                <a:lnTo>
                  <a:pt x="1682063" y="275561"/>
                </a:lnTo>
                <a:cubicBezTo>
                  <a:pt x="1682063" y="259421"/>
                  <a:pt x="1679986" y="247516"/>
                  <a:pt x="1675864" y="239845"/>
                </a:cubicBezTo>
                <a:cubicBezTo>
                  <a:pt x="1671692" y="232193"/>
                  <a:pt x="1663433" y="228357"/>
                  <a:pt x="1651001" y="228357"/>
                </a:cubicBezTo>
                <a:close/>
                <a:moveTo>
                  <a:pt x="4976253" y="215900"/>
                </a:moveTo>
                <a:lnTo>
                  <a:pt x="5311787" y="215900"/>
                </a:lnTo>
                <a:cubicBezTo>
                  <a:pt x="5311787" y="215900"/>
                  <a:pt x="5313686" y="228336"/>
                  <a:pt x="5313686" y="228336"/>
                </a:cubicBezTo>
                <a:lnTo>
                  <a:pt x="5322372" y="302270"/>
                </a:lnTo>
                <a:lnTo>
                  <a:pt x="5310566" y="304130"/>
                </a:lnTo>
                <a:cubicBezTo>
                  <a:pt x="5307247" y="279714"/>
                  <a:pt x="5301236" y="263006"/>
                  <a:pt x="5292534" y="254101"/>
                </a:cubicBezTo>
                <a:cubicBezTo>
                  <a:pt x="5283848" y="245215"/>
                  <a:pt x="5271414" y="240753"/>
                  <a:pt x="5255282" y="240753"/>
                </a:cubicBezTo>
                <a:lnTo>
                  <a:pt x="5171976" y="240753"/>
                </a:lnTo>
                <a:lnTo>
                  <a:pt x="5171976" y="566353"/>
                </a:lnTo>
                <a:cubicBezTo>
                  <a:pt x="5171976" y="582511"/>
                  <a:pt x="5174073" y="594415"/>
                  <a:pt x="5178217" y="602086"/>
                </a:cubicBezTo>
                <a:cubicBezTo>
                  <a:pt x="5182346" y="609737"/>
                  <a:pt x="5190635" y="613573"/>
                  <a:pt x="5203069" y="613573"/>
                </a:cubicBezTo>
                <a:lnTo>
                  <a:pt x="5203069" y="626009"/>
                </a:lnTo>
                <a:lnTo>
                  <a:pt x="5085004" y="626009"/>
                </a:lnTo>
                <a:lnTo>
                  <a:pt x="5085004" y="613573"/>
                </a:lnTo>
                <a:cubicBezTo>
                  <a:pt x="5097438" y="613573"/>
                  <a:pt x="5105711" y="609737"/>
                  <a:pt x="5109839" y="602086"/>
                </a:cubicBezTo>
                <a:cubicBezTo>
                  <a:pt x="5114000" y="594415"/>
                  <a:pt x="5116081" y="582511"/>
                  <a:pt x="5116081" y="566353"/>
                </a:cubicBezTo>
                <a:lnTo>
                  <a:pt x="5116081" y="240753"/>
                </a:lnTo>
                <a:lnTo>
                  <a:pt x="5032791" y="240753"/>
                </a:lnTo>
                <a:cubicBezTo>
                  <a:pt x="5016642" y="240753"/>
                  <a:pt x="5004225" y="245215"/>
                  <a:pt x="4995523" y="254101"/>
                </a:cubicBezTo>
                <a:cubicBezTo>
                  <a:pt x="4986821" y="263006"/>
                  <a:pt x="4980810" y="279714"/>
                  <a:pt x="4977491" y="304130"/>
                </a:cubicBezTo>
                <a:lnTo>
                  <a:pt x="4965701" y="302270"/>
                </a:lnTo>
                <a:lnTo>
                  <a:pt x="4974387" y="228336"/>
                </a:lnTo>
                <a:close/>
                <a:moveTo>
                  <a:pt x="4176169" y="215900"/>
                </a:moveTo>
                <a:lnTo>
                  <a:pt x="4511688" y="215900"/>
                </a:lnTo>
                <a:cubicBezTo>
                  <a:pt x="4511688" y="215900"/>
                  <a:pt x="4513587" y="228336"/>
                  <a:pt x="4513587" y="228336"/>
                </a:cubicBezTo>
                <a:lnTo>
                  <a:pt x="4522272" y="302270"/>
                </a:lnTo>
                <a:lnTo>
                  <a:pt x="4510466" y="304130"/>
                </a:lnTo>
                <a:cubicBezTo>
                  <a:pt x="4507147" y="279714"/>
                  <a:pt x="4501136" y="263006"/>
                  <a:pt x="4492434" y="254101"/>
                </a:cubicBezTo>
                <a:cubicBezTo>
                  <a:pt x="4483748" y="245215"/>
                  <a:pt x="4471315" y="240753"/>
                  <a:pt x="4455182" y="240753"/>
                </a:cubicBezTo>
                <a:lnTo>
                  <a:pt x="4371876" y="240753"/>
                </a:lnTo>
                <a:lnTo>
                  <a:pt x="4371876" y="566353"/>
                </a:lnTo>
                <a:cubicBezTo>
                  <a:pt x="4371876" y="582511"/>
                  <a:pt x="4373973" y="594415"/>
                  <a:pt x="4378118" y="602086"/>
                </a:cubicBezTo>
                <a:cubicBezTo>
                  <a:pt x="4382246" y="609737"/>
                  <a:pt x="4390535" y="613573"/>
                  <a:pt x="4402969" y="613573"/>
                </a:cubicBezTo>
                <a:lnTo>
                  <a:pt x="4402969" y="626009"/>
                </a:lnTo>
                <a:lnTo>
                  <a:pt x="4284904" y="626009"/>
                </a:lnTo>
                <a:lnTo>
                  <a:pt x="4284904" y="613573"/>
                </a:lnTo>
                <a:cubicBezTo>
                  <a:pt x="4297338" y="613573"/>
                  <a:pt x="4305628" y="609737"/>
                  <a:pt x="4309739" y="602086"/>
                </a:cubicBezTo>
                <a:cubicBezTo>
                  <a:pt x="4313900" y="594415"/>
                  <a:pt x="4315981" y="582511"/>
                  <a:pt x="4315981" y="566353"/>
                </a:cubicBezTo>
                <a:lnTo>
                  <a:pt x="4315981" y="240753"/>
                </a:lnTo>
                <a:lnTo>
                  <a:pt x="4232692" y="240753"/>
                </a:lnTo>
                <a:cubicBezTo>
                  <a:pt x="4216542" y="240753"/>
                  <a:pt x="4204125" y="245215"/>
                  <a:pt x="4195439" y="254101"/>
                </a:cubicBezTo>
                <a:cubicBezTo>
                  <a:pt x="4186721" y="263006"/>
                  <a:pt x="4180727" y="279714"/>
                  <a:pt x="4177391" y="304130"/>
                </a:cubicBezTo>
                <a:lnTo>
                  <a:pt x="4165601" y="302270"/>
                </a:lnTo>
                <a:lnTo>
                  <a:pt x="4174287" y="228336"/>
                </a:lnTo>
                <a:close/>
                <a:moveTo>
                  <a:pt x="2540000" y="215900"/>
                </a:moveTo>
                <a:lnTo>
                  <a:pt x="2698445" y="215900"/>
                </a:lnTo>
                <a:lnTo>
                  <a:pt x="2698445" y="228336"/>
                </a:lnTo>
                <a:cubicBezTo>
                  <a:pt x="2680643" y="228336"/>
                  <a:pt x="2668185" y="230197"/>
                  <a:pt x="2661167" y="233918"/>
                </a:cubicBezTo>
                <a:cubicBezTo>
                  <a:pt x="2654117" y="237658"/>
                  <a:pt x="2650609" y="243449"/>
                  <a:pt x="2650609" y="251310"/>
                </a:cubicBezTo>
                <a:cubicBezTo>
                  <a:pt x="2650609" y="255885"/>
                  <a:pt x="2652057" y="262910"/>
                  <a:pt x="2654954" y="272461"/>
                </a:cubicBezTo>
                <a:lnTo>
                  <a:pt x="2758739" y="585623"/>
                </a:lnTo>
                <a:lnTo>
                  <a:pt x="2874305" y="215900"/>
                </a:lnTo>
                <a:lnTo>
                  <a:pt x="2932732" y="215900"/>
                </a:lnTo>
                <a:lnTo>
                  <a:pt x="3047687" y="585623"/>
                </a:lnTo>
                <a:lnTo>
                  <a:pt x="3152662" y="272461"/>
                </a:lnTo>
                <a:cubicBezTo>
                  <a:pt x="3155978" y="263746"/>
                  <a:pt x="3157652" y="256512"/>
                  <a:pt x="3157652" y="250702"/>
                </a:cubicBezTo>
                <a:cubicBezTo>
                  <a:pt x="3157652" y="243240"/>
                  <a:pt x="3154014" y="237658"/>
                  <a:pt x="3146771" y="233918"/>
                </a:cubicBezTo>
                <a:cubicBezTo>
                  <a:pt x="3139528" y="230197"/>
                  <a:pt x="3127231" y="228336"/>
                  <a:pt x="3109783" y="228336"/>
                </a:cubicBezTo>
                <a:lnTo>
                  <a:pt x="3109783" y="215900"/>
                </a:lnTo>
                <a:lnTo>
                  <a:pt x="3235329" y="215900"/>
                </a:lnTo>
                <a:cubicBezTo>
                  <a:pt x="3235329" y="215900"/>
                  <a:pt x="3235329" y="228336"/>
                  <a:pt x="3235329" y="228336"/>
                </a:cubicBezTo>
                <a:cubicBezTo>
                  <a:pt x="3220424" y="228336"/>
                  <a:pt x="3208610" y="231981"/>
                  <a:pt x="3199951" y="239215"/>
                </a:cubicBezTo>
                <a:cubicBezTo>
                  <a:pt x="3191227" y="246430"/>
                  <a:pt x="3184177" y="257537"/>
                  <a:pt x="3178769" y="272461"/>
                </a:cubicBezTo>
                <a:lnTo>
                  <a:pt x="3060080" y="626007"/>
                </a:lnTo>
                <a:lnTo>
                  <a:pt x="3001685" y="626007"/>
                </a:lnTo>
                <a:lnTo>
                  <a:pt x="2887375" y="256892"/>
                </a:lnTo>
                <a:lnTo>
                  <a:pt x="2772388" y="626007"/>
                </a:lnTo>
                <a:lnTo>
                  <a:pt x="2713993" y="626007"/>
                </a:lnTo>
                <a:lnTo>
                  <a:pt x="2595916" y="272461"/>
                </a:lnTo>
                <a:cubicBezTo>
                  <a:pt x="2590958" y="257936"/>
                  <a:pt x="2584102" y="246962"/>
                  <a:pt x="2575410" y="239500"/>
                </a:cubicBezTo>
                <a:cubicBezTo>
                  <a:pt x="2566718" y="232038"/>
                  <a:pt x="2554904" y="228336"/>
                  <a:pt x="2540000" y="228336"/>
                </a:cubicBezTo>
                <a:close/>
                <a:moveTo>
                  <a:pt x="3936664" y="203201"/>
                </a:moveTo>
                <a:cubicBezTo>
                  <a:pt x="4032493" y="203201"/>
                  <a:pt x="4080172" y="229786"/>
                  <a:pt x="4080172" y="229786"/>
                </a:cubicBezTo>
                <a:lnTo>
                  <a:pt x="4070159" y="300366"/>
                </a:lnTo>
                <a:lnTo>
                  <a:pt x="4057882" y="302244"/>
                </a:lnTo>
                <a:cubicBezTo>
                  <a:pt x="4057882" y="302244"/>
                  <a:pt x="4068290" y="227008"/>
                  <a:pt x="3936041" y="228045"/>
                </a:cubicBezTo>
                <a:cubicBezTo>
                  <a:pt x="3902493" y="228045"/>
                  <a:pt x="3877210" y="234168"/>
                  <a:pt x="3860239" y="246394"/>
                </a:cubicBezTo>
                <a:cubicBezTo>
                  <a:pt x="3843236" y="258601"/>
                  <a:pt x="3834743" y="276129"/>
                  <a:pt x="3834743" y="298899"/>
                </a:cubicBezTo>
                <a:cubicBezTo>
                  <a:pt x="3834743" y="313394"/>
                  <a:pt x="3839301" y="325503"/>
                  <a:pt x="3848418" y="335245"/>
                </a:cubicBezTo>
                <a:cubicBezTo>
                  <a:pt x="3857534" y="344987"/>
                  <a:pt x="3869021" y="352851"/>
                  <a:pt x="3882923" y="358857"/>
                </a:cubicBezTo>
                <a:cubicBezTo>
                  <a:pt x="3896795" y="364862"/>
                  <a:pt x="3915134" y="371396"/>
                  <a:pt x="3937895" y="378419"/>
                </a:cubicBezTo>
                <a:cubicBezTo>
                  <a:pt x="3978494" y="391271"/>
                  <a:pt x="4008958" y="402030"/>
                  <a:pt x="4029257" y="410736"/>
                </a:cubicBezTo>
                <a:cubicBezTo>
                  <a:pt x="4049541" y="419441"/>
                  <a:pt x="4066437" y="431667"/>
                  <a:pt x="4079898" y="447395"/>
                </a:cubicBezTo>
                <a:cubicBezTo>
                  <a:pt x="4093345" y="463143"/>
                  <a:pt x="4100091" y="484074"/>
                  <a:pt x="4100091" y="510150"/>
                </a:cubicBezTo>
                <a:cubicBezTo>
                  <a:pt x="4100091" y="552013"/>
                  <a:pt x="4085490" y="581728"/>
                  <a:pt x="4056302" y="599334"/>
                </a:cubicBezTo>
                <a:cubicBezTo>
                  <a:pt x="4027084" y="616940"/>
                  <a:pt x="3982748" y="625743"/>
                  <a:pt x="3935996" y="625743"/>
                </a:cubicBezTo>
                <a:cubicBezTo>
                  <a:pt x="3831264" y="625743"/>
                  <a:pt x="3771901" y="592174"/>
                  <a:pt x="3771901" y="592174"/>
                </a:cubicBezTo>
                <a:lnTo>
                  <a:pt x="3787778" y="521222"/>
                </a:lnTo>
                <a:lnTo>
                  <a:pt x="3800070" y="519364"/>
                </a:lnTo>
                <a:cubicBezTo>
                  <a:pt x="3792580" y="561873"/>
                  <a:pt x="3842188" y="600879"/>
                  <a:pt x="3926363" y="600879"/>
                </a:cubicBezTo>
                <a:cubicBezTo>
                  <a:pt x="3997334" y="600879"/>
                  <a:pt x="4044147" y="574588"/>
                  <a:pt x="4044147" y="521966"/>
                </a:cubicBezTo>
                <a:cubicBezTo>
                  <a:pt x="4044147" y="506218"/>
                  <a:pt x="4039908" y="493170"/>
                  <a:pt x="4031430" y="482822"/>
                </a:cubicBezTo>
                <a:cubicBezTo>
                  <a:pt x="4022936" y="472454"/>
                  <a:pt x="4011541" y="463964"/>
                  <a:pt x="3997243" y="457333"/>
                </a:cubicBezTo>
                <a:cubicBezTo>
                  <a:pt x="3982946" y="450721"/>
                  <a:pt x="3963178" y="443463"/>
                  <a:pt x="3937895" y="435579"/>
                </a:cubicBezTo>
                <a:lnTo>
                  <a:pt x="3919890" y="429985"/>
                </a:lnTo>
                <a:cubicBezTo>
                  <a:pt x="3886722" y="419636"/>
                  <a:pt x="3861074" y="410403"/>
                  <a:pt x="3842841" y="402363"/>
                </a:cubicBezTo>
                <a:cubicBezTo>
                  <a:pt x="3824609" y="394264"/>
                  <a:pt x="3809384" y="382996"/>
                  <a:pt x="3797168" y="368481"/>
                </a:cubicBezTo>
                <a:cubicBezTo>
                  <a:pt x="3784952" y="353986"/>
                  <a:pt x="3778844" y="335147"/>
                  <a:pt x="3778844" y="311947"/>
                </a:cubicBezTo>
                <a:cubicBezTo>
                  <a:pt x="3778844" y="275483"/>
                  <a:pt x="3793856" y="248253"/>
                  <a:pt x="3823864" y="230236"/>
                </a:cubicBezTo>
                <a:cubicBezTo>
                  <a:pt x="3853918" y="212219"/>
                  <a:pt x="3891508" y="203201"/>
                  <a:pt x="3936664" y="203201"/>
                </a:cubicBezTo>
                <a:close/>
                <a:moveTo>
                  <a:pt x="2316621" y="203200"/>
                </a:moveTo>
                <a:cubicBezTo>
                  <a:pt x="2355986" y="203200"/>
                  <a:pt x="2390476" y="212316"/>
                  <a:pt x="2420109" y="230528"/>
                </a:cubicBezTo>
                <a:cubicBezTo>
                  <a:pt x="2449705" y="248779"/>
                  <a:pt x="2472487" y="273818"/>
                  <a:pt x="2488436" y="305724"/>
                </a:cubicBezTo>
                <a:cubicBezTo>
                  <a:pt x="2504403" y="337629"/>
                  <a:pt x="2512378" y="373877"/>
                  <a:pt x="2512378" y="414448"/>
                </a:cubicBezTo>
                <a:cubicBezTo>
                  <a:pt x="2512378" y="455059"/>
                  <a:pt x="2504403" y="491307"/>
                  <a:pt x="2488436" y="523193"/>
                </a:cubicBezTo>
                <a:cubicBezTo>
                  <a:pt x="2472487" y="555118"/>
                  <a:pt x="2449705" y="580157"/>
                  <a:pt x="2420109" y="598388"/>
                </a:cubicBezTo>
                <a:cubicBezTo>
                  <a:pt x="2390476" y="616640"/>
                  <a:pt x="2355986" y="625736"/>
                  <a:pt x="2316621" y="625736"/>
                </a:cubicBezTo>
                <a:cubicBezTo>
                  <a:pt x="2277256" y="625736"/>
                  <a:pt x="2242784" y="616640"/>
                  <a:pt x="2213188" y="598388"/>
                </a:cubicBezTo>
                <a:cubicBezTo>
                  <a:pt x="2183555" y="580157"/>
                  <a:pt x="2160773" y="555118"/>
                  <a:pt x="2144806" y="523193"/>
                </a:cubicBezTo>
                <a:cubicBezTo>
                  <a:pt x="2128857" y="491307"/>
                  <a:pt x="2120901" y="455059"/>
                  <a:pt x="2120901" y="414448"/>
                </a:cubicBezTo>
                <a:cubicBezTo>
                  <a:pt x="2120901" y="373877"/>
                  <a:pt x="2128857" y="337629"/>
                  <a:pt x="2144806" y="305724"/>
                </a:cubicBezTo>
                <a:cubicBezTo>
                  <a:pt x="2160773" y="273818"/>
                  <a:pt x="2183555" y="248779"/>
                  <a:pt x="2213188" y="230528"/>
                </a:cubicBezTo>
                <a:cubicBezTo>
                  <a:pt x="2242784" y="212316"/>
                  <a:pt x="2277256" y="203200"/>
                  <a:pt x="2316621" y="203200"/>
                </a:cubicBezTo>
                <a:close/>
                <a:moveTo>
                  <a:pt x="1094024" y="165101"/>
                </a:moveTo>
                <a:lnTo>
                  <a:pt x="1094024" y="341715"/>
                </a:lnTo>
                <a:lnTo>
                  <a:pt x="927100" y="341715"/>
                </a:lnTo>
                <a:lnTo>
                  <a:pt x="1052293" y="304307"/>
                </a:lnTo>
                <a:cubicBezTo>
                  <a:pt x="1052293" y="304307"/>
                  <a:pt x="1052293" y="189165"/>
                  <a:pt x="1052293" y="189165"/>
                </a:cubicBezTo>
                <a:close/>
                <a:moveTo>
                  <a:pt x="736600" y="165101"/>
                </a:moveTo>
                <a:lnTo>
                  <a:pt x="778331" y="189165"/>
                </a:lnTo>
                <a:cubicBezTo>
                  <a:pt x="778331" y="189165"/>
                  <a:pt x="778331" y="304307"/>
                  <a:pt x="778331" y="304307"/>
                </a:cubicBezTo>
                <a:lnTo>
                  <a:pt x="903524" y="341715"/>
                </a:lnTo>
                <a:lnTo>
                  <a:pt x="736600" y="341715"/>
                </a:lnTo>
                <a:close/>
                <a:moveTo>
                  <a:pt x="1024469" y="139701"/>
                </a:moveTo>
                <a:cubicBezTo>
                  <a:pt x="1024469" y="139701"/>
                  <a:pt x="1024469" y="283742"/>
                  <a:pt x="1024469" y="283742"/>
                </a:cubicBezTo>
                <a:lnTo>
                  <a:pt x="927101" y="338150"/>
                </a:lnTo>
                <a:lnTo>
                  <a:pt x="927101" y="214707"/>
                </a:lnTo>
                <a:cubicBezTo>
                  <a:pt x="927101" y="202736"/>
                  <a:pt x="933520" y="191674"/>
                  <a:pt x="943919" y="185721"/>
                </a:cubicBezTo>
                <a:close/>
                <a:moveTo>
                  <a:pt x="812800" y="139701"/>
                </a:moveTo>
                <a:lnTo>
                  <a:pt x="893351" y="185721"/>
                </a:lnTo>
                <a:cubicBezTo>
                  <a:pt x="903751" y="191665"/>
                  <a:pt x="910170" y="202736"/>
                  <a:pt x="910170" y="214707"/>
                </a:cubicBezTo>
                <a:lnTo>
                  <a:pt x="910170" y="338150"/>
                </a:lnTo>
                <a:lnTo>
                  <a:pt x="812800" y="283742"/>
                </a:lnTo>
                <a:close/>
                <a:moveTo>
                  <a:pt x="345298" y="114299"/>
                </a:moveTo>
                <a:cubicBezTo>
                  <a:pt x="358506" y="114343"/>
                  <a:pt x="370376" y="116057"/>
                  <a:pt x="378546" y="118252"/>
                </a:cubicBezTo>
                <a:cubicBezTo>
                  <a:pt x="404040" y="125091"/>
                  <a:pt x="417268" y="131094"/>
                  <a:pt x="437833" y="139833"/>
                </a:cubicBezTo>
                <a:cubicBezTo>
                  <a:pt x="453732" y="146558"/>
                  <a:pt x="462845" y="147812"/>
                  <a:pt x="468198" y="149484"/>
                </a:cubicBezTo>
                <a:cubicBezTo>
                  <a:pt x="479214" y="152904"/>
                  <a:pt x="481564" y="160503"/>
                  <a:pt x="478160" y="170496"/>
                </a:cubicBezTo>
                <a:cubicBezTo>
                  <a:pt x="475706" y="177715"/>
                  <a:pt x="467029" y="190064"/>
                  <a:pt x="447519" y="198765"/>
                </a:cubicBezTo>
                <a:cubicBezTo>
                  <a:pt x="428548" y="207238"/>
                  <a:pt x="401231" y="208719"/>
                  <a:pt x="381893" y="202640"/>
                </a:cubicBezTo>
                <a:cubicBezTo>
                  <a:pt x="360583" y="195915"/>
                  <a:pt x="351619" y="182122"/>
                  <a:pt x="337634" y="190101"/>
                </a:cubicBezTo>
                <a:cubicBezTo>
                  <a:pt x="326779" y="196295"/>
                  <a:pt x="326400" y="212253"/>
                  <a:pt x="340179" y="225020"/>
                </a:cubicBezTo>
                <a:lnTo>
                  <a:pt x="422323" y="309180"/>
                </a:lnTo>
                <a:cubicBezTo>
                  <a:pt x="459349" y="345884"/>
                  <a:pt x="485989" y="399610"/>
                  <a:pt x="459750" y="446877"/>
                </a:cubicBezTo>
                <a:cubicBezTo>
                  <a:pt x="436778" y="488330"/>
                  <a:pt x="393104" y="496309"/>
                  <a:pt x="393104" y="496309"/>
                </a:cubicBezTo>
                <a:lnTo>
                  <a:pt x="393104" y="422104"/>
                </a:lnTo>
                <a:cubicBezTo>
                  <a:pt x="409106" y="403676"/>
                  <a:pt x="402011" y="383994"/>
                  <a:pt x="384816" y="364692"/>
                </a:cubicBezTo>
                <a:cubicBezTo>
                  <a:pt x="384014" y="363704"/>
                  <a:pt x="383142" y="362716"/>
                  <a:pt x="382237" y="361804"/>
                </a:cubicBezTo>
                <a:lnTo>
                  <a:pt x="380953" y="360550"/>
                </a:lnTo>
                <a:cubicBezTo>
                  <a:pt x="379921" y="359449"/>
                  <a:pt x="378878" y="358385"/>
                  <a:pt x="377789" y="357321"/>
                </a:cubicBezTo>
                <a:lnTo>
                  <a:pt x="377801" y="357397"/>
                </a:lnTo>
                <a:lnTo>
                  <a:pt x="331284" y="310852"/>
                </a:lnTo>
                <a:cubicBezTo>
                  <a:pt x="331284" y="310852"/>
                  <a:pt x="331284" y="385020"/>
                  <a:pt x="331284" y="385020"/>
                </a:cubicBezTo>
                <a:cubicBezTo>
                  <a:pt x="315316" y="403410"/>
                  <a:pt x="322308" y="422977"/>
                  <a:pt x="339377" y="442241"/>
                </a:cubicBezTo>
                <a:cubicBezTo>
                  <a:pt x="340236" y="443343"/>
                  <a:pt x="341153" y="444369"/>
                  <a:pt x="342139" y="445357"/>
                </a:cubicBezTo>
                <a:lnTo>
                  <a:pt x="393092" y="496309"/>
                </a:lnTo>
                <a:lnTo>
                  <a:pt x="393104" y="496309"/>
                </a:lnTo>
                <a:lnTo>
                  <a:pt x="422323" y="525566"/>
                </a:lnTo>
                <a:cubicBezTo>
                  <a:pt x="459349" y="562232"/>
                  <a:pt x="485989" y="615958"/>
                  <a:pt x="459761" y="663263"/>
                </a:cubicBezTo>
                <a:cubicBezTo>
                  <a:pt x="436778" y="704678"/>
                  <a:pt x="393138" y="712695"/>
                  <a:pt x="393104" y="712695"/>
                </a:cubicBezTo>
                <a:lnTo>
                  <a:pt x="422323" y="741914"/>
                </a:lnTo>
                <a:cubicBezTo>
                  <a:pt x="443197" y="762811"/>
                  <a:pt x="454924" y="781429"/>
                  <a:pt x="454924" y="820603"/>
                </a:cubicBezTo>
                <a:cubicBezTo>
                  <a:pt x="454924" y="879307"/>
                  <a:pt x="393092" y="929081"/>
                  <a:pt x="393092" y="929081"/>
                </a:cubicBezTo>
                <a:cubicBezTo>
                  <a:pt x="393092" y="929081"/>
                  <a:pt x="433855" y="846668"/>
                  <a:pt x="383383" y="795716"/>
                </a:cubicBezTo>
                <a:lnTo>
                  <a:pt x="302041" y="714367"/>
                </a:lnTo>
                <a:cubicBezTo>
                  <a:pt x="265027" y="677701"/>
                  <a:pt x="238387" y="623975"/>
                  <a:pt x="264615" y="576670"/>
                </a:cubicBezTo>
                <a:cubicBezTo>
                  <a:pt x="287609" y="535255"/>
                  <a:pt x="331272" y="527238"/>
                  <a:pt x="331272" y="527238"/>
                </a:cubicBezTo>
                <a:lnTo>
                  <a:pt x="331272" y="601444"/>
                </a:lnTo>
                <a:cubicBezTo>
                  <a:pt x="315270" y="619909"/>
                  <a:pt x="322354" y="639553"/>
                  <a:pt x="339560" y="658855"/>
                </a:cubicBezTo>
                <a:cubicBezTo>
                  <a:pt x="340362" y="659881"/>
                  <a:pt x="341222" y="660831"/>
                  <a:pt x="342139" y="661743"/>
                </a:cubicBezTo>
                <a:lnTo>
                  <a:pt x="343434" y="663035"/>
                </a:lnTo>
                <a:cubicBezTo>
                  <a:pt x="344455" y="664099"/>
                  <a:pt x="345498" y="665162"/>
                  <a:pt x="346587" y="666226"/>
                </a:cubicBezTo>
                <a:lnTo>
                  <a:pt x="346575" y="666188"/>
                </a:lnTo>
                <a:lnTo>
                  <a:pt x="393092" y="712695"/>
                </a:lnTo>
                <a:lnTo>
                  <a:pt x="393092" y="638527"/>
                </a:lnTo>
                <a:cubicBezTo>
                  <a:pt x="409049" y="620137"/>
                  <a:pt x="402079" y="600570"/>
                  <a:pt x="384999" y="581306"/>
                </a:cubicBezTo>
                <a:cubicBezTo>
                  <a:pt x="384140" y="580242"/>
                  <a:pt x="383223" y="579178"/>
                  <a:pt x="382237" y="578190"/>
                </a:cubicBezTo>
                <a:lnTo>
                  <a:pt x="331284" y="527238"/>
                </a:lnTo>
                <a:lnTo>
                  <a:pt x="302041" y="498019"/>
                </a:lnTo>
                <a:cubicBezTo>
                  <a:pt x="265027" y="461315"/>
                  <a:pt x="238387" y="407589"/>
                  <a:pt x="264615" y="360322"/>
                </a:cubicBezTo>
                <a:cubicBezTo>
                  <a:pt x="287598" y="318869"/>
                  <a:pt x="331261" y="310852"/>
                  <a:pt x="331272" y="310852"/>
                </a:cubicBezTo>
                <a:cubicBezTo>
                  <a:pt x="331272" y="310852"/>
                  <a:pt x="302053" y="281633"/>
                  <a:pt x="302053" y="281633"/>
                </a:cubicBezTo>
                <a:cubicBezTo>
                  <a:pt x="281179" y="260774"/>
                  <a:pt x="254000" y="228857"/>
                  <a:pt x="254000" y="191203"/>
                </a:cubicBezTo>
                <a:cubicBezTo>
                  <a:pt x="254000" y="129080"/>
                  <a:pt x="305674" y="114169"/>
                  <a:pt x="345298" y="114299"/>
                </a:cubicBezTo>
                <a:close/>
                <a:moveTo>
                  <a:pt x="641407" y="46367"/>
                </a:moveTo>
                <a:cubicBezTo>
                  <a:pt x="641407" y="46367"/>
                  <a:pt x="641407" y="424971"/>
                  <a:pt x="641407" y="424971"/>
                </a:cubicBezTo>
                <a:lnTo>
                  <a:pt x="1151956" y="424971"/>
                </a:lnTo>
                <a:cubicBezTo>
                  <a:pt x="1177258" y="319243"/>
                  <a:pt x="1190080" y="208078"/>
                  <a:pt x="1190080" y="92733"/>
                </a:cubicBezTo>
                <a:lnTo>
                  <a:pt x="1190080" y="46367"/>
                </a:lnTo>
                <a:close/>
                <a:moveTo>
                  <a:pt x="46367" y="46367"/>
                </a:moveTo>
                <a:cubicBezTo>
                  <a:pt x="46367" y="46367"/>
                  <a:pt x="46367" y="92733"/>
                  <a:pt x="46367" y="92733"/>
                </a:cubicBezTo>
                <a:cubicBezTo>
                  <a:pt x="46367" y="272705"/>
                  <a:pt x="77450" y="442545"/>
                  <a:pt x="138699" y="597444"/>
                </a:cubicBezTo>
                <a:cubicBezTo>
                  <a:pt x="187699" y="721317"/>
                  <a:pt x="256105" y="836147"/>
                  <a:pt x="341969" y="938840"/>
                </a:cubicBezTo>
                <a:cubicBezTo>
                  <a:pt x="433500" y="1048174"/>
                  <a:pt x="531672" y="1126196"/>
                  <a:pt x="595040" y="1168270"/>
                </a:cubicBezTo>
                <a:lnTo>
                  <a:pt x="595040" y="46367"/>
                </a:lnTo>
                <a:close/>
                <a:moveTo>
                  <a:pt x="0" y="0"/>
                </a:moveTo>
                <a:lnTo>
                  <a:pt x="1236447" y="0"/>
                </a:lnTo>
                <a:lnTo>
                  <a:pt x="1236447" y="92733"/>
                </a:lnTo>
                <a:cubicBezTo>
                  <a:pt x="1236447" y="911879"/>
                  <a:pt x="618223" y="1236446"/>
                  <a:pt x="618223" y="1236446"/>
                </a:cubicBezTo>
                <a:cubicBezTo>
                  <a:pt x="618223" y="1236446"/>
                  <a:pt x="0" y="911879"/>
                  <a:pt x="0" y="92733"/>
                </a:cubicBezTo>
                <a:cubicBezTo>
                  <a:pt x="0" y="92733"/>
                  <a:pt x="0" y="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7772603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hank You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CCF26-93D6-479B-A6D2-2B8DC11E88E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10739" y="4085045"/>
            <a:ext cx="5696712" cy="2148840"/>
          </a:xfrm>
        </p:spPr>
        <p:txBody>
          <a:bodyPr anchor="b" anchorCtr="0"/>
          <a:lstStyle>
            <a:lvl1pPr algn="l">
              <a:lnSpc>
                <a:spcPts val="5400"/>
              </a:lnSpc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05BD26E4-71A1-0B43-A523-030227CF47A3}"/>
              </a:ext>
            </a:extLst>
          </p:cNvPr>
          <p:cNvSpPr>
            <a:spLocks noChangeAspect="1"/>
          </p:cNvSpPr>
          <p:nvPr userDrawn="1"/>
        </p:nvSpPr>
        <p:spPr>
          <a:xfrm>
            <a:off x="679450" y="923338"/>
            <a:ext cx="2862072" cy="619212"/>
          </a:xfrm>
          <a:custGeom>
            <a:avLst/>
            <a:gdLst>
              <a:gd name="connsiteX0" fmla="*/ 2059931 w 5710521"/>
              <a:gd name="connsiteY0" fmla="*/ 924335 h 1236446"/>
              <a:gd name="connsiteX1" fmla="*/ 2038171 w 5710521"/>
              <a:gd name="connsiteY1" fmla="*/ 981014 h 1236446"/>
              <a:gd name="connsiteX2" fmla="*/ 2081447 w 5710521"/>
              <a:gd name="connsiteY2" fmla="*/ 981014 h 1236446"/>
              <a:gd name="connsiteX3" fmla="*/ 5049518 w 5710521"/>
              <a:gd name="connsiteY3" fmla="*/ 908304 h 1236446"/>
              <a:gd name="connsiteX4" fmla="*/ 5049518 w 5710521"/>
              <a:gd name="connsiteY4" fmla="*/ 959096 h 1236446"/>
              <a:gd name="connsiteX5" fmla="*/ 5076343 w 5710521"/>
              <a:gd name="connsiteY5" fmla="*/ 959096 h 1236446"/>
              <a:gd name="connsiteX6" fmla="*/ 5106610 w 5710521"/>
              <a:gd name="connsiteY6" fmla="*/ 933502 h 1236446"/>
              <a:gd name="connsiteX7" fmla="*/ 5080389 w 5710521"/>
              <a:gd name="connsiteY7" fmla="*/ 908304 h 1236446"/>
              <a:gd name="connsiteX8" fmla="*/ 5588001 w 5710521"/>
              <a:gd name="connsiteY8" fmla="*/ 889000 h 1236446"/>
              <a:gd name="connsiteX9" fmla="*/ 5610571 w 5710521"/>
              <a:gd name="connsiteY9" fmla="*/ 889000 h 1236446"/>
              <a:gd name="connsiteX10" fmla="*/ 5648955 w 5710521"/>
              <a:gd name="connsiteY10" fmla="*/ 964973 h 1236446"/>
              <a:gd name="connsiteX11" fmla="*/ 5687980 w 5710521"/>
              <a:gd name="connsiteY11" fmla="*/ 889000 h 1236446"/>
              <a:gd name="connsiteX12" fmla="*/ 5710521 w 5710521"/>
              <a:gd name="connsiteY12" fmla="*/ 889000 h 1236446"/>
              <a:gd name="connsiteX13" fmla="*/ 5659119 w 5710521"/>
              <a:gd name="connsiteY13" fmla="*/ 985086 h 1236446"/>
              <a:gd name="connsiteX14" fmla="*/ 5659119 w 5710521"/>
              <a:gd name="connsiteY14" fmla="*/ 1039124 h 1236446"/>
              <a:gd name="connsiteX15" fmla="*/ 5638801 w 5710521"/>
              <a:gd name="connsiteY15" fmla="*/ 1039124 h 1236446"/>
              <a:gd name="connsiteX16" fmla="*/ 5638801 w 5710521"/>
              <a:gd name="connsiteY16" fmla="*/ 985086 h 1236446"/>
              <a:gd name="connsiteX17" fmla="*/ 5435601 w 5710521"/>
              <a:gd name="connsiteY17" fmla="*/ 889000 h 1236446"/>
              <a:gd name="connsiteX18" fmla="*/ 5544903 w 5710521"/>
              <a:gd name="connsiteY18" fmla="*/ 889000 h 1236446"/>
              <a:gd name="connsiteX19" fmla="*/ 5544903 w 5710521"/>
              <a:gd name="connsiteY19" fmla="*/ 908697 h 1236446"/>
              <a:gd name="connsiteX20" fmla="*/ 5500398 w 5710521"/>
              <a:gd name="connsiteY20" fmla="*/ 908697 h 1236446"/>
              <a:gd name="connsiteX21" fmla="*/ 5500398 w 5710521"/>
              <a:gd name="connsiteY21" fmla="*/ 1039124 h 1236446"/>
              <a:gd name="connsiteX22" fmla="*/ 5480106 w 5710521"/>
              <a:gd name="connsiteY22" fmla="*/ 1039124 h 1236446"/>
              <a:gd name="connsiteX23" fmla="*/ 5480106 w 5710521"/>
              <a:gd name="connsiteY23" fmla="*/ 908697 h 1236446"/>
              <a:gd name="connsiteX24" fmla="*/ 5435601 w 5710521"/>
              <a:gd name="connsiteY24" fmla="*/ 908697 h 1236446"/>
              <a:gd name="connsiteX25" fmla="*/ 5435601 w 5710521"/>
              <a:gd name="connsiteY25" fmla="*/ 889000 h 1236446"/>
              <a:gd name="connsiteX26" fmla="*/ 5346700 w 5710521"/>
              <a:gd name="connsiteY26" fmla="*/ 889000 h 1236446"/>
              <a:gd name="connsiteX27" fmla="*/ 5367018 w 5710521"/>
              <a:gd name="connsiteY27" fmla="*/ 889000 h 1236446"/>
              <a:gd name="connsiteX28" fmla="*/ 5367018 w 5710521"/>
              <a:gd name="connsiteY28" fmla="*/ 1039124 h 1236446"/>
              <a:gd name="connsiteX29" fmla="*/ 5346700 w 5710521"/>
              <a:gd name="connsiteY29" fmla="*/ 1039124 h 1236446"/>
              <a:gd name="connsiteX30" fmla="*/ 5346700 w 5710521"/>
              <a:gd name="connsiteY30" fmla="*/ 889000 h 1236446"/>
              <a:gd name="connsiteX31" fmla="*/ 5029201 w 5710521"/>
              <a:gd name="connsiteY31" fmla="*/ 889000 h 1236446"/>
              <a:gd name="connsiteX32" fmla="*/ 5080204 w 5710521"/>
              <a:gd name="connsiteY32" fmla="*/ 889000 h 1236446"/>
              <a:gd name="connsiteX33" fmla="*/ 5127345 w 5710521"/>
              <a:gd name="connsiteY33" fmla="*/ 933710 h 1236446"/>
              <a:gd name="connsiteX34" fmla="*/ 5092400 w 5710521"/>
              <a:gd name="connsiteY34" fmla="*/ 976571 h 1236446"/>
              <a:gd name="connsiteX35" fmla="*/ 5134241 w 5710521"/>
              <a:gd name="connsiteY35" fmla="*/ 1039146 h 1236446"/>
              <a:gd name="connsiteX36" fmla="*/ 5109250 w 5710521"/>
              <a:gd name="connsiteY36" fmla="*/ 1039146 h 1236446"/>
              <a:gd name="connsiteX37" fmla="*/ 5070254 w 5710521"/>
              <a:gd name="connsiteY37" fmla="*/ 978191 h 1236446"/>
              <a:gd name="connsiteX38" fmla="*/ 5049518 w 5710521"/>
              <a:gd name="connsiteY38" fmla="*/ 978191 h 1236446"/>
              <a:gd name="connsiteX39" fmla="*/ 5049518 w 5710521"/>
              <a:gd name="connsiteY39" fmla="*/ 1039146 h 1236446"/>
              <a:gd name="connsiteX40" fmla="*/ 5029201 w 5710521"/>
              <a:gd name="connsiteY40" fmla="*/ 1039146 h 1236446"/>
              <a:gd name="connsiteX41" fmla="*/ 4864100 w 5710521"/>
              <a:gd name="connsiteY41" fmla="*/ 889000 h 1236446"/>
              <a:gd name="connsiteX42" fmla="*/ 4957547 w 5710521"/>
              <a:gd name="connsiteY42" fmla="*/ 889000 h 1236446"/>
              <a:gd name="connsiteX43" fmla="*/ 4957547 w 5710521"/>
              <a:gd name="connsiteY43" fmla="*/ 908301 h 1236446"/>
              <a:gd name="connsiteX44" fmla="*/ 4884416 w 5710521"/>
              <a:gd name="connsiteY44" fmla="*/ 908301 h 1236446"/>
              <a:gd name="connsiteX45" fmla="*/ 4884416 w 5710521"/>
              <a:gd name="connsiteY45" fmla="*/ 953200 h 1236446"/>
              <a:gd name="connsiteX46" fmla="*/ 4952092 w 5710521"/>
              <a:gd name="connsiteY46" fmla="*/ 953200 h 1236446"/>
              <a:gd name="connsiteX47" fmla="*/ 4952092 w 5710521"/>
              <a:gd name="connsiteY47" fmla="*/ 972494 h 1236446"/>
              <a:gd name="connsiteX48" fmla="*/ 4884416 w 5710521"/>
              <a:gd name="connsiteY48" fmla="*/ 972494 h 1236446"/>
              <a:gd name="connsiteX49" fmla="*/ 4884416 w 5710521"/>
              <a:gd name="connsiteY49" fmla="*/ 1019818 h 1236446"/>
              <a:gd name="connsiteX50" fmla="*/ 4957547 w 5710521"/>
              <a:gd name="connsiteY50" fmla="*/ 1019818 h 1236446"/>
              <a:gd name="connsiteX51" fmla="*/ 4957547 w 5710521"/>
              <a:gd name="connsiteY51" fmla="*/ 1039126 h 1236446"/>
              <a:gd name="connsiteX52" fmla="*/ 4864100 w 5710521"/>
              <a:gd name="connsiteY52" fmla="*/ 1039126 h 1236446"/>
              <a:gd name="connsiteX53" fmla="*/ 4864100 w 5710521"/>
              <a:gd name="connsiteY53" fmla="*/ 889000 h 1236446"/>
              <a:gd name="connsiteX54" fmla="*/ 4660901 w 5710521"/>
              <a:gd name="connsiteY54" fmla="*/ 889000 h 1236446"/>
              <a:gd name="connsiteX55" fmla="*/ 4684069 w 5710521"/>
              <a:gd name="connsiteY55" fmla="*/ 889000 h 1236446"/>
              <a:gd name="connsiteX56" fmla="*/ 4731598 w 5710521"/>
              <a:gd name="connsiteY56" fmla="*/ 1004180 h 1236446"/>
              <a:gd name="connsiteX57" fmla="*/ 4778926 w 5710521"/>
              <a:gd name="connsiteY57" fmla="*/ 889000 h 1236446"/>
              <a:gd name="connsiteX58" fmla="*/ 4801074 w 5710521"/>
              <a:gd name="connsiteY58" fmla="*/ 889000 h 1236446"/>
              <a:gd name="connsiteX59" fmla="*/ 4737276 w 5710521"/>
              <a:gd name="connsiteY59" fmla="*/ 1039126 h 1236446"/>
              <a:gd name="connsiteX60" fmla="*/ 4725699 w 5710521"/>
              <a:gd name="connsiteY60" fmla="*/ 1039126 h 1236446"/>
              <a:gd name="connsiteX61" fmla="*/ 4572000 w 5710521"/>
              <a:gd name="connsiteY61" fmla="*/ 889000 h 1236446"/>
              <a:gd name="connsiteX62" fmla="*/ 4592318 w 5710521"/>
              <a:gd name="connsiteY62" fmla="*/ 889000 h 1236446"/>
              <a:gd name="connsiteX63" fmla="*/ 4592318 w 5710521"/>
              <a:gd name="connsiteY63" fmla="*/ 1039124 h 1236446"/>
              <a:gd name="connsiteX64" fmla="*/ 4572000 w 5710521"/>
              <a:gd name="connsiteY64" fmla="*/ 1039124 h 1236446"/>
              <a:gd name="connsiteX65" fmla="*/ 4572000 w 5710521"/>
              <a:gd name="connsiteY65" fmla="*/ 889000 h 1236446"/>
              <a:gd name="connsiteX66" fmla="*/ 4381501 w 5710521"/>
              <a:gd name="connsiteY66" fmla="*/ 889000 h 1236446"/>
              <a:gd name="connsiteX67" fmla="*/ 4390642 w 5710521"/>
              <a:gd name="connsiteY67" fmla="*/ 889000 h 1236446"/>
              <a:gd name="connsiteX68" fmla="*/ 4482074 w 5710521"/>
              <a:gd name="connsiteY68" fmla="*/ 996055 h 1236446"/>
              <a:gd name="connsiteX69" fmla="*/ 4482074 w 5710521"/>
              <a:gd name="connsiteY69" fmla="*/ 889000 h 1236446"/>
              <a:gd name="connsiteX70" fmla="*/ 4502188 w 5710521"/>
              <a:gd name="connsiteY70" fmla="*/ 889000 h 1236446"/>
              <a:gd name="connsiteX71" fmla="*/ 4502188 w 5710521"/>
              <a:gd name="connsiteY71" fmla="*/ 1039126 h 1236446"/>
              <a:gd name="connsiteX72" fmla="*/ 4491611 w 5710521"/>
              <a:gd name="connsiteY72" fmla="*/ 1039126 h 1236446"/>
              <a:gd name="connsiteX73" fmla="*/ 4401616 w 5710521"/>
              <a:gd name="connsiteY73" fmla="*/ 932696 h 1236446"/>
              <a:gd name="connsiteX74" fmla="*/ 4401616 w 5710521"/>
              <a:gd name="connsiteY74" fmla="*/ 1039126 h 1236446"/>
              <a:gd name="connsiteX75" fmla="*/ 4381501 w 5710521"/>
              <a:gd name="connsiteY75" fmla="*/ 1039126 h 1236446"/>
              <a:gd name="connsiteX76" fmla="*/ 4191001 w 5710521"/>
              <a:gd name="connsiteY76" fmla="*/ 889000 h 1236446"/>
              <a:gd name="connsiteX77" fmla="*/ 4211316 w 5710521"/>
              <a:gd name="connsiteY77" fmla="*/ 889000 h 1236446"/>
              <a:gd name="connsiteX78" fmla="*/ 4211316 w 5710521"/>
              <a:gd name="connsiteY78" fmla="*/ 984898 h 1236446"/>
              <a:gd name="connsiteX79" fmla="*/ 4245458 w 5710521"/>
              <a:gd name="connsiteY79" fmla="*/ 1021856 h 1236446"/>
              <a:gd name="connsiteX80" fmla="*/ 4279383 w 5710521"/>
              <a:gd name="connsiteY80" fmla="*/ 984898 h 1236446"/>
              <a:gd name="connsiteX81" fmla="*/ 4279383 w 5710521"/>
              <a:gd name="connsiteY81" fmla="*/ 889000 h 1236446"/>
              <a:gd name="connsiteX82" fmla="*/ 4299884 w 5710521"/>
              <a:gd name="connsiteY82" fmla="*/ 889000 h 1236446"/>
              <a:gd name="connsiteX83" fmla="*/ 4299884 w 5710521"/>
              <a:gd name="connsiteY83" fmla="*/ 988555 h 1236446"/>
              <a:gd name="connsiteX84" fmla="*/ 4245458 w 5710521"/>
              <a:gd name="connsiteY84" fmla="*/ 1041781 h 1236446"/>
              <a:gd name="connsiteX85" fmla="*/ 4191001 w 5710521"/>
              <a:gd name="connsiteY85" fmla="*/ 988555 h 1236446"/>
              <a:gd name="connsiteX86" fmla="*/ 3784600 w 5710521"/>
              <a:gd name="connsiteY86" fmla="*/ 889000 h 1236446"/>
              <a:gd name="connsiteX87" fmla="*/ 3878047 w 5710521"/>
              <a:gd name="connsiteY87" fmla="*/ 889000 h 1236446"/>
              <a:gd name="connsiteX88" fmla="*/ 3878047 w 5710521"/>
              <a:gd name="connsiteY88" fmla="*/ 908301 h 1236446"/>
              <a:gd name="connsiteX89" fmla="*/ 3804916 w 5710521"/>
              <a:gd name="connsiteY89" fmla="*/ 908301 h 1236446"/>
              <a:gd name="connsiteX90" fmla="*/ 3804916 w 5710521"/>
              <a:gd name="connsiteY90" fmla="*/ 953200 h 1236446"/>
              <a:gd name="connsiteX91" fmla="*/ 3872565 w 5710521"/>
              <a:gd name="connsiteY91" fmla="*/ 953200 h 1236446"/>
              <a:gd name="connsiteX92" fmla="*/ 3872565 w 5710521"/>
              <a:gd name="connsiteY92" fmla="*/ 972494 h 1236446"/>
              <a:gd name="connsiteX93" fmla="*/ 3804916 w 5710521"/>
              <a:gd name="connsiteY93" fmla="*/ 972494 h 1236446"/>
              <a:gd name="connsiteX94" fmla="*/ 3804916 w 5710521"/>
              <a:gd name="connsiteY94" fmla="*/ 1019818 h 1236446"/>
              <a:gd name="connsiteX95" fmla="*/ 3878047 w 5710521"/>
              <a:gd name="connsiteY95" fmla="*/ 1019818 h 1236446"/>
              <a:gd name="connsiteX96" fmla="*/ 3878047 w 5710521"/>
              <a:gd name="connsiteY96" fmla="*/ 1039126 h 1236446"/>
              <a:gd name="connsiteX97" fmla="*/ 3784600 w 5710521"/>
              <a:gd name="connsiteY97" fmla="*/ 1039126 h 1236446"/>
              <a:gd name="connsiteX98" fmla="*/ 3784600 w 5710521"/>
              <a:gd name="connsiteY98" fmla="*/ 889000 h 1236446"/>
              <a:gd name="connsiteX99" fmla="*/ 3390901 w 5710521"/>
              <a:gd name="connsiteY99" fmla="*/ 889000 h 1236446"/>
              <a:gd name="connsiteX100" fmla="*/ 3400075 w 5710521"/>
              <a:gd name="connsiteY100" fmla="*/ 889000 h 1236446"/>
              <a:gd name="connsiteX101" fmla="*/ 3491476 w 5710521"/>
              <a:gd name="connsiteY101" fmla="*/ 996055 h 1236446"/>
              <a:gd name="connsiteX102" fmla="*/ 3491476 w 5710521"/>
              <a:gd name="connsiteY102" fmla="*/ 889000 h 1236446"/>
              <a:gd name="connsiteX103" fmla="*/ 3511591 w 5710521"/>
              <a:gd name="connsiteY103" fmla="*/ 889000 h 1236446"/>
              <a:gd name="connsiteX104" fmla="*/ 3511591 w 5710521"/>
              <a:gd name="connsiteY104" fmla="*/ 1039126 h 1236446"/>
              <a:gd name="connsiteX105" fmla="*/ 3501014 w 5710521"/>
              <a:gd name="connsiteY105" fmla="*/ 1039126 h 1236446"/>
              <a:gd name="connsiteX106" fmla="*/ 3411016 w 5710521"/>
              <a:gd name="connsiteY106" fmla="*/ 932696 h 1236446"/>
              <a:gd name="connsiteX107" fmla="*/ 3411016 w 5710521"/>
              <a:gd name="connsiteY107" fmla="*/ 1039126 h 1236446"/>
              <a:gd name="connsiteX108" fmla="*/ 3390901 w 5710521"/>
              <a:gd name="connsiteY108" fmla="*/ 1039126 h 1236446"/>
              <a:gd name="connsiteX109" fmla="*/ 3225801 w 5710521"/>
              <a:gd name="connsiteY109" fmla="*/ 889000 h 1236446"/>
              <a:gd name="connsiteX110" fmla="*/ 3319246 w 5710521"/>
              <a:gd name="connsiteY110" fmla="*/ 889000 h 1236446"/>
              <a:gd name="connsiteX111" fmla="*/ 3319246 w 5710521"/>
              <a:gd name="connsiteY111" fmla="*/ 908301 h 1236446"/>
              <a:gd name="connsiteX112" fmla="*/ 3246116 w 5710521"/>
              <a:gd name="connsiteY112" fmla="*/ 908301 h 1236446"/>
              <a:gd name="connsiteX113" fmla="*/ 3246116 w 5710521"/>
              <a:gd name="connsiteY113" fmla="*/ 953200 h 1236446"/>
              <a:gd name="connsiteX114" fmla="*/ 3313769 w 5710521"/>
              <a:gd name="connsiteY114" fmla="*/ 953200 h 1236446"/>
              <a:gd name="connsiteX115" fmla="*/ 3313769 w 5710521"/>
              <a:gd name="connsiteY115" fmla="*/ 972494 h 1236446"/>
              <a:gd name="connsiteX116" fmla="*/ 3246116 w 5710521"/>
              <a:gd name="connsiteY116" fmla="*/ 972494 h 1236446"/>
              <a:gd name="connsiteX117" fmla="*/ 3246116 w 5710521"/>
              <a:gd name="connsiteY117" fmla="*/ 1019818 h 1236446"/>
              <a:gd name="connsiteX118" fmla="*/ 3319246 w 5710521"/>
              <a:gd name="connsiteY118" fmla="*/ 1019818 h 1236446"/>
              <a:gd name="connsiteX119" fmla="*/ 3319246 w 5710521"/>
              <a:gd name="connsiteY119" fmla="*/ 1039126 h 1236446"/>
              <a:gd name="connsiteX120" fmla="*/ 3225801 w 5710521"/>
              <a:gd name="connsiteY120" fmla="*/ 1039126 h 1236446"/>
              <a:gd name="connsiteX121" fmla="*/ 3225801 w 5710521"/>
              <a:gd name="connsiteY121" fmla="*/ 889000 h 1236446"/>
              <a:gd name="connsiteX122" fmla="*/ 3124200 w 5710521"/>
              <a:gd name="connsiteY122" fmla="*/ 889000 h 1236446"/>
              <a:gd name="connsiteX123" fmla="*/ 3144518 w 5710521"/>
              <a:gd name="connsiteY123" fmla="*/ 889000 h 1236446"/>
              <a:gd name="connsiteX124" fmla="*/ 3144518 w 5710521"/>
              <a:gd name="connsiteY124" fmla="*/ 1039124 h 1236446"/>
              <a:gd name="connsiteX125" fmla="*/ 3124200 w 5710521"/>
              <a:gd name="connsiteY125" fmla="*/ 1039124 h 1236446"/>
              <a:gd name="connsiteX126" fmla="*/ 3124200 w 5710521"/>
              <a:gd name="connsiteY126" fmla="*/ 889000 h 1236446"/>
              <a:gd name="connsiteX127" fmla="*/ 2489201 w 5710521"/>
              <a:gd name="connsiteY127" fmla="*/ 889000 h 1236446"/>
              <a:gd name="connsiteX128" fmla="*/ 2509728 w 5710521"/>
              <a:gd name="connsiteY128" fmla="*/ 889000 h 1236446"/>
              <a:gd name="connsiteX129" fmla="*/ 2509728 w 5710521"/>
              <a:gd name="connsiteY129" fmla="*/ 952387 h 1236446"/>
              <a:gd name="connsiteX130" fmla="*/ 2585076 w 5710521"/>
              <a:gd name="connsiteY130" fmla="*/ 952387 h 1236446"/>
              <a:gd name="connsiteX131" fmla="*/ 2585076 w 5710521"/>
              <a:gd name="connsiteY131" fmla="*/ 889000 h 1236446"/>
              <a:gd name="connsiteX132" fmla="*/ 2605394 w 5710521"/>
              <a:gd name="connsiteY132" fmla="*/ 889000 h 1236446"/>
              <a:gd name="connsiteX133" fmla="*/ 2605394 w 5710521"/>
              <a:gd name="connsiteY133" fmla="*/ 1039126 h 1236446"/>
              <a:gd name="connsiteX134" fmla="*/ 2585076 w 5710521"/>
              <a:gd name="connsiteY134" fmla="*/ 1039126 h 1236446"/>
              <a:gd name="connsiteX135" fmla="*/ 2585076 w 5710521"/>
              <a:gd name="connsiteY135" fmla="*/ 971875 h 1236446"/>
              <a:gd name="connsiteX136" fmla="*/ 2509728 w 5710521"/>
              <a:gd name="connsiteY136" fmla="*/ 971875 h 1236446"/>
              <a:gd name="connsiteX137" fmla="*/ 2509728 w 5710521"/>
              <a:gd name="connsiteY137" fmla="*/ 1039126 h 1236446"/>
              <a:gd name="connsiteX138" fmla="*/ 2489201 w 5710521"/>
              <a:gd name="connsiteY138" fmla="*/ 1039126 h 1236446"/>
              <a:gd name="connsiteX139" fmla="*/ 2311400 w 5710521"/>
              <a:gd name="connsiteY139" fmla="*/ 889000 h 1236446"/>
              <a:gd name="connsiteX140" fmla="*/ 2420705 w 5710521"/>
              <a:gd name="connsiteY140" fmla="*/ 889000 h 1236446"/>
              <a:gd name="connsiteX141" fmla="*/ 2420705 w 5710521"/>
              <a:gd name="connsiteY141" fmla="*/ 908697 h 1236446"/>
              <a:gd name="connsiteX142" fmla="*/ 2376203 w 5710521"/>
              <a:gd name="connsiteY142" fmla="*/ 908697 h 1236446"/>
              <a:gd name="connsiteX143" fmla="*/ 2376203 w 5710521"/>
              <a:gd name="connsiteY143" fmla="*/ 1039124 h 1236446"/>
              <a:gd name="connsiteX144" fmla="*/ 2355906 w 5710521"/>
              <a:gd name="connsiteY144" fmla="*/ 1039124 h 1236446"/>
              <a:gd name="connsiteX145" fmla="*/ 2355906 w 5710521"/>
              <a:gd name="connsiteY145" fmla="*/ 908697 h 1236446"/>
              <a:gd name="connsiteX146" fmla="*/ 2311400 w 5710521"/>
              <a:gd name="connsiteY146" fmla="*/ 908697 h 1236446"/>
              <a:gd name="connsiteX147" fmla="*/ 2311400 w 5710521"/>
              <a:gd name="connsiteY147" fmla="*/ 889000 h 1236446"/>
              <a:gd name="connsiteX148" fmla="*/ 2184401 w 5710521"/>
              <a:gd name="connsiteY148" fmla="*/ 889000 h 1236446"/>
              <a:gd name="connsiteX149" fmla="*/ 2204716 w 5710521"/>
              <a:gd name="connsiteY149" fmla="*/ 889000 h 1236446"/>
              <a:gd name="connsiteX150" fmla="*/ 2204716 w 5710521"/>
              <a:gd name="connsiteY150" fmla="*/ 1019429 h 1236446"/>
              <a:gd name="connsiteX151" fmla="*/ 2285368 w 5710521"/>
              <a:gd name="connsiteY151" fmla="*/ 1019429 h 1236446"/>
              <a:gd name="connsiteX152" fmla="*/ 2285368 w 5710521"/>
              <a:gd name="connsiteY152" fmla="*/ 1039126 h 1236446"/>
              <a:gd name="connsiteX153" fmla="*/ 2184401 w 5710521"/>
              <a:gd name="connsiteY153" fmla="*/ 1039126 h 1236446"/>
              <a:gd name="connsiteX154" fmla="*/ 2054627 w 5710521"/>
              <a:gd name="connsiteY154" fmla="*/ 889000 h 1236446"/>
              <a:gd name="connsiteX155" fmla="*/ 2065595 w 5710521"/>
              <a:gd name="connsiteY155" fmla="*/ 889000 h 1236446"/>
              <a:gd name="connsiteX156" fmla="*/ 2125743 w 5710521"/>
              <a:gd name="connsiteY156" fmla="*/ 1039124 h 1236446"/>
              <a:gd name="connsiteX157" fmla="*/ 2103592 w 5710521"/>
              <a:gd name="connsiteY157" fmla="*/ 1039124 h 1236446"/>
              <a:gd name="connsiteX158" fmla="*/ 2088345 w 5710521"/>
              <a:gd name="connsiteY158" fmla="*/ 1000106 h 1236446"/>
              <a:gd name="connsiteX159" fmla="*/ 2031274 w 5710521"/>
              <a:gd name="connsiteY159" fmla="*/ 1000106 h 1236446"/>
              <a:gd name="connsiteX160" fmla="*/ 2016044 w 5710521"/>
              <a:gd name="connsiteY160" fmla="*/ 1039124 h 1236446"/>
              <a:gd name="connsiteX161" fmla="*/ 1993900 w 5710521"/>
              <a:gd name="connsiteY161" fmla="*/ 1039124 h 1236446"/>
              <a:gd name="connsiteX162" fmla="*/ 1841501 w 5710521"/>
              <a:gd name="connsiteY162" fmla="*/ 889000 h 1236446"/>
              <a:gd name="connsiteX163" fmla="*/ 1934946 w 5710521"/>
              <a:gd name="connsiteY163" fmla="*/ 889000 h 1236446"/>
              <a:gd name="connsiteX164" fmla="*/ 1934946 w 5710521"/>
              <a:gd name="connsiteY164" fmla="*/ 908301 h 1236446"/>
              <a:gd name="connsiteX165" fmla="*/ 1861816 w 5710521"/>
              <a:gd name="connsiteY165" fmla="*/ 908301 h 1236446"/>
              <a:gd name="connsiteX166" fmla="*/ 1861816 w 5710521"/>
              <a:gd name="connsiteY166" fmla="*/ 953200 h 1236446"/>
              <a:gd name="connsiteX167" fmla="*/ 1929469 w 5710521"/>
              <a:gd name="connsiteY167" fmla="*/ 953200 h 1236446"/>
              <a:gd name="connsiteX168" fmla="*/ 1929469 w 5710521"/>
              <a:gd name="connsiteY168" fmla="*/ 972494 h 1236446"/>
              <a:gd name="connsiteX169" fmla="*/ 1861816 w 5710521"/>
              <a:gd name="connsiteY169" fmla="*/ 972494 h 1236446"/>
              <a:gd name="connsiteX170" fmla="*/ 1861816 w 5710521"/>
              <a:gd name="connsiteY170" fmla="*/ 1019818 h 1236446"/>
              <a:gd name="connsiteX171" fmla="*/ 1934946 w 5710521"/>
              <a:gd name="connsiteY171" fmla="*/ 1019818 h 1236446"/>
              <a:gd name="connsiteX172" fmla="*/ 1934946 w 5710521"/>
              <a:gd name="connsiteY172" fmla="*/ 1039126 h 1236446"/>
              <a:gd name="connsiteX173" fmla="*/ 1841501 w 5710521"/>
              <a:gd name="connsiteY173" fmla="*/ 1039126 h 1236446"/>
              <a:gd name="connsiteX174" fmla="*/ 1841501 w 5710521"/>
              <a:gd name="connsiteY174" fmla="*/ 889000 h 1236446"/>
              <a:gd name="connsiteX175" fmla="*/ 1651001 w 5710521"/>
              <a:gd name="connsiteY175" fmla="*/ 889000 h 1236446"/>
              <a:gd name="connsiteX176" fmla="*/ 1671528 w 5710521"/>
              <a:gd name="connsiteY176" fmla="*/ 889000 h 1236446"/>
              <a:gd name="connsiteX177" fmla="*/ 1671528 w 5710521"/>
              <a:gd name="connsiteY177" fmla="*/ 952387 h 1236446"/>
              <a:gd name="connsiteX178" fmla="*/ 1746898 w 5710521"/>
              <a:gd name="connsiteY178" fmla="*/ 952387 h 1236446"/>
              <a:gd name="connsiteX179" fmla="*/ 1746898 w 5710521"/>
              <a:gd name="connsiteY179" fmla="*/ 889000 h 1236446"/>
              <a:gd name="connsiteX180" fmla="*/ 1767194 w 5710521"/>
              <a:gd name="connsiteY180" fmla="*/ 889000 h 1236446"/>
              <a:gd name="connsiteX181" fmla="*/ 1767194 w 5710521"/>
              <a:gd name="connsiteY181" fmla="*/ 1039126 h 1236446"/>
              <a:gd name="connsiteX182" fmla="*/ 1746898 w 5710521"/>
              <a:gd name="connsiteY182" fmla="*/ 1039126 h 1236446"/>
              <a:gd name="connsiteX183" fmla="*/ 1746898 w 5710521"/>
              <a:gd name="connsiteY183" fmla="*/ 971875 h 1236446"/>
              <a:gd name="connsiteX184" fmla="*/ 1671528 w 5710521"/>
              <a:gd name="connsiteY184" fmla="*/ 971875 h 1236446"/>
              <a:gd name="connsiteX185" fmla="*/ 1671528 w 5710521"/>
              <a:gd name="connsiteY185" fmla="*/ 1039126 h 1236446"/>
              <a:gd name="connsiteX186" fmla="*/ 1651001 w 5710521"/>
              <a:gd name="connsiteY186" fmla="*/ 1039126 h 1236446"/>
              <a:gd name="connsiteX187" fmla="*/ 5235039 w 5710521"/>
              <a:gd name="connsiteY187" fmla="*/ 876301 h 1236446"/>
              <a:gd name="connsiteX188" fmla="*/ 5279119 w 5710521"/>
              <a:gd name="connsiteY188" fmla="*/ 898449 h 1236446"/>
              <a:gd name="connsiteX189" fmla="*/ 5265493 w 5710521"/>
              <a:gd name="connsiteY189" fmla="*/ 911455 h 1236446"/>
              <a:gd name="connsiteX190" fmla="*/ 5235249 w 5710521"/>
              <a:gd name="connsiteY190" fmla="*/ 895394 h 1236446"/>
              <a:gd name="connsiteX191" fmla="*/ 5211457 w 5710521"/>
              <a:gd name="connsiteY191" fmla="*/ 915717 h 1236446"/>
              <a:gd name="connsiteX192" fmla="*/ 5224254 w 5710521"/>
              <a:gd name="connsiteY192" fmla="*/ 935011 h 1236446"/>
              <a:gd name="connsiteX193" fmla="*/ 5260632 w 5710521"/>
              <a:gd name="connsiteY193" fmla="*/ 953508 h 1236446"/>
              <a:gd name="connsiteX194" fmla="*/ 5282366 w 5710521"/>
              <a:gd name="connsiteY194" fmla="*/ 988425 h 1236446"/>
              <a:gd name="connsiteX195" fmla="*/ 5232795 w 5710521"/>
              <a:gd name="connsiteY195" fmla="*/ 1031520 h 1236446"/>
              <a:gd name="connsiteX196" fmla="*/ 5181601 w 5710521"/>
              <a:gd name="connsiteY196" fmla="*/ 1000620 h 1236446"/>
              <a:gd name="connsiteX197" fmla="*/ 5196622 w 5710521"/>
              <a:gd name="connsiteY197" fmla="*/ 988238 h 1236446"/>
              <a:gd name="connsiteX198" fmla="*/ 5232585 w 5710521"/>
              <a:gd name="connsiteY198" fmla="*/ 1012218 h 1236446"/>
              <a:gd name="connsiteX199" fmla="*/ 5260216 w 5710521"/>
              <a:gd name="connsiteY199" fmla="*/ 989446 h 1236446"/>
              <a:gd name="connsiteX200" fmla="*/ 5244593 w 5710521"/>
              <a:gd name="connsiteY200" fmla="*/ 968527 h 1236446"/>
              <a:gd name="connsiteX201" fmla="*/ 5212269 w 5710521"/>
              <a:gd name="connsiteY201" fmla="*/ 952675 h 1236446"/>
              <a:gd name="connsiteX202" fmla="*/ 5189723 w 5710521"/>
              <a:gd name="connsiteY202" fmla="*/ 916917 h 1236446"/>
              <a:gd name="connsiteX203" fmla="*/ 5235039 w 5710521"/>
              <a:gd name="connsiteY203" fmla="*/ 876301 h 1236446"/>
              <a:gd name="connsiteX204" fmla="*/ 3990438 w 5710521"/>
              <a:gd name="connsiteY204" fmla="*/ 876301 h 1236446"/>
              <a:gd name="connsiteX205" fmla="*/ 4034521 w 5710521"/>
              <a:gd name="connsiteY205" fmla="*/ 898449 h 1236446"/>
              <a:gd name="connsiteX206" fmla="*/ 4020890 w 5710521"/>
              <a:gd name="connsiteY206" fmla="*/ 911455 h 1236446"/>
              <a:gd name="connsiteX207" fmla="*/ 3990624 w 5710521"/>
              <a:gd name="connsiteY207" fmla="*/ 895394 h 1236446"/>
              <a:gd name="connsiteX208" fmla="*/ 3966857 w 5710521"/>
              <a:gd name="connsiteY208" fmla="*/ 915717 h 1236446"/>
              <a:gd name="connsiteX209" fmla="*/ 3979652 w 5710521"/>
              <a:gd name="connsiteY209" fmla="*/ 935011 h 1236446"/>
              <a:gd name="connsiteX210" fmla="*/ 4016029 w 5710521"/>
              <a:gd name="connsiteY210" fmla="*/ 953508 h 1236446"/>
              <a:gd name="connsiteX211" fmla="*/ 4037763 w 5710521"/>
              <a:gd name="connsiteY211" fmla="*/ 988425 h 1236446"/>
              <a:gd name="connsiteX212" fmla="*/ 3988194 w 5710521"/>
              <a:gd name="connsiteY212" fmla="*/ 1031520 h 1236446"/>
              <a:gd name="connsiteX213" fmla="*/ 3937001 w 5710521"/>
              <a:gd name="connsiteY213" fmla="*/ 1000620 h 1236446"/>
              <a:gd name="connsiteX214" fmla="*/ 3952022 w 5710521"/>
              <a:gd name="connsiteY214" fmla="*/ 988238 h 1236446"/>
              <a:gd name="connsiteX215" fmla="*/ 3987984 w 5710521"/>
              <a:gd name="connsiteY215" fmla="*/ 1012218 h 1236446"/>
              <a:gd name="connsiteX216" fmla="*/ 4015614 w 5710521"/>
              <a:gd name="connsiteY216" fmla="*/ 989446 h 1236446"/>
              <a:gd name="connsiteX217" fmla="*/ 3999968 w 5710521"/>
              <a:gd name="connsiteY217" fmla="*/ 968527 h 1236446"/>
              <a:gd name="connsiteX218" fmla="*/ 3967668 w 5710521"/>
              <a:gd name="connsiteY218" fmla="*/ 952675 h 1236446"/>
              <a:gd name="connsiteX219" fmla="*/ 3945123 w 5710521"/>
              <a:gd name="connsiteY219" fmla="*/ 916917 h 1236446"/>
              <a:gd name="connsiteX220" fmla="*/ 3990438 w 5710521"/>
              <a:gd name="connsiteY220" fmla="*/ 876301 h 1236446"/>
              <a:gd name="connsiteX221" fmla="*/ 3659206 w 5710521"/>
              <a:gd name="connsiteY221" fmla="*/ 876301 h 1236446"/>
              <a:gd name="connsiteX222" fmla="*/ 3724028 w 5710521"/>
              <a:gd name="connsiteY222" fmla="*/ 909203 h 1236446"/>
              <a:gd name="connsiteX223" fmla="*/ 3708985 w 5710521"/>
              <a:gd name="connsiteY223" fmla="*/ 921819 h 1236446"/>
              <a:gd name="connsiteX224" fmla="*/ 3659617 w 5710521"/>
              <a:gd name="connsiteY224" fmla="*/ 896014 h 1236446"/>
              <a:gd name="connsiteX225" fmla="*/ 3602343 w 5710521"/>
              <a:gd name="connsiteY225" fmla="*/ 954728 h 1236446"/>
              <a:gd name="connsiteX226" fmla="*/ 3659418 w 5710521"/>
              <a:gd name="connsiteY226" fmla="*/ 1011800 h 1236446"/>
              <a:gd name="connsiteX227" fmla="*/ 3709792 w 5710521"/>
              <a:gd name="connsiteY227" fmla="*/ 986411 h 1236446"/>
              <a:gd name="connsiteX228" fmla="*/ 3724419 w 5710521"/>
              <a:gd name="connsiteY228" fmla="*/ 998811 h 1236446"/>
              <a:gd name="connsiteX229" fmla="*/ 3658604 w 5710521"/>
              <a:gd name="connsiteY229" fmla="*/ 1031304 h 1236446"/>
              <a:gd name="connsiteX230" fmla="*/ 3581400 w 5710521"/>
              <a:gd name="connsiteY230" fmla="*/ 954520 h 1236446"/>
              <a:gd name="connsiteX231" fmla="*/ 3659206 w 5710521"/>
              <a:gd name="connsiteY231" fmla="*/ 876301 h 1236446"/>
              <a:gd name="connsiteX232" fmla="*/ 2998805 w 5710521"/>
              <a:gd name="connsiteY232" fmla="*/ 876301 h 1236446"/>
              <a:gd name="connsiteX233" fmla="*/ 3063626 w 5710521"/>
              <a:gd name="connsiteY233" fmla="*/ 909203 h 1236446"/>
              <a:gd name="connsiteX234" fmla="*/ 3048589 w 5710521"/>
              <a:gd name="connsiteY234" fmla="*/ 921819 h 1236446"/>
              <a:gd name="connsiteX235" fmla="*/ 2999215 w 5710521"/>
              <a:gd name="connsiteY235" fmla="*/ 896014 h 1236446"/>
              <a:gd name="connsiteX236" fmla="*/ 2941923 w 5710521"/>
              <a:gd name="connsiteY236" fmla="*/ 954728 h 1236446"/>
              <a:gd name="connsiteX237" fmla="*/ 2999017 w 5710521"/>
              <a:gd name="connsiteY237" fmla="*/ 1011800 h 1236446"/>
              <a:gd name="connsiteX238" fmla="*/ 3049397 w 5710521"/>
              <a:gd name="connsiteY238" fmla="*/ 986411 h 1236446"/>
              <a:gd name="connsiteX239" fmla="*/ 3064017 w 5710521"/>
              <a:gd name="connsiteY239" fmla="*/ 998811 h 1236446"/>
              <a:gd name="connsiteX240" fmla="*/ 2998183 w 5710521"/>
              <a:gd name="connsiteY240" fmla="*/ 1031304 h 1236446"/>
              <a:gd name="connsiteX241" fmla="*/ 2921000 w 5710521"/>
              <a:gd name="connsiteY241" fmla="*/ 954520 h 1236446"/>
              <a:gd name="connsiteX242" fmla="*/ 2998805 w 5710521"/>
              <a:gd name="connsiteY242" fmla="*/ 876301 h 1236446"/>
              <a:gd name="connsiteX243" fmla="*/ 2809338 w 5710521"/>
              <a:gd name="connsiteY243" fmla="*/ 876301 h 1236446"/>
              <a:gd name="connsiteX244" fmla="*/ 2853423 w 5710521"/>
              <a:gd name="connsiteY244" fmla="*/ 898449 h 1236446"/>
              <a:gd name="connsiteX245" fmla="*/ 2839791 w 5710521"/>
              <a:gd name="connsiteY245" fmla="*/ 911455 h 1236446"/>
              <a:gd name="connsiteX246" fmla="*/ 2809515 w 5710521"/>
              <a:gd name="connsiteY246" fmla="*/ 895394 h 1236446"/>
              <a:gd name="connsiteX247" fmla="*/ 2785756 w 5710521"/>
              <a:gd name="connsiteY247" fmla="*/ 915717 h 1236446"/>
              <a:gd name="connsiteX248" fmla="*/ 2798576 w 5710521"/>
              <a:gd name="connsiteY248" fmla="*/ 935011 h 1236446"/>
              <a:gd name="connsiteX249" fmla="*/ 2834930 w 5710521"/>
              <a:gd name="connsiteY249" fmla="*/ 953508 h 1236446"/>
              <a:gd name="connsiteX250" fmla="*/ 2856665 w 5710521"/>
              <a:gd name="connsiteY250" fmla="*/ 988425 h 1236446"/>
              <a:gd name="connsiteX251" fmla="*/ 2807094 w 5710521"/>
              <a:gd name="connsiteY251" fmla="*/ 1031520 h 1236446"/>
              <a:gd name="connsiteX252" fmla="*/ 2755900 w 5710521"/>
              <a:gd name="connsiteY252" fmla="*/ 1000620 h 1236446"/>
              <a:gd name="connsiteX253" fmla="*/ 2770917 w 5710521"/>
              <a:gd name="connsiteY253" fmla="*/ 988238 h 1236446"/>
              <a:gd name="connsiteX254" fmla="*/ 2806884 w 5710521"/>
              <a:gd name="connsiteY254" fmla="*/ 1012218 h 1236446"/>
              <a:gd name="connsiteX255" fmla="*/ 2834515 w 5710521"/>
              <a:gd name="connsiteY255" fmla="*/ 989446 h 1236446"/>
              <a:gd name="connsiteX256" fmla="*/ 2818892 w 5710521"/>
              <a:gd name="connsiteY256" fmla="*/ 968527 h 1236446"/>
              <a:gd name="connsiteX257" fmla="*/ 2786568 w 5710521"/>
              <a:gd name="connsiteY257" fmla="*/ 952675 h 1236446"/>
              <a:gd name="connsiteX258" fmla="*/ 2764022 w 5710521"/>
              <a:gd name="connsiteY258" fmla="*/ 916917 h 1236446"/>
              <a:gd name="connsiteX259" fmla="*/ 2809338 w 5710521"/>
              <a:gd name="connsiteY259" fmla="*/ 876301 h 1236446"/>
              <a:gd name="connsiteX260" fmla="*/ 833442 w 5710521"/>
              <a:gd name="connsiteY260" fmla="*/ 685801 h 1236446"/>
              <a:gd name="connsiteX261" fmla="*/ 930283 w 5710521"/>
              <a:gd name="connsiteY261" fmla="*/ 782645 h 1236446"/>
              <a:gd name="connsiteX262" fmla="*/ 833442 w 5710521"/>
              <a:gd name="connsiteY262" fmla="*/ 879489 h 1236446"/>
              <a:gd name="connsiteX263" fmla="*/ 736601 w 5710521"/>
              <a:gd name="connsiteY263" fmla="*/ 782645 h 1236446"/>
              <a:gd name="connsiteX264" fmla="*/ 833442 w 5710521"/>
              <a:gd name="connsiteY264" fmla="*/ 685801 h 1236446"/>
              <a:gd name="connsiteX265" fmla="*/ 902864 w 5710521"/>
              <a:gd name="connsiteY265" fmla="*/ 558801 h 1236446"/>
              <a:gd name="connsiteX266" fmla="*/ 980228 w 5710521"/>
              <a:gd name="connsiteY266" fmla="*/ 636164 h 1236446"/>
              <a:gd name="connsiteX267" fmla="*/ 932549 w 5710521"/>
              <a:gd name="connsiteY267" fmla="*/ 707615 h 1236446"/>
              <a:gd name="connsiteX268" fmla="*/ 833316 w 5710521"/>
              <a:gd name="connsiteY268" fmla="*/ 658313 h 1236446"/>
              <a:gd name="connsiteX269" fmla="*/ 828767 w 5710521"/>
              <a:gd name="connsiteY269" fmla="*/ 658403 h 1236446"/>
              <a:gd name="connsiteX270" fmla="*/ 825501 w 5710521"/>
              <a:gd name="connsiteY270" fmla="*/ 636164 h 1236446"/>
              <a:gd name="connsiteX271" fmla="*/ 902864 w 5710521"/>
              <a:gd name="connsiteY271" fmla="*/ 558801 h 1236446"/>
              <a:gd name="connsiteX272" fmla="*/ 641407 w 5710521"/>
              <a:gd name="connsiteY272" fmla="*/ 471338 h 1236446"/>
              <a:gd name="connsiteX273" fmla="*/ 641407 w 5710521"/>
              <a:gd name="connsiteY273" fmla="*/ 1168270 h 1236446"/>
              <a:gd name="connsiteX274" fmla="*/ 894478 w 5710521"/>
              <a:gd name="connsiteY274" fmla="*/ 938840 h 1236446"/>
              <a:gd name="connsiteX275" fmla="*/ 1097747 w 5710521"/>
              <a:gd name="connsiteY275" fmla="*/ 597444 h 1236446"/>
              <a:gd name="connsiteX276" fmla="*/ 1139992 w 5710521"/>
              <a:gd name="connsiteY276" fmla="*/ 471338 h 1236446"/>
              <a:gd name="connsiteX277" fmla="*/ 4741431 w 5710521"/>
              <a:gd name="connsiteY277" fmla="*/ 250706 h 1236446"/>
              <a:gd name="connsiteX278" fmla="*/ 4678665 w 5710521"/>
              <a:gd name="connsiteY278" fmla="*/ 414134 h 1236446"/>
              <a:gd name="connsiteX279" fmla="*/ 4804820 w 5710521"/>
              <a:gd name="connsiteY279" fmla="*/ 414134 h 1236446"/>
              <a:gd name="connsiteX280" fmla="*/ 1737990 w 5710521"/>
              <a:gd name="connsiteY280" fmla="*/ 240756 h 1236446"/>
              <a:gd name="connsiteX281" fmla="*/ 1737990 w 5710521"/>
              <a:gd name="connsiteY281" fmla="*/ 601183 h 1236446"/>
              <a:gd name="connsiteX282" fmla="*/ 1803878 w 5710521"/>
              <a:gd name="connsiteY282" fmla="*/ 601183 h 1236446"/>
              <a:gd name="connsiteX283" fmla="*/ 1919750 w 5710521"/>
              <a:gd name="connsiteY283" fmla="*/ 558308 h 1236446"/>
              <a:gd name="connsiteX284" fmla="*/ 1962921 w 5710521"/>
              <a:gd name="connsiteY284" fmla="*/ 420988 h 1236446"/>
              <a:gd name="connsiteX285" fmla="*/ 1919750 w 5710521"/>
              <a:gd name="connsiteY285" fmla="*/ 283631 h 1236446"/>
              <a:gd name="connsiteX286" fmla="*/ 1803878 w 5710521"/>
              <a:gd name="connsiteY286" fmla="*/ 240756 h 1236446"/>
              <a:gd name="connsiteX287" fmla="*/ 2308556 w 5710521"/>
              <a:gd name="connsiteY287" fmla="*/ 229295 h 1236446"/>
              <a:gd name="connsiteX288" fmla="*/ 2287442 w 5710521"/>
              <a:gd name="connsiteY288" fmla="*/ 230528 h 1236446"/>
              <a:gd name="connsiteX289" fmla="*/ 2204488 w 5710521"/>
              <a:gd name="connsiteY289" fmla="*/ 279315 h 1236446"/>
              <a:gd name="connsiteX290" fmla="*/ 2174964 w 5710521"/>
              <a:gd name="connsiteY290" fmla="*/ 388998 h 1236446"/>
              <a:gd name="connsiteX291" fmla="*/ 2178082 w 5710521"/>
              <a:gd name="connsiteY291" fmla="*/ 431252 h 1236446"/>
              <a:gd name="connsiteX292" fmla="*/ 2225295 w 5710521"/>
              <a:gd name="connsiteY292" fmla="*/ 554902 h 1236446"/>
              <a:gd name="connsiteX293" fmla="*/ 2324723 w 5710521"/>
              <a:gd name="connsiteY293" fmla="*/ 599660 h 1236446"/>
              <a:gd name="connsiteX294" fmla="*/ 2345855 w 5710521"/>
              <a:gd name="connsiteY294" fmla="*/ 598388 h 1236446"/>
              <a:gd name="connsiteX295" fmla="*/ 2428808 w 5710521"/>
              <a:gd name="connsiteY295" fmla="*/ 549621 h 1236446"/>
              <a:gd name="connsiteX296" fmla="*/ 2458314 w 5710521"/>
              <a:gd name="connsiteY296" fmla="*/ 439937 h 1236446"/>
              <a:gd name="connsiteX297" fmla="*/ 2455197 w 5710521"/>
              <a:gd name="connsiteY297" fmla="*/ 397684 h 1236446"/>
              <a:gd name="connsiteX298" fmla="*/ 2407966 w 5710521"/>
              <a:gd name="connsiteY298" fmla="*/ 274033 h 1236446"/>
              <a:gd name="connsiteX299" fmla="*/ 2308556 w 5710521"/>
              <a:gd name="connsiteY299" fmla="*/ 229295 h 1236446"/>
              <a:gd name="connsiteX300" fmla="*/ 5410201 w 5710521"/>
              <a:gd name="connsiteY300" fmla="*/ 215901 h 1236446"/>
              <a:gd name="connsiteX301" fmla="*/ 5692961 w 5710521"/>
              <a:gd name="connsiteY301" fmla="*/ 215901 h 1236446"/>
              <a:gd name="connsiteX302" fmla="*/ 5694805 w 5710521"/>
              <a:gd name="connsiteY302" fmla="*/ 228357 h 1236446"/>
              <a:gd name="connsiteX303" fmla="*/ 5703500 w 5710521"/>
              <a:gd name="connsiteY303" fmla="*/ 302294 h 1236446"/>
              <a:gd name="connsiteX304" fmla="*/ 5691685 w 5710521"/>
              <a:gd name="connsiteY304" fmla="*/ 304155 h 1236446"/>
              <a:gd name="connsiteX305" fmla="*/ 5673672 w 5710521"/>
              <a:gd name="connsiteY305" fmla="*/ 254142 h 1236446"/>
              <a:gd name="connsiteX306" fmla="*/ 5636384 w 5710521"/>
              <a:gd name="connsiteY306" fmla="*/ 240756 h 1236446"/>
              <a:gd name="connsiteX307" fmla="*/ 5497188 w 5710521"/>
              <a:gd name="connsiteY307" fmla="*/ 240756 h 1236446"/>
              <a:gd name="connsiteX308" fmla="*/ 5497188 w 5710521"/>
              <a:gd name="connsiteY308" fmla="*/ 405453 h 1236446"/>
              <a:gd name="connsiteX309" fmla="*/ 5582969 w 5710521"/>
              <a:gd name="connsiteY309" fmla="*/ 405453 h 1236446"/>
              <a:gd name="connsiteX310" fmla="*/ 5618690 w 5710521"/>
              <a:gd name="connsiteY310" fmla="*/ 399225 h 1236446"/>
              <a:gd name="connsiteX311" fmla="*/ 5630172 w 5710521"/>
              <a:gd name="connsiteY311" fmla="*/ 374389 h 1236446"/>
              <a:gd name="connsiteX312" fmla="*/ 5642624 w 5710521"/>
              <a:gd name="connsiteY312" fmla="*/ 374389 h 1236446"/>
              <a:gd name="connsiteX313" fmla="*/ 5642624 w 5710521"/>
              <a:gd name="connsiteY313" fmla="*/ 461371 h 1236446"/>
              <a:gd name="connsiteX314" fmla="*/ 5630172 w 5710521"/>
              <a:gd name="connsiteY314" fmla="*/ 461371 h 1236446"/>
              <a:gd name="connsiteX315" fmla="*/ 5618690 w 5710521"/>
              <a:gd name="connsiteY315" fmla="*/ 436497 h 1236446"/>
              <a:gd name="connsiteX316" fmla="*/ 5582969 w 5710521"/>
              <a:gd name="connsiteY316" fmla="*/ 430307 h 1236446"/>
              <a:gd name="connsiteX317" fmla="*/ 5497188 w 5710521"/>
              <a:gd name="connsiteY317" fmla="*/ 430307 h 1236446"/>
              <a:gd name="connsiteX318" fmla="*/ 5497188 w 5710521"/>
              <a:gd name="connsiteY318" fmla="*/ 601175 h 1236446"/>
              <a:gd name="connsiteX319" fmla="*/ 5642624 w 5710521"/>
              <a:gd name="connsiteY319" fmla="*/ 601175 h 1236446"/>
              <a:gd name="connsiteX320" fmla="*/ 5679884 w 5710521"/>
              <a:gd name="connsiteY320" fmla="*/ 587827 h 1236446"/>
              <a:gd name="connsiteX321" fmla="*/ 5697911 w 5710521"/>
              <a:gd name="connsiteY321" fmla="*/ 537795 h 1236446"/>
              <a:gd name="connsiteX322" fmla="*/ 5709726 w 5710521"/>
              <a:gd name="connsiteY322" fmla="*/ 539656 h 1236446"/>
              <a:gd name="connsiteX323" fmla="*/ 5701004 w 5710521"/>
              <a:gd name="connsiteY323" fmla="*/ 613612 h 1236446"/>
              <a:gd name="connsiteX324" fmla="*/ 5699146 w 5710521"/>
              <a:gd name="connsiteY324" fmla="*/ 626030 h 1236446"/>
              <a:gd name="connsiteX325" fmla="*/ 5410201 w 5710521"/>
              <a:gd name="connsiteY325" fmla="*/ 626030 h 1236446"/>
              <a:gd name="connsiteX326" fmla="*/ 5410201 w 5710521"/>
              <a:gd name="connsiteY326" fmla="*/ 613612 h 1236446"/>
              <a:gd name="connsiteX327" fmla="*/ 5435064 w 5710521"/>
              <a:gd name="connsiteY327" fmla="*/ 602125 h 1236446"/>
              <a:gd name="connsiteX328" fmla="*/ 5441291 w 5710521"/>
              <a:gd name="connsiteY328" fmla="*/ 566371 h 1236446"/>
              <a:gd name="connsiteX329" fmla="*/ 5441291 w 5710521"/>
              <a:gd name="connsiteY329" fmla="*/ 275579 h 1236446"/>
              <a:gd name="connsiteX330" fmla="*/ 5435064 w 5710521"/>
              <a:gd name="connsiteY330" fmla="*/ 239844 h 1236446"/>
              <a:gd name="connsiteX331" fmla="*/ 5410201 w 5710521"/>
              <a:gd name="connsiteY331" fmla="*/ 228357 h 1236446"/>
              <a:gd name="connsiteX332" fmla="*/ 4681801 w 5710521"/>
              <a:gd name="connsiteY332" fmla="*/ 215901 h 1236446"/>
              <a:gd name="connsiteX333" fmla="*/ 4788059 w 5710521"/>
              <a:gd name="connsiteY333" fmla="*/ 215901 h 1236446"/>
              <a:gd name="connsiteX334" fmla="*/ 4924122 w 5710521"/>
              <a:gd name="connsiteY334" fmla="*/ 570081 h 1236446"/>
              <a:gd name="connsiteX335" fmla="*/ 4946179 w 5710521"/>
              <a:gd name="connsiteY335" fmla="*/ 602721 h 1236446"/>
              <a:gd name="connsiteX336" fmla="*/ 4982526 w 5710521"/>
              <a:gd name="connsiteY336" fmla="*/ 613620 h 1236446"/>
              <a:gd name="connsiteX337" fmla="*/ 4982526 w 5710521"/>
              <a:gd name="connsiteY337" fmla="*/ 626038 h 1236446"/>
              <a:gd name="connsiteX338" fmla="*/ 4823451 w 5710521"/>
              <a:gd name="connsiteY338" fmla="*/ 626038 h 1236446"/>
              <a:gd name="connsiteX339" fmla="*/ 4823451 w 5710521"/>
              <a:gd name="connsiteY339" fmla="*/ 613620 h 1236446"/>
              <a:gd name="connsiteX340" fmla="*/ 4859486 w 5710521"/>
              <a:gd name="connsiteY340" fmla="*/ 608645 h 1236446"/>
              <a:gd name="connsiteX341" fmla="*/ 4870058 w 5710521"/>
              <a:gd name="connsiteY341" fmla="*/ 593113 h 1236446"/>
              <a:gd name="connsiteX342" fmla="*/ 4864471 w 5710521"/>
              <a:gd name="connsiteY342" fmla="*/ 570081 h 1236446"/>
              <a:gd name="connsiteX343" fmla="*/ 4814146 w 5710521"/>
              <a:gd name="connsiteY343" fmla="*/ 439008 h 1236446"/>
              <a:gd name="connsiteX344" fmla="*/ 4668737 w 5710521"/>
              <a:gd name="connsiteY344" fmla="*/ 439008 h 1236446"/>
              <a:gd name="connsiteX345" fmla="*/ 4618391 w 5710521"/>
              <a:gd name="connsiteY345" fmla="*/ 570081 h 1236446"/>
              <a:gd name="connsiteX346" fmla="*/ 4612804 w 5710521"/>
              <a:gd name="connsiteY346" fmla="*/ 593113 h 1236446"/>
              <a:gd name="connsiteX347" fmla="*/ 4623376 w 5710521"/>
              <a:gd name="connsiteY347" fmla="*/ 608645 h 1236446"/>
              <a:gd name="connsiteX348" fmla="*/ 4659391 w 5710521"/>
              <a:gd name="connsiteY348" fmla="*/ 613620 h 1236446"/>
              <a:gd name="connsiteX349" fmla="*/ 4659391 w 5710521"/>
              <a:gd name="connsiteY349" fmla="*/ 626038 h 1236446"/>
              <a:gd name="connsiteX350" fmla="*/ 4533900 w 5710521"/>
              <a:gd name="connsiteY350" fmla="*/ 626038 h 1236446"/>
              <a:gd name="connsiteX351" fmla="*/ 4533900 w 5710521"/>
              <a:gd name="connsiteY351" fmla="*/ 613620 h 1236446"/>
              <a:gd name="connsiteX352" fmla="*/ 4570247 w 5710521"/>
              <a:gd name="connsiteY352" fmla="*/ 602721 h 1236446"/>
              <a:gd name="connsiteX353" fmla="*/ 4592305 w 5710521"/>
              <a:gd name="connsiteY353" fmla="*/ 570081 h 1236446"/>
              <a:gd name="connsiteX354" fmla="*/ 4711606 w 5710521"/>
              <a:gd name="connsiteY354" fmla="*/ 260029 h 1236446"/>
              <a:gd name="connsiteX355" fmla="*/ 4714098 w 5710521"/>
              <a:gd name="connsiteY355" fmla="*/ 245731 h 1236446"/>
              <a:gd name="connsiteX356" fmla="*/ 4706954 w 5710521"/>
              <a:gd name="connsiteY356" fmla="*/ 232686 h 1236446"/>
              <a:gd name="connsiteX357" fmla="*/ 4681801 w 5710521"/>
              <a:gd name="connsiteY357" fmla="*/ 228338 h 1236446"/>
              <a:gd name="connsiteX358" fmla="*/ 3289300 w 5710521"/>
              <a:gd name="connsiteY358" fmla="*/ 215901 h 1236446"/>
              <a:gd name="connsiteX359" fmla="*/ 3366896 w 5710521"/>
              <a:gd name="connsiteY359" fmla="*/ 215901 h 1236446"/>
              <a:gd name="connsiteX360" fmla="*/ 3636651 w 5710521"/>
              <a:gd name="connsiteY360" fmla="*/ 563257 h 1236446"/>
              <a:gd name="connsiteX361" fmla="*/ 3636651 w 5710521"/>
              <a:gd name="connsiteY361" fmla="*/ 275560 h 1236446"/>
              <a:gd name="connsiteX362" fmla="*/ 3630415 w 5710521"/>
              <a:gd name="connsiteY362" fmla="*/ 239844 h 1236446"/>
              <a:gd name="connsiteX363" fmla="*/ 3605602 w 5710521"/>
              <a:gd name="connsiteY363" fmla="*/ 228357 h 1236446"/>
              <a:gd name="connsiteX364" fmla="*/ 3605602 w 5710521"/>
              <a:gd name="connsiteY364" fmla="*/ 215901 h 1236446"/>
              <a:gd name="connsiteX365" fmla="*/ 3692589 w 5710521"/>
              <a:gd name="connsiteY365" fmla="*/ 215901 h 1236446"/>
              <a:gd name="connsiteX366" fmla="*/ 3692589 w 5710521"/>
              <a:gd name="connsiteY366" fmla="*/ 228357 h 1236446"/>
              <a:gd name="connsiteX367" fmla="*/ 3667719 w 5710521"/>
              <a:gd name="connsiteY367" fmla="*/ 239844 h 1236446"/>
              <a:gd name="connsiteX368" fmla="*/ 3661502 w 5710521"/>
              <a:gd name="connsiteY368" fmla="*/ 275560 h 1236446"/>
              <a:gd name="connsiteX369" fmla="*/ 3661502 w 5710521"/>
              <a:gd name="connsiteY369" fmla="*/ 626030 h 1236446"/>
              <a:gd name="connsiteX370" fmla="*/ 3614974 w 5710521"/>
              <a:gd name="connsiteY370" fmla="*/ 626030 h 1236446"/>
              <a:gd name="connsiteX371" fmla="*/ 3345219 w 5710521"/>
              <a:gd name="connsiteY371" fmla="*/ 278673 h 1236446"/>
              <a:gd name="connsiteX372" fmla="*/ 3345219 w 5710521"/>
              <a:gd name="connsiteY372" fmla="*/ 566371 h 1236446"/>
              <a:gd name="connsiteX373" fmla="*/ 3351455 w 5710521"/>
              <a:gd name="connsiteY373" fmla="*/ 602087 h 1236446"/>
              <a:gd name="connsiteX374" fmla="*/ 3376306 w 5710521"/>
              <a:gd name="connsiteY374" fmla="*/ 613612 h 1236446"/>
              <a:gd name="connsiteX375" fmla="*/ 3376306 w 5710521"/>
              <a:gd name="connsiteY375" fmla="*/ 626030 h 1236446"/>
              <a:gd name="connsiteX376" fmla="*/ 3289300 w 5710521"/>
              <a:gd name="connsiteY376" fmla="*/ 626030 h 1236446"/>
              <a:gd name="connsiteX377" fmla="*/ 3289300 w 5710521"/>
              <a:gd name="connsiteY377" fmla="*/ 613612 h 1236446"/>
              <a:gd name="connsiteX378" fmla="*/ 3314151 w 5710521"/>
              <a:gd name="connsiteY378" fmla="*/ 602087 h 1236446"/>
              <a:gd name="connsiteX379" fmla="*/ 3320368 w 5710521"/>
              <a:gd name="connsiteY379" fmla="*/ 566371 h 1236446"/>
              <a:gd name="connsiteX380" fmla="*/ 3320368 w 5710521"/>
              <a:gd name="connsiteY380" fmla="*/ 275560 h 1236446"/>
              <a:gd name="connsiteX381" fmla="*/ 3314151 w 5710521"/>
              <a:gd name="connsiteY381" fmla="*/ 239844 h 1236446"/>
              <a:gd name="connsiteX382" fmla="*/ 3289300 w 5710521"/>
              <a:gd name="connsiteY382" fmla="*/ 228357 h 1236446"/>
              <a:gd name="connsiteX383" fmla="*/ 1651001 w 5710521"/>
              <a:gd name="connsiteY383" fmla="*/ 215901 h 1236446"/>
              <a:gd name="connsiteX384" fmla="*/ 1816276 w 5710521"/>
              <a:gd name="connsiteY384" fmla="*/ 215901 h 1236446"/>
              <a:gd name="connsiteX385" fmla="*/ 1906705 w 5710521"/>
              <a:gd name="connsiteY385" fmla="*/ 231452 h 1236446"/>
              <a:gd name="connsiteX386" fmla="*/ 1985298 w 5710521"/>
              <a:gd name="connsiteY386" fmla="*/ 292669 h 1236446"/>
              <a:gd name="connsiteX387" fmla="*/ 2018847 w 5710521"/>
              <a:gd name="connsiteY387" fmla="*/ 420988 h 1236446"/>
              <a:gd name="connsiteX388" fmla="*/ 1955802 w 5710521"/>
              <a:gd name="connsiteY388" fmla="*/ 582841 h 1236446"/>
              <a:gd name="connsiteX389" fmla="*/ 1816276 w 5710521"/>
              <a:gd name="connsiteY389" fmla="*/ 626038 h 1236446"/>
              <a:gd name="connsiteX390" fmla="*/ 1651001 w 5710521"/>
              <a:gd name="connsiteY390" fmla="*/ 626038 h 1236446"/>
              <a:gd name="connsiteX391" fmla="*/ 1651001 w 5710521"/>
              <a:gd name="connsiteY391" fmla="*/ 613601 h 1236446"/>
              <a:gd name="connsiteX392" fmla="*/ 1675864 w 5710521"/>
              <a:gd name="connsiteY392" fmla="*/ 602132 h 1236446"/>
              <a:gd name="connsiteX393" fmla="*/ 1682063 w 5710521"/>
              <a:gd name="connsiteY393" fmla="*/ 566378 h 1236446"/>
              <a:gd name="connsiteX394" fmla="*/ 1682063 w 5710521"/>
              <a:gd name="connsiteY394" fmla="*/ 275561 h 1236446"/>
              <a:gd name="connsiteX395" fmla="*/ 1675864 w 5710521"/>
              <a:gd name="connsiteY395" fmla="*/ 239845 h 1236446"/>
              <a:gd name="connsiteX396" fmla="*/ 1651001 w 5710521"/>
              <a:gd name="connsiteY396" fmla="*/ 228357 h 1236446"/>
              <a:gd name="connsiteX397" fmla="*/ 4976253 w 5710521"/>
              <a:gd name="connsiteY397" fmla="*/ 215900 h 1236446"/>
              <a:gd name="connsiteX398" fmla="*/ 5311787 w 5710521"/>
              <a:gd name="connsiteY398" fmla="*/ 215900 h 1236446"/>
              <a:gd name="connsiteX399" fmla="*/ 5313686 w 5710521"/>
              <a:gd name="connsiteY399" fmla="*/ 228336 h 1236446"/>
              <a:gd name="connsiteX400" fmla="*/ 5322372 w 5710521"/>
              <a:gd name="connsiteY400" fmla="*/ 302270 h 1236446"/>
              <a:gd name="connsiteX401" fmla="*/ 5310566 w 5710521"/>
              <a:gd name="connsiteY401" fmla="*/ 304130 h 1236446"/>
              <a:gd name="connsiteX402" fmla="*/ 5292534 w 5710521"/>
              <a:gd name="connsiteY402" fmla="*/ 254101 h 1236446"/>
              <a:gd name="connsiteX403" fmla="*/ 5255282 w 5710521"/>
              <a:gd name="connsiteY403" fmla="*/ 240753 h 1236446"/>
              <a:gd name="connsiteX404" fmla="*/ 5171976 w 5710521"/>
              <a:gd name="connsiteY404" fmla="*/ 240753 h 1236446"/>
              <a:gd name="connsiteX405" fmla="*/ 5171976 w 5710521"/>
              <a:gd name="connsiteY405" fmla="*/ 566353 h 1236446"/>
              <a:gd name="connsiteX406" fmla="*/ 5178217 w 5710521"/>
              <a:gd name="connsiteY406" fmla="*/ 602086 h 1236446"/>
              <a:gd name="connsiteX407" fmla="*/ 5203069 w 5710521"/>
              <a:gd name="connsiteY407" fmla="*/ 613573 h 1236446"/>
              <a:gd name="connsiteX408" fmla="*/ 5203069 w 5710521"/>
              <a:gd name="connsiteY408" fmla="*/ 626009 h 1236446"/>
              <a:gd name="connsiteX409" fmla="*/ 5085004 w 5710521"/>
              <a:gd name="connsiteY409" fmla="*/ 626009 h 1236446"/>
              <a:gd name="connsiteX410" fmla="*/ 5085004 w 5710521"/>
              <a:gd name="connsiteY410" fmla="*/ 613573 h 1236446"/>
              <a:gd name="connsiteX411" fmla="*/ 5109839 w 5710521"/>
              <a:gd name="connsiteY411" fmla="*/ 602086 h 1236446"/>
              <a:gd name="connsiteX412" fmla="*/ 5116081 w 5710521"/>
              <a:gd name="connsiteY412" fmla="*/ 566353 h 1236446"/>
              <a:gd name="connsiteX413" fmla="*/ 5116081 w 5710521"/>
              <a:gd name="connsiteY413" fmla="*/ 240753 h 1236446"/>
              <a:gd name="connsiteX414" fmla="*/ 5032791 w 5710521"/>
              <a:gd name="connsiteY414" fmla="*/ 240753 h 1236446"/>
              <a:gd name="connsiteX415" fmla="*/ 4995523 w 5710521"/>
              <a:gd name="connsiteY415" fmla="*/ 254101 h 1236446"/>
              <a:gd name="connsiteX416" fmla="*/ 4977491 w 5710521"/>
              <a:gd name="connsiteY416" fmla="*/ 304130 h 1236446"/>
              <a:gd name="connsiteX417" fmla="*/ 4965701 w 5710521"/>
              <a:gd name="connsiteY417" fmla="*/ 302270 h 1236446"/>
              <a:gd name="connsiteX418" fmla="*/ 4974387 w 5710521"/>
              <a:gd name="connsiteY418" fmla="*/ 228336 h 1236446"/>
              <a:gd name="connsiteX419" fmla="*/ 4176169 w 5710521"/>
              <a:gd name="connsiteY419" fmla="*/ 215900 h 1236446"/>
              <a:gd name="connsiteX420" fmla="*/ 4511688 w 5710521"/>
              <a:gd name="connsiteY420" fmla="*/ 215900 h 1236446"/>
              <a:gd name="connsiteX421" fmla="*/ 4513587 w 5710521"/>
              <a:gd name="connsiteY421" fmla="*/ 228336 h 1236446"/>
              <a:gd name="connsiteX422" fmla="*/ 4522272 w 5710521"/>
              <a:gd name="connsiteY422" fmla="*/ 302270 h 1236446"/>
              <a:gd name="connsiteX423" fmla="*/ 4510466 w 5710521"/>
              <a:gd name="connsiteY423" fmla="*/ 304130 h 1236446"/>
              <a:gd name="connsiteX424" fmla="*/ 4492434 w 5710521"/>
              <a:gd name="connsiteY424" fmla="*/ 254101 h 1236446"/>
              <a:gd name="connsiteX425" fmla="*/ 4455182 w 5710521"/>
              <a:gd name="connsiteY425" fmla="*/ 240753 h 1236446"/>
              <a:gd name="connsiteX426" fmla="*/ 4371876 w 5710521"/>
              <a:gd name="connsiteY426" fmla="*/ 240753 h 1236446"/>
              <a:gd name="connsiteX427" fmla="*/ 4371876 w 5710521"/>
              <a:gd name="connsiteY427" fmla="*/ 566353 h 1236446"/>
              <a:gd name="connsiteX428" fmla="*/ 4378118 w 5710521"/>
              <a:gd name="connsiteY428" fmla="*/ 602086 h 1236446"/>
              <a:gd name="connsiteX429" fmla="*/ 4402969 w 5710521"/>
              <a:gd name="connsiteY429" fmla="*/ 613573 h 1236446"/>
              <a:gd name="connsiteX430" fmla="*/ 4402969 w 5710521"/>
              <a:gd name="connsiteY430" fmla="*/ 626009 h 1236446"/>
              <a:gd name="connsiteX431" fmla="*/ 4284904 w 5710521"/>
              <a:gd name="connsiteY431" fmla="*/ 626009 h 1236446"/>
              <a:gd name="connsiteX432" fmla="*/ 4284904 w 5710521"/>
              <a:gd name="connsiteY432" fmla="*/ 613573 h 1236446"/>
              <a:gd name="connsiteX433" fmla="*/ 4309739 w 5710521"/>
              <a:gd name="connsiteY433" fmla="*/ 602086 h 1236446"/>
              <a:gd name="connsiteX434" fmla="*/ 4315981 w 5710521"/>
              <a:gd name="connsiteY434" fmla="*/ 566353 h 1236446"/>
              <a:gd name="connsiteX435" fmla="*/ 4315981 w 5710521"/>
              <a:gd name="connsiteY435" fmla="*/ 240753 h 1236446"/>
              <a:gd name="connsiteX436" fmla="*/ 4232692 w 5710521"/>
              <a:gd name="connsiteY436" fmla="*/ 240753 h 1236446"/>
              <a:gd name="connsiteX437" fmla="*/ 4195439 w 5710521"/>
              <a:gd name="connsiteY437" fmla="*/ 254101 h 1236446"/>
              <a:gd name="connsiteX438" fmla="*/ 4177391 w 5710521"/>
              <a:gd name="connsiteY438" fmla="*/ 304130 h 1236446"/>
              <a:gd name="connsiteX439" fmla="*/ 4165601 w 5710521"/>
              <a:gd name="connsiteY439" fmla="*/ 302270 h 1236446"/>
              <a:gd name="connsiteX440" fmla="*/ 4174287 w 5710521"/>
              <a:gd name="connsiteY440" fmla="*/ 228336 h 1236446"/>
              <a:gd name="connsiteX441" fmla="*/ 2540000 w 5710521"/>
              <a:gd name="connsiteY441" fmla="*/ 215900 h 1236446"/>
              <a:gd name="connsiteX442" fmla="*/ 2698445 w 5710521"/>
              <a:gd name="connsiteY442" fmla="*/ 215900 h 1236446"/>
              <a:gd name="connsiteX443" fmla="*/ 2698445 w 5710521"/>
              <a:gd name="connsiteY443" fmla="*/ 228336 h 1236446"/>
              <a:gd name="connsiteX444" fmla="*/ 2661167 w 5710521"/>
              <a:gd name="connsiteY444" fmla="*/ 233918 h 1236446"/>
              <a:gd name="connsiteX445" fmla="*/ 2650609 w 5710521"/>
              <a:gd name="connsiteY445" fmla="*/ 251310 h 1236446"/>
              <a:gd name="connsiteX446" fmla="*/ 2654954 w 5710521"/>
              <a:gd name="connsiteY446" fmla="*/ 272461 h 1236446"/>
              <a:gd name="connsiteX447" fmla="*/ 2758739 w 5710521"/>
              <a:gd name="connsiteY447" fmla="*/ 585623 h 1236446"/>
              <a:gd name="connsiteX448" fmla="*/ 2874305 w 5710521"/>
              <a:gd name="connsiteY448" fmla="*/ 215900 h 1236446"/>
              <a:gd name="connsiteX449" fmla="*/ 2932732 w 5710521"/>
              <a:gd name="connsiteY449" fmla="*/ 215900 h 1236446"/>
              <a:gd name="connsiteX450" fmla="*/ 3047687 w 5710521"/>
              <a:gd name="connsiteY450" fmla="*/ 585623 h 1236446"/>
              <a:gd name="connsiteX451" fmla="*/ 3152662 w 5710521"/>
              <a:gd name="connsiteY451" fmla="*/ 272461 h 1236446"/>
              <a:gd name="connsiteX452" fmla="*/ 3157652 w 5710521"/>
              <a:gd name="connsiteY452" fmla="*/ 250702 h 1236446"/>
              <a:gd name="connsiteX453" fmla="*/ 3146771 w 5710521"/>
              <a:gd name="connsiteY453" fmla="*/ 233918 h 1236446"/>
              <a:gd name="connsiteX454" fmla="*/ 3109783 w 5710521"/>
              <a:gd name="connsiteY454" fmla="*/ 228336 h 1236446"/>
              <a:gd name="connsiteX455" fmla="*/ 3109783 w 5710521"/>
              <a:gd name="connsiteY455" fmla="*/ 215900 h 1236446"/>
              <a:gd name="connsiteX456" fmla="*/ 3235329 w 5710521"/>
              <a:gd name="connsiteY456" fmla="*/ 215900 h 1236446"/>
              <a:gd name="connsiteX457" fmla="*/ 3235329 w 5710521"/>
              <a:gd name="connsiteY457" fmla="*/ 228336 h 1236446"/>
              <a:gd name="connsiteX458" fmla="*/ 3199951 w 5710521"/>
              <a:gd name="connsiteY458" fmla="*/ 239215 h 1236446"/>
              <a:gd name="connsiteX459" fmla="*/ 3178769 w 5710521"/>
              <a:gd name="connsiteY459" fmla="*/ 272461 h 1236446"/>
              <a:gd name="connsiteX460" fmla="*/ 3060080 w 5710521"/>
              <a:gd name="connsiteY460" fmla="*/ 626007 h 1236446"/>
              <a:gd name="connsiteX461" fmla="*/ 3001685 w 5710521"/>
              <a:gd name="connsiteY461" fmla="*/ 626007 h 1236446"/>
              <a:gd name="connsiteX462" fmla="*/ 2887375 w 5710521"/>
              <a:gd name="connsiteY462" fmla="*/ 256892 h 1236446"/>
              <a:gd name="connsiteX463" fmla="*/ 2772388 w 5710521"/>
              <a:gd name="connsiteY463" fmla="*/ 626007 h 1236446"/>
              <a:gd name="connsiteX464" fmla="*/ 2713993 w 5710521"/>
              <a:gd name="connsiteY464" fmla="*/ 626007 h 1236446"/>
              <a:gd name="connsiteX465" fmla="*/ 2595916 w 5710521"/>
              <a:gd name="connsiteY465" fmla="*/ 272461 h 1236446"/>
              <a:gd name="connsiteX466" fmla="*/ 2575410 w 5710521"/>
              <a:gd name="connsiteY466" fmla="*/ 239500 h 1236446"/>
              <a:gd name="connsiteX467" fmla="*/ 2540000 w 5710521"/>
              <a:gd name="connsiteY467" fmla="*/ 228336 h 1236446"/>
              <a:gd name="connsiteX468" fmla="*/ 3936664 w 5710521"/>
              <a:gd name="connsiteY468" fmla="*/ 203201 h 1236446"/>
              <a:gd name="connsiteX469" fmla="*/ 4080172 w 5710521"/>
              <a:gd name="connsiteY469" fmla="*/ 229786 h 1236446"/>
              <a:gd name="connsiteX470" fmla="*/ 4070159 w 5710521"/>
              <a:gd name="connsiteY470" fmla="*/ 300366 h 1236446"/>
              <a:gd name="connsiteX471" fmla="*/ 4057882 w 5710521"/>
              <a:gd name="connsiteY471" fmla="*/ 302244 h 1236446"/>
              <a:gd name="connsiteX472" fmla="*/ 3936041 w 5710521"/>
              <a:gd name="connsiteY472" fmla="*/ 228045 h 1236446"/>
              <a:gd name="connsiteX473" fmla="*/ 3860239 w 5710521"/>
              <a:gd name="connsiteY473" fmla="*/ 246394 h 1236446"/>
              <a:gd name="connsiteX474" fmla="*/ 3834743 w 5710521"/>
              <a:gd name="connsiteY474" fmla="*/ 298899 h 1236446"/>
              <a:gd name="connsiteX475" fmla="*/ 3848418 w 5710521"/>
              <a:gd name="connsiteY475" fmla="*/ 335245 h 1236446"/>
              <a:gd name="connsiteX476" fmla="*/ 3882923 w 5710521"/>
              <a:gd name="connsiteY476" fmla="*/ 358857 h 1236446"/>
              <a:gd name="connsiteX477" fmla="*/ 3937895 w 5710521"/>
              <a:gd name="connsiteY477" fmla="*/ 378419 h 1236446"/>
              <a:gd name="connsiteX478" fmla="*/ 4029257 w 5710521"/>
              <a:gd name="connsiteY478" fmla="*/ 410736 h 1236446"/>
              <a:gd name="connsiteX479" fmla="*/ 4079898 w 5710521"/>
              <a:gd name="connsiteY479" fmla="*/ 447395 h 1236446"/>
              <a:gd name="connsiteX480" fmla="*/ 4100091 w 5710521"/>
              <a:gd name="connsiteY480" fmla="*/ 510150 h 1236446"/>
              <a:gd name="connsiteX481" fmla="*/ 4056302 w 5710521"/>
              <a:gd name="connsiteY481" fmla="*/ 599334 h 1236446"/>
              <a:gd name="connsiteX482" fmla="*/ 3935996 w 5710521"/>
              <a:gd name="connsiteY482" fmla="*/ 625743 h 1236446"/>
              <a:gd name="connsiteX483" fmla="*/ 3771901 w 5710521"/>
              <a:gd name="connsiteY483" fmla="*/ 592174 h 1236446"/>
              <a:gd name="connsiteX484" fmla="*/ 3787778 w 5710521"/>
              <a:gd name="connsiteY484" fmla="*/ 521222 h 1236446"/>
              <a:gd name="connsiteX485" fmla="*/ 3800070 w 5710521"/>
              <a:gd name="connsiteY485" fmla="*/ 519364 h 1236446"/>
              <a:gd name="connsiteX486" fmla="*/ 3926363 w 5710521"/>
              <a:gd name="connsiteY486" fmla="*/ 600879 h 1236446"/>
              <a:gd name="connsiteX487" fmla="*/ 4044147 w 5710521"/>
              <a:gd name="connsiteY487" fmla="*/ 521966 h 1236446"/>
              <a:gd name="connsiteX488" fmla="*/ 4031430 w 5710521"/>
              <a:gd name="connsiteY488" fmla="*/ 482822 h 1236446"/>
              <a:gd name="connsiteX489" fmla="*/ 3997243 w 5710521"/>
              <a:gd name="connsiteY489" fmla="*/ 457333 h 1236446"/>
              <a:gd name="connsiteX490" fmla="*/ 3937895 w 5710521"/>
              <a:gd name="connsiteY490" fmla="*/ 435579 h 1236446"/>
              <a:gd name="connsiteX491" fmla="*/ 3919890 w 5710521"/>
              <a:gd name="connsiteY491" fmla="*/ 429985 h 1236446"/>
              <a:gd name="connsiteX492" fmla="*/ 3842841 w 5710521"/>
              <a:gd name="connsiteY492" fmla="*/ 402363 h 1236446"/>
              <a:gd name="connsiteX493" fmla="*/ 3797168 w 5710521"/>
              <a:gd name="connsiteY493" fmla="*/ 368481 h 1236446"/>
              <a:gd name="connsiteX494" fmla="*/ 3778844 w 5710521"/>
              <a:gd name="connsiteY494" fmla="*/ 311947 h 1236446"/>
              <a:gd name="connsiteX495" fmla="*/ 3823864 w 5710521"/>
              <a:gd name="connsiteY495" fmla="*/ 230236 h 1236446"/>
              <a:gd name="connsiteX496" fmla="*/ 3936664 w 5710521"/>
              <a:gd name="connsiteY496" fmla="*/ 203201 h 1236446"/>
              <a:gd name="connsiteX497" fmla="*/ 2316621 w 5710521"/>
              <a:gd name="connsiteY497" fmla="*/ 203200 h 1236446"/>
              <a:gd name="connsiteX498" fmla="*/ 2420109 w 5710521"/>
              <a:gd name="connsiteY498" fmla="*/ 230528 h 1236446"/>
              <a:gd name="connsiteX499" fmla="*/ 2488436 w 5710521"/>
              <a:gd name="connsiteY499" fmla="*/ 305724 h 1236446"/>
              <a:gd name="connsiteX500" fmla="*/ 2512378 w 5710521"/>
              <a:gd name="connsiteY500" fmla="*/ 414448 h 1236446"/>
              <a:gd name="connsiteX501" fmla="*/ 2488436 w 5710521"/>
              <a:gd name="connsiteY501" fmla="*/ 523193 h 1236446"/>
              <a:gd name="connsiteX502" fmla="*/ 2420109 w 5710521"/>
              <a:gd name="connsiteY502" fmla="*/ 598388 h 1236446"/>
              <a:gd name="connsiteX503" fmla="*/ 2316621 w 5710521"/>
              <a:gd name="connsiteY503" fmla="*/ 625736 h 1236446"/>
              <a:gd name="connsiteX504" fmla="*/ 2213188 w 5710521"/>
              <a:gd name="connsiteY504" fmla="*/ 598388 h 1236446"/>
              <a:gd name="connsiteX505" fmla="*/ 2144806 w 5710521"/>
              <a:gd name="connsiteY505" fmla="*/ 523193 h 1236446"/>
              <a:gd name="connsiteX506" fmla="*/ 2120901 w 5710521"/>
              <a:gd name="connsiteY506" fmla="*/ 414448 h 1236446"/>
              <a:gd name="connsiteX507" fmla="*/ 2144806 w 5710521"/>
              <a:gd name="connsiteY507" fmla="*/ 305724 h 1236446"/>
              <a:gd name="connsiteX508" fmla="*/ 2213188 w 5710521"/>
              <a:gd name="connsiteY508" fmla="*/ 230528 h 1236446"/>
              <a:gd name="connsiteX509" fmla="*/ 2316621 w 5710521"/>
              <a:gd name="connsiteY509" fmla="*/ 203200 h 1236446"/>
              <a:gd name="connsiteX510" fmla="*/ 1094024 w 5710521"/>
              <a:gd name="connsiteY510" fmla="*/ 165101 h 1236446"/>
              <a:gd name="connsiteX511" fmla="*/ 1094024 w 5710521"/>
              <a:gd name="connsiteY511" fmla="*/ 341715 h 1236446"/>
              <a:gd name="connsiteX512" fmla="*/ 927100 w 5710521"/>
              <a:gd name="connsiteY512" fmla="*/ 341715 h 1236446"/>
              <a:gd name="connsiteX513" fmla="*/ 1052293 w 5710521"/>
              <a:gd name="connsiteY513" fmla="*/ 304307 h 1236446"/>
              <a:gd name="connsiteX514" fmla="*/ 1052293 w 5710521"/>
              <a:gd name="connsiteY514" fmla="*/ 189165 h 1236446"/>
              <a:gd name="connsiteX515" fmla="*/ 736600 w 5710521"/>
              <a:gd name="connsiteY515" fmla="*/ 165101 h 1236446"/>
              <a:gd name="connsiteX516" fmla="*/ 778331 w 5710521"/>
              <a:gd name="connsiteY516" fmla="*/ 189165 h 1236446"/>
              <a:gd name="connsiteX517" fmla="*/ 778331 w 5710521"/>
              <a:gd name="connsiteY517" fmla="*/ 304307 h 1236446"/>
              <a:gd name="connsiteX518" fmla="*/ 903524 w 5710521"/>
              <a:gd name="connsiteY518" fmla="*/ 341715 h 1236446"/>
              <a:gd name="connsiteX519" fmla="*/ 736600 w 5710521"/>
              <a:gd name="connsiteY519" fmla="*/ 341715 h 1236446"/>
              <a:gd name="connsiteX520" fmla="*/ 1024469 w 5710521"/>
              <a:gd name="connsiteY520" fmla="*/ 139701 h 1236446"/>
              <a:gd name="connsiteX521" fmla="*/ 1024469 w 5710521"/>
              <a:gd name="connsiteY521" fmla="*/ 283742 h 1236446"/>
              <a:gd name="connsiteX522" fmla="*/ 927101 w 5710521"/>
              <a:gd name="connsiteY522" fmla="*/ 338150 h 1236446"/>
              <a:gd name="connsiteX523" fmla="*/ 927101 w 5710521"/>
              <a:gd name="connsiteY523" fmla="*/ 214707 h 1236446"/>
              <a:gd name="connsiteX524" fmla="*/ 943919 w 5710521"/>
              <a:gd name="connsiteY524" fmla="*/ 185721 h 1236446"/>
              <a:gd name="connsiteX525" fmla="*/ 812800 w 5710521"/>
              <a:gd name="connsiteY525" fmla="*/ 139701 h 1236446"/>
              <a:gd name="connsiteX526" fmla="*/ 893351 w 5710521"/>
              <a:gd name="connsiteY526" fmla="*/ 185721 h 1236446"/>
              <a:gd name="connsiteX527" fmla="*/ 910170 w 5710521"/>
              <a:gd name="connsiteY527" fmla="*/ 214707 h 1236446"/>
              <a:gd name="connsiteX528" fmla="*/ 910170 w 5710521"/>
              <a:gd name="connsiteY528" fmla="*/ 338150 h 1236446"/>
              <a:gd name="connsiteX529" fmla="*/ 812800 w 5710521"/>
              <a:gd name="connsiteY529" fmla="*/ 283742 h 1236446"/>
              <a:gd name="connsiteX530" fmla="*/ 345298 w 5710521"/>
              <a:gd name="connsiteY530" fmla="*/ 114299 h 1236446"/>
              <a:gd name="connsiteX531" fmla="*/ 378546 w 5710521"/>
              <a:gd name="connsiteY531" fmla="*/ 118252 h 1236446"/>
              <a:gd name="connsiteX532" fmla="*/ 437833 w 5710521"/>
              <a:gd name="connsiteY532" fmla="*/ 139833 h 1236446"/>
              <a:gd name="connsiteX533" fmla="*/ 468198 w 5710521"/>
              <a:gd name="connsiteY533" fmla="*/ 149484 h 1236446"/>
              <a:gd name="connsiteX534" fmla="*/ 478160 w 5710521"/>
              <a:gd name="connsiteY534" fmla="*/ 170496 h 1236446"/>
              <a:gd name="connsiteX535" fmla="*/ 447519 w 5710521"/>
              <a:gd name="connsiteY535" fmla="*/ 198765 h 1236446"/>
              <a:gd name="connsiteX536" fmla="*/ 381893 w 5710521"/>
              <a:gd name="connsiteY536" fmla="*/ 202640 h 1236446"/>
              <a:gd name="connsiteX537" fmla="*/ 337634 w 5710521"/>
              <a:gd name="connsiteY537" fmla="*/ 190101 h 1236446"/>
              <a:gd name="connsiteX538" fmla="*/ 340179 w 5710521"/>
              <a:gd name="connsiteY538" fmla="*/ 225020 h 1236446"/>
              <a:gd name="connsiteX539" fmla="*/ 422323 w 5710521"/>
              <a:gd name="connsiteY539" fmla="*/ 309180 h 1236446"/>
              <a:gd name="connsiteX540" fmla="*/ 459750 w 5710521"/>
              <a:gd name="connsiteY540" fmla="*/ 446877 h 1236446"/>
              <a:gd name="connsiteX541" fmla="*/ 393104 w 5710521"/>
              <a:gd name="connsiteY541" fmla="*/ 496309 h 1236446"/>
              <a:gd name="connsiteX542" fmla="*/ 393104 w 5710521"/>
              <a:gd name="connsiteY542" fmla="*/ 422104 h 1236446"/>
              <a:gd name="connsiteX543" fmla="*/ 384816 w 5710521"/>
              <a:gd name="connsiteY543" fmla="*/ 364692 h 1236446"/>
              <a:gd name="connsiteX544" fmla="*/ 382237 w 5710521"/>
              <a:gd name="connsiteY544" fmla="*/ 361804 h 1236446"/>
              <a:gd name="connsiteX545" fmla="*/ 380953 w 5710521"/>
              <a:gd name="connsiteY545" fmla="*/ 360550 h 1236446"/>
              <a:gd name="connsiteX546" fmla="*/ 377789 w 5710521"/>
              <a:gd name="connsiteY546" fmla="*/ 357321 h 1236446"/>
              <a:gd name="connsiteX547" fmla="*/ 377801 w 5710521"/>
              <a:gd name="connsiteY547" fmla="*/ 357397 h 1236446"/>
              <a:gd name="connsiteX548" fmla="*/ 331284 w 5710521"/>
              <a:gd name="connsiteY548" fmla="*/ 310852 h 1236446"/>
              <a:gd name="connsiteX549" fmla="*/ 331284 w 5710521"/>
              <a:gd name="connsiteY549" fmla="*/ 385020 h 1236446"/>
              <a:gd name="connsiteX550" fmla="*/ 339377 w 5710521"/>
              <a:gd name="connsiteY550" fmla="*/ 442241 h 1236446"/>
              <a:gd name="connsiteX551" fmla="*/ 342139 w 5710521"/>
              <a:gd name="connsiteY551" fmla="*/ 445357 h 1236446"/>
              <a:gd name="connsiteX552" fmla="*/ 393092 w 5710521"/>
              <a:gd name="connsiteY552" fmla="*/ 496309 h 1236446"/>
              <a:gd name="connsiteX553" fmla="*/ 393104 w 5710521"/>
              <a:gd name="connsiteY553" fmla="*/ 496309 h 1236446"/>
              <a:gd name="connsiteX554" fmla="*/ 422323 w 5710521"/>
              <a:gd name="connsiteY554" fmla="*/ 525566 h 1236446"/>
              <a:gd name="connsiteX555" fmla="*/ 459761 w 5710521"/>
              <a:gd name="connsiteY555" fmla="*/ 663263 h 1236446"/>
              <a:gd name="connsiteX556" fmla="*/ 393104 w 5710521"/>
              <a:gd name="connsiteY556" fmla="*/ 712695 h 1236446"/>
              <a:gd name="connsiteX557" fmla="*/ 422323 w 5710521"/>
              <a:gd name="connsiteY557" fmla="*/ 741914 h 1236446"/>
              <a:gd name="connsiteX558" fmla="*/ 454924 w 5710521"/>
              <a:gd name="connsiteY558" fmla="*/ 820603 h 1236446"/>
              <a:gd name="connsiteX559" fmla="*/ 393092 w 5710521"/>
              <a:gd name="connsiteY559" fmla="*/ 929081 h 1236446"/>
              <a:gd name="connsiteX560" fmla="*/ 383383 w 5710521"/>
              <a:gd name="connsiteY560" fmla="*/ 795716 h 1236446"/>
              <a:gd name="connsiteX561" fmla="*/ 302041 w 5710521"/>
              <a:gd name="connsiteY561" fmla="*/ 714367 h 1236446"/>
              <a:gd name="connsiteX562" fmla="*/ 264615 w 5710521"/>
              <a:gd name="connsiteY562" fmla="*/ 576670 h 1236446"/>
              <a:gd name="connsiteX563" fmla="*/ 331272 w 5710521"/>
              <a:gd name="connsiteY563" fmla="*/ 527238 h 1236446"/>
              <a:gd name="connsiteX564" fmla="*/ 331272 w 5710521"/>
              <a:gd name="connsiteY564" fmla="*/ 601444 h 1236446"/>
              <a:gd name="connsiteX565" fmla="*/ 339560 w 5710521"/>
              <a:gd name="connsiteY565" fmla="*/ 658855 h 1236446"/>
              <a:gd name="connsiteX566" fmla="*/ 342139 w 5710521"/>
              <a:gd name="connsiteY566" fmla="*/ 661743 h 1236446"/>
              <a:gd name="connsiteX567" fmla="*/ 343434 w 5710521"/>
              <a:gd name="connsiteY567" fmla="*/ 663035 h 1236446"/>
              <a:gd name="connsiteX568" fmla="*/ 346587 w 5710521"/>
              <a:gd name="connsiteY568" fmla="*/ 666226 h 1236446"/>
              <a:gd name="connsiteX569" fmla="*/ 346575 w 5710521"/>
              <a:gd name="connsiteY569" fmla="*/ 666188 h 1236446"/>
              <a:gd name="connsiteX570" fmla="*/ 393092 w 5710521"/>
              <a:gd name="connsiteY570" fmla="*/ 712695 h 1236446"/>
              <a:gd name="connsiteX571" fmla="*/ 393092 w 5710521"/>
              <a:gd name="connsiteY571" fmla="*/ 638527 h 1236446"/>
              <a:gd name="connsiteX572" fmla="*/ 384999 w 5710521"/>
              <a:gd name="connsiteY572" fmla="*/ 581306 h 1236446"/>
              <a:gd name="connsiteX573" fmla="*/ 382237 w 5710521"/>
              <a:gd name="connsiteY573" fmla="*/ 578190 h 1236446"/>
              <a:gd name="connsiteX574" fmla="*/ 331284 w 5710521"/>
              <a:gd name="connsiteY574" fmla="*/ 527238 h 1236446"/>
              <a:gd name="connsiteX575" fmla="*/ 302041 w 5710521"/>
              <a:gd name="connsiteY575" fmla="*/ 498019 h 1236446"/>
              <a:gd name="connsiteX576" fmla="*/ 264615 w 5710521"/>
              <a:gd name="connsiteY576" fmla="*/ 360322 h 1236446"/>
              <a:gd name="connsiteX577" fmla="*/ 331272 w 5710521"/>
              <a:gd name="connsiteY577" fmla="*/ 310852 h 1236446"/>
              <a:gd name="connsiteX578" fmla="*/ 302053 w 5710521"/>
              <a:gd name="connsiteY578" fmla="*/ 281633 h 1236446"/>
              <a:gd name="connsiteX579" fmla="*/ 254000 w 5710521"/>
              <a:gd name="connsiteY579" fmla="*/ 191203 h 1236446"/>
              <a:gd name="connsiteX580" fmla="*/ 345298 w 5710521"/>
              <a:gd name="connsiteY580" fmla="*/ 114299 h 1236446"/>
              <a:gd name="connsiteX581" fmla="*/ 641407 w 5710521"/>
              <a:gd name="connsiteY581" fmla="*/ 46367 h 1236446"/>
              <a:gd name="connsiteX582" fmla="*/ 641407 w 5710521"/>
              <a:gd name="connsiteY582" fmla="*/ 424971 h 1236446"/>
              <a:gd name="connsiteX583" fmla="*/ 1151956 w 5710521"/>
              <a:gd name="connsiteY583" fmla="*/ 424971 h 1236446"/>
              <a:gd name="connsiteX584" fmla="*/ 1190080 w 5710521"/>
              <a:gd name="connsiteY584" fmla="*/ 92733 h 1236446"/>
              <a:gd name="connsiteX585" fmla="*/ 1190080 w 5710521"/>
              <a:gd name="connsiteY585" fmla="*/ 46367 h 1236446"/>
              <a:gd name="connsiteX586" fmla="*/ 46367 w 5710521"/>
              <a:gd name="connsiteY586" fmla="*/ 46367 h 1236446"/>
              <a:gd name="connsiteX587" fmla="*/ 46367 w 5710521"/>
              <a:gd name="connsiteY587" fmla="*/ 92733 h 1236446"/>
              <a:gd name="connsiteX588" fmla="*/ 138699 w 5710521"/>
              <a:gd name="connsiteY588" fmla="*/ 597444 h 1236446"/>
              <a:gd name="connsiteX589" fmla="*/ 341969 w 5710521"/>
              <a:gd name="connsiteY589" fmla="*/ 938840 h 1236446"/>
              <a:gd name="connsiteX590" fmla="*/ 595040 w 5710521"/>
              <a:gd name="connsiteY590" fmla="*/ 1168270 h 1236446"/>
              <a:gd name="connsiteX591" fmla="*/ 595040 w 5710521"/>
              <a:gd name="connsiteY591" fmla="*/ 46367 h 1236446"/>
              <a:gd name="connsiteX592" fmla="*/ 0 w 5710521"/>
              <a:gd name="connsiteY592" fmla="*/ 0 h 1236446"/>
              <a:gd name="connsiteX593" fmla="*/ 1236447 w 5710521"/>
              <a:gd name="connsiteY593" fmla="*/ 0 h 1236446"/>
              <a:gd name="connsiteX594" fmla="*/ 1236447 w 5710521"/>
              <a:gd name="connsiteY594" fmla="*/ 92733 h 1236446"/>
              <a:gd name="connsiteX595" fmla="*/ 618223 w 5710521"/>
              <a:gd name="connsiteY595" fmla="*/ 1236446 h 1236446"/>
              <a:gd name="connsiteX596" fmla="*/ 0 w 5710521"/>
              <a:gd name="connsiteY596" fmla="*/ 92733 h 1236446"/>
              <a:gd name="connsiteX597" fmla="*/ 0 w 5710521"/>
              <a:gd name="connsiteY597" fmla="*/ 0 h 1236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</a:cxnLst>
            <a:rect l="l" t="t" r="r" b="b"/>
            <a:pathLst>
              <a:path w="5710521" h="1236446">
                <a:moveTo>
                  <a:pt x="2059931" y="924335"/>
                </a:moveTo>
                <a:lnTo>
                  <a:pt x="2038171" y="981014"/>
                </a:lnTo>
                <a:cubicBezTo>
                  <a:pt x="2038171" y="981014"/>
                  <a:pt x="2081447" y="981014"/>
                  <a:pt x="2081447" y="981014"/>
                </a:cubicBezTo>
                <a:close/>
                <a:moveTo>
                  <a:pt x="5049518" y="908304"/>
                </a:moveTo>
                <a:lnTo>
                  <a:pt x="5049518" y="959096"/>
                </a:lnTo>
                <a:cubicBezTo>
                  <a:pt x="5049518" y="959096"/>
                  <a:pt x="5076343" y="959096"/>
                  <a:pt x="5076343" y="959096"/>
                </a:cubicBezTo>
                <a:cubicBezTo>
                  <a:pt x="5098275" y="959096"/>
                  <a:pt x="5106610" y="946299"/>
                  <a:pt x="5106610" y="933502"/>
                </a:cubicBezTo>
                <a:cubicBezTo>
                  <a:pt x="5106610" y="920100"/>
                  <a:pt x="5097890" y="908304"/>
                  <a:pt x="5080389" y="908304"/>
                </a:cubicBezTo>
                <a:close/>
                <a:moveTo>
                  <a:pt x="5588001" y="889000"/>
                </a:moveTo>
                <a:lnTo>
                  <a:pt x="5610571" y="889000"/>
                </a:lnTo>
                <a:lnTo>
                  <a:pt x="5648955" y="964973"/>
                </a:lnTo>
                <a:lnTo>
                  <a:pt x="5687980" y="889000"/>
                </a:lnTo>
                <a:cubicBezTo>
                  <a:pt x="5687980" y="889000"/>
                  <a:pt x="5710521" y="889000"/>
                  <a:pt x="5710521" y="889000"/>
                </a:cubicBezTo>
                <a:lnTo>
                  <a:pt x="5659119" y="985086"/>
                </a:lnTo>
                <a:lnTo>
                  <a:pt x="5659119" y="1039124"/>
                </a:lnTo>
                <a:lnTo>
                  <a:pt x="5638801" y="1039124"/>
                </a:lnTo>
                <a:lnTo>
                  <a:pt x="5638801" y="985086"/>
                </a:lnTo>
                <a:close/>
                <a:moveTo>
                  <a:pt x="5435601" y="889000"/>
                </a:moveTo>
                <a:lnTo>
                  <a:pt x="5544903" y="889000"/>
                </a:lnTo>
                <a:lnTo>
                  <a:pt x="5544903" y="908697"/>
                </a:lnTo>
                <a:lnTo>
                  <a:pt x="5500398" y="908697"/>
                </a:lnTo>
                <a:lnTo>
                  <a:pt x="5500398" y="1039124"/>
                </a:lnTo>
                <a:lnTo>
                  <a:pt x="5480106" y="1039124"/>
                </a:lnTo>
                <a:lnTo>
                  <a:pt x="5480106" y="908697"/>
                </a:lnTo>
                <a:lnTo>
                  <a:pt x="5435601" y="908697"/>
                </a:lnTo>
                <a:cubicBezTo>
                  <a:pt x="5435601" y="908697"/>
                  <a:pt x="5435601" y="889000"/>
                  <a:pt x="5435601" y="889000"/>
                </a:cubicBezTo>
                <a:close/>
                <a:moveTo>
                  <a:pt x="5346700" y="889000"/>
                </a:moveTo>
                <a:lnTo>
                  <a:pt x="5367018" y="889000"/>
                </a:lnTo>
                <a:lnTo>
                  <a:pt x="5367018" y="1039124"/>
                </a:lnTo>
                <a:lnTo>
                  <a:pt x="5346700" y="1039124"/>
                </a:lnTo>
                <a:cubicBezTo>
                  <a:pt x="5346700" y="1039124"/>
                  <a:pt x="5346700" y="889000"/>
                  <a:pt x="5346700" y="889000"/>
                </a:cubicBezTo>
                <a:close/>
                <a:moveTo>
                  <a:pt x="5029201" y="889000"/>
                </a:moveTo>
                <a:lnTo>
                  <a:pt x="5080204" y="889000"/>
                </a:lnTo>
                <a:cubicBezTo>
                  <a:pt x="5112095" y="889000"/>
                  <a:pt x="5127345" y="911557"/>
                  <a:pt x="5127345" y="933710"/>
                </a:cubicBezTo>
                <a:cubicBezTo>
                  <a:pt x="5127345" y="952200"/>
                  <a:pt x="5115937" y="971295"/>
                  <a:pt x="5092400" y="976571"/>
                </a:cubicBezTo>
                <a:lnTo>
                  <a:pt x="5134241" y="1039146"/>
                </a:lnTo>
                <a:lnTo>
                  <a:pt x="5109250" y="1039146"/>
                </a:lnTo>
                <a:lnTo>
                  <a:pt x="5070254" y="978191"/>
                </a:lnTo>
                <a:lnTo>
                  <a:pt x="5049518" y="978191"/>
                </a:lnTo>
                <a:lnTo>
                  <a:pt x="5049518" y="1039146"/>
                </a:lnTo>
                <a:lnTo>
                  <a:pt x="5029201" y="1039146"/>
                </a:lnTo>
                <a:close/>
                <a:moveTo>
                  <a:pt x="4864100" y="889000"/>
                </a:moveTo>
                <a:lnTo>
                  <a:pt x="4957547" y="889000"/>
                </a:lnTo>
                <a:lnTo>
                  <a:pt x="4957547" y="908301"/>
                </a:lnTo>
                <a:lnTo>
                  <a:pt x="4884416" y="908301"/>
                </a:lnTo>
                <a:lnTo>
                  <a:pt x="4884416" y="953200"/>
                </a:lnTo>
                <a:lnTo>
                  <a:pt x="4952092" y="953200"/>
                </a:lnTo>
                <a:lnTo>
                  <a:pt x="4952092" y="972494"/>
                </a:lnTo>
                <a:lnTo>
                  <a:pt x="4884416" y="972494"/>
                </a:lnTo>
                <a:lnTo>
                  <a:pt x="4884416" y="1019818"/>
                </a:lnTo>
                <a:lnTo>
                  <a:pt x="4957547" y="1019818"/>
                </a:lnTo>
                <a:lnTo>
                  <a:pt x="4957547" y="1039126"/>
                </a:lnTo>
                <a:lnTo>
                  <a:pt x="4864100" y="1039126"/>
                </a:lnTo>
                <a:cubicBezTo>
                  <a:pt x="4864100" y="1039126"/>
                  <a:pt x="4864100" y="889000"/>
                  <a:pt x="4864100" y="889000"/>
                </a:cubicBezTo>
                <a:close/>
                <a:moveTo>
                  <a:pt x="4660901" y="889000"/>
                </a:moveTo>
                <a:lnTo>
                  <a:pt x="4684069" y="889000"/>
                </a:lnTo>
                <a:lnTo>
                  <a:pt x="4731598" y="1004180"/>
                </a:lnTo>
                <a:cubicBezTo>
                  <a:pt x="4731598" y="1004180"/>
                  <a:pt x="4778926" y="889000"/>
                  <a:pt x="4778926" y="889000"/>
                </a:cubicBezTo>
                <a:lnTo>
                  <a:pt x="4801074" y="889000"/>
                </a:lnTo>
                <a:lnTo>
                  <a:pt x="4737276" y="1039126"/>
                </a:lnTo>
                <a:lnTo>
                  <a:pt x="4725699" y="1039126"/>
                </a:lnTo>
                <a:close/>
                <a:moveTo>
                  <a:pt x="4572000" y="889000"/>
                </a:moveTo>
                <a:lnTo>
                  <a:pt x="4592318" y="889000"/>
                </a:lnTo>
                <a:lnTo>
                  <a:pt x="4592318" y="1039124"/>
                </a:lnTo>
                <a:lnTo>
                  <a:pt x="4572000" y="1039124"/>
                </a:lnTo>
                <a:cubicBezTo>
                  <a:pt x="4572000" y="1039124"/>
                  <a:pt x="4572000" y="889000"/>
                  <a:pt x="4572000" y="889000"/>
                </a:cubicBezTo>
                <a:close/>
                <a:moveTo>
                  <a:pt x="4381501" y="889000"/>
                </a:moveTo>
                <a:lnTo>
                  <a:pt x="4390642" y="889000"/>
                </a:lnTo>
                <a:lnTo>
                  <a:pt x="4482074" y="996055"/>
                </a:lnTo>
                <a:cubicBezTo>
                  <a:pt x="4482074" y="996055"/>
                  <a:pt x="4482074" y="889000"/>
                  <a:pt x="4482074" y="889000"/>
                </a:cubicBezTo>
                <a:lnTo>
                  <a:pt x="4502188" y="889000"/>
                </a:lnTo>
                <a:lnTo>
                  <a:pt x="4502188" y="1039126"/>
                </a:lnTo>
                <a:lnTo>
                  <a:pt x="4491611" y="1039126"/>
                </a:lnTo>
                <a:lnTo>
                  <a:pt x="4401616" y="932696"/>
                </a:lnTo>
                <a:lnTo>
                  <a:pt x="4401616" y="1039126"/>
                </a:lnTo>
                <a:lnTo>
                  <a:pt x="4381501" y="1039126"/>
                </a:lnTo>
                <a:close/>
                <a:moveTo>
                  <a:pt x="4191001" y="889000"/>
                </a:moveTo>
                <a:lnTo>
                  <a:pt x="4211316" y="889000"/>
                </a:lnTo>
                <a:lnTo>
                  <a:pt x="4211316" y="984898"/>
                </a:lnTo>
                <a:cubicBezTo>
                  <a:pt x="4211316" y="1009082"/>
                  <a:pt x="4223913" y="1021856"/>
                  <a:pt x="4245458" y="1021856"/>
                </a:cubicBezTo>
                <a:cubicBezTo>
                  <a:pt x="4266977" y="1021856"/>
                  <a:pt x="4279383" y="1008247"/>
                  <a:pt x="4279383" y="984898"/>
                </a:cubicBezTo>
                <a:cubicBezTo>
                  <a:pt x="4279383" y="984898"/>
                  <a:pt x="4279383" y="889000"/>
                  <a:pt x="4279383" y="889000"/>
                </a:cubicBezTo>
                <a:lnTo>
                  <a:pt x="4299884" y="889000"/>
                </a:lnTo>
                <a:lnTo>
                  <a:pt x="4299884" y="988555"/>
                </a:lnTo>
                <a:cubicBezTo>
                  <a:pt x="4299884" y="1022068"/>
                  <a:pt x="4277553" y="1041781"/>
                  <a:pt x="4245458" y="1041781"/>
                </a:cubicBezTo>
                <a:cubicBezTo>
                  <a:pt x="4213539" y="1041781"/>
                  <a:pt x="4191001" y="1022068"/>
                  <a:pt x="4191001" y="988555"/>
                </a:cubicBezTo>
                <a:close/>
                <a:moveTo>
                  <a:pt x="3784600" y="889000"/>
                </a:moveTo>
                <a:lnTo>
                  <a:pt x="3878047" y="889000"/>
                </a:lnTo>
                <a:lnTo>
                  <a:pt x="3878047" y="908301"/>
                </a:lnTo>
                <a:lnTo>
                  <a:pt x="3804916" y="908301"/>
                </a:lnTo>
                <a:lnTo>
                  <a:pt x="3804916" y="953200"/>
                </a:lnTo>
                <a:lnTo>
                  <a:pt x="3872565" y="953200"/>
                </a:lnTo>
                <a:lnTo>
                  <a:pt x="3872565" y="972494"/>
                </a:lnTo>
                <a:lnTo>
                  <a:pt x="3804916" y="972494"/>
                </a:lnTo>
                <a:lnTo>
                  <a:pt x="3804916" y="1019818"/>
                </a:lnTo>
                <a:lnTo>
                  <a:pt x="3878047" y="1019818"/>
                </a:lnTo>
                <a:lnTo>
                  <a:pt x="3878047" y="1039126"/>
                </a:lnTo>
                <a:lnTo>
                  <a:pt x="3784600" y="1039126"/>
                </a:lnTo>
                <a:cubicBezTo>
                  <a:pt x="3784600" y="1039126"/>
                  <a:pt x="3784600" y="889000"/>
                  <a:pt x="3784600" y="889000"/>
                </a:cubicBezTo>
                <a:close/>
                <a:moveTo>
                  <a:pt x="3390901" y="889000"/>
                </a:moveTo>
                <a:lnTo>
                  <a:pt x="3400075" y="889000"/>
                </a:lnTo>
                <a:lnTo>
                  <a:pt x="3491476" y="996055"/>
                </a:lnTo>
                <a:cubicBezTo>
                  <a:pt x="3491476" y="996055"/>
                  <a:pt x="3491476" y="889000"/>
                  <a:pt x="3491476" y="889000"/>
                </a:cubicBezTo>
                <a:lnTo>
                  <a:pt x="3511591" y="889000"/>
                </a:lnTo>
                <a:lnTo>
                  <a:pt x="3511591" y="1039126"/>
                </a:lnTo>
                <a:lnTo>
                  <a:pt x="3501014" y="1039126"/>
                </a:lnTo>
                <a:lnTo>
                  <a:pt x="3411016" y="932696"/>
                </a:lnTo>
                <a:lnTo>
                  <a:pt x="3411016" y="1039126"/>
                </a:lnTo>
                <a:lnTo>
                  <a:pt x="3390901" y="1039126"/>
                </a:lnTo>
                <a:close/>
                <a:moveTo>
                  <a:pt x="3225801" y="889000"/>
                </a:moveTo>
                <a:lnTo>
                  <a:pt x="3319246" y="889000"/>
                </a:lnTo>
                <a:lnTo>
                  <a:pt x="3319246" y="908301"/>
                </a:lnTo>
                <a:lnTo>
                  <a:pt x="3246116" y="908301"/>
                </a:lnTo>
                <a:lnTo>
                  <a:pt x="3246116" y="953200"/>
                </a:lnTo>
                <a:lnTo>
                  <a:pt x="3313769" y="953200"/>
                </a:lnTo>
                <a:lnTo>
                  <a:pt x="3313769" y="972494"/>
                </a:lnTo>
                <a:lnTo>
                  <a:pt x="3246116" y="972494"/>
                </a:lnTo>
                <a:lnTo>
                  <a:pt x="3246116" y="1019818"/>
                </a:lnTo>
                <a:lnTo>
                  <a:pt x="3319246" y="1019818"/>
                </a:lnTo>
                <a:lnTo>
                  <a:pt x="3319246" y="1039126"/>
                </a:lnTo>
                <a:lnTo>
                  <a:pt x="3225801" y="1039126"/>
                </a:lnTo>
                <a:cubicBezTo>
                  <a:pt x="3225801" y="1039126"/>
                  <a:pt x="3225801" y="889000"/>
                  <a:pt x="3225801" y="889000"/>
                </a:cubicBezTo>
                <a:close/>
                <a:moveTo>
                  <a:pt x="3124200" y="889000"/>
                </a:moveTo>
                <a:lnTo>
                  <a:pt x="3144518" y="889000"/>
                </a:lnTo>
                <a:lnTo>
                  <a:pt x="3144518" y="1039124"/>
                </a:lnTo>
                <a:lnTo>
                  <a:pt x="3124200" y="1039124"/>
                </a:lnTo>
                <a:cubicBezTo>
                  <a:pt x="3124200" y="1039124"/>
                  <a:pt x="3124200" y="889000"/>
                  <a:pt x="3124200" y="889000"/>
                </a:cubicBezTo>
                <a:close/>
                <a:moveTo>
                  <a:pt x="2489201" y="889000"/>
                </a:moveTo>
                <a:lnTo>
                  <a:pt x="2509728" y="889000"/>
                </a:lnTo>
                <a:lnTo>
                  <a:pt x="2509728" y="952387"/>
                </a:lnTo>
                <a:lnTo>
                  <a:pt x="2585076" y="952387"/>
                </a:lnTo>
                <a:cubicBezTo>
                  <a:pt x="2585076" y="952387"/>
                  <a:pt x="2585076" y="889000"/>
                  <a:pt x="2585076" y="889000"/>
                </a:cubicBezTo>
                <a:lnTo>
                  <a:pt x="2605394" y="889000"/>
                </a:lnTo>
                <a:lnTo>
                  <a:pt x="2605394" y="1039126"/>
                </a:lnTo>
                <a:lnTo>
                  <a:pt x="2585076" y="1039126"/>
                </a:lnTo>
                <a:lnTo>
                  <a:pt x="2585076" y="971875"/>
                </a:lnTo>
                <a:lnTo>
                  <a:pt x="2509728" y="971875"/>
                </a:lnTo>
                <a:lnTo>
                  <a:pt x="2509728" y="1039126"/>
                </a:lnTo>
                <a:lnTo>
                  <a:pt x="2489201" y="1039126"/>
                </a:lnTo>
                <a:close/>
                <a:moveTo>
                  <a:pt x="2311400" y="889000"/>
                </a:moveTo>
                <a:lnTo>
                  <a:pt x="2420705" y="889000"/>
                </a:lnTo>
                <a:lnTo>
                  <a:pt x="2420705" y="908697"/>
                </a:lnTo>
                <a:lnTo>
                  <a:pt x="2376203" y="908697"/>
                </a:lnTo>
                <a:lnTo>
                  <a:pt x="2376203" y="1039124"/>
                </a:lnTo>
                <a:lnTo>
                  <a:pt x="2355906" y="1039124"/>
                </a:lnTo>
                <a:lnTo>
                  <a:pt x="2355906" y="908697"/>
                </a:lnTo>
                <a:lnTo>
                  <a:pt x="2311400" y="908697"/>
                </a:lnTo>
                <a:cubicBezTo>
                  <a:pt x="2311400" y="908697"/>
                  <a:pt x="2311400" y="889000"/>
                  <a:pt x="2311400" y="889000"/>
                </a:cubicBezTo>
                <a:close/>
                <a:moveTo>
                  <a:pt x="2184401" y="889000"/>
                </a:moveTo>
                <a:lnTo>
                  <a:pt x="2204716" y="889000"/>
                </a:lnTo>
                <a:cubicBezTo>
                  <a:pt x="2204716" y="889000"/>
                  <a:pt x="2204716" y="1019429"/>
                  <a:pt x="2204716" y="1019429"/>
                </a:cubicBezTo>
                <a:lnTo>
                  <a:pt x="2285368" y="1019429"/>
                </a:lnTo>
                <a:lnTo>
                  <a:pt x="2285368" y="1039126"/>
                </a:lnTo>
                <a:lnTo>
                  <a:pt x="2184401" y="1039126"/>
                </a:lnTo>
                <a:close/>
                <a:moveTo>
                  <a:pt x="2054627" y="889000"/>
                </a:moveTo>
                <a:cubicBezTo>
                  <a:pt x="2054627" y="889000"/>
                  <a:pt x="2065595" y="889000"/>
                  <a:pt x="2065595" y="889000"/>
                </a:cubicBezTo>
                <a:lnTo>
                  <a:pt x="2125743" y="1039124"/>
                </a:lnTo>
                <a:lnTo>
                  <a:pt x="2103592" y="1039124"/>
                </a:lnTo>
                <a:lnTo>
                  <a:pt x="2088345" y="1000106"/>
                </a:lnTo>
                <a:lnTo>
                  <a:pt x="2031274" y="1000106"/>
                </a:lnTo>
                <a:lnTo>
                  <a:pt x="2016044" y="1039124"/>
                </a:lnTo>
                <a:lnTo>
                  <a:pt x="1993900" y="1039124"/>
                </a:lnTo>
                <a:close/>
                <a:moveTo>
                  <a:pt x="1841501" y="889000"/>
                </a:moveTo>
                <a:lnTo>
                  <a:pt x="1934946" y="889000"/>
                </a:lnTo>
                <a:lnTo>
                  <a:pt x="1934946" y="908301"/>
                </a:lnTo>
                <a:lnTo>
                  <a:pt x="1861816" y="908301"/>
                </a:lnTo>
                <a:lnTo>
                  <a:pt x="1861816" y="953200"/>
                </a:lnTo>
                <a:lnTo>
                  <a:pt x="1929469" y="953200"/>
                </a:lnTo>
                <a:lnTo>
                  <a:pt x="1929469" y="972494"/>
                </a:lnTo>
                <a:lnTo>
                  <a:pt x="1861816" y="972494"/>
                </a:lnTo>
                <a:lnTo>
                  <a:pt x="1861816" y="1019818"/>
                </a:lnTo>
                <a:lnTo>
                  <a:pt x="1934946" y="1019818"/>
                </a:lnTo>
                <a:lnTo>
                  <a:pt x="1934946" y="1039126"/>
                </a:lnTo>
                <a:lnTo>
                  <a:pt x="1841501" y="1039126"/>
                </a:lnTo>
                <a:cubicBezTo>
                  <a:pt x="1841501" y="1039126"/>
                  <a:pt x="1841501" y="889000"/>
                  <a:pt x="1841501" y="889000"/>
                </a:cubicBezTo>
                <a:close/>
                <a:moveTo>
                  <a:pt x="1651001" y="889000"/>
                </a:moveTo>
                <a:lnTo>
                  <a:pt x="1671528" y="889000"/>
                </a:lnTo>
                <a:lnTo>
                  <a:pt x="1671528" y="952387"/>
                </a:lnTo>
                <a:lnTo>
                  <a:pt x="1746898" y="952387"/>
                </a:lnTo>
                <a:cubicBezTo>
                  <a:pt x="1746898" y="952387"/>
                  <a:pt x="1746898" y="889000"/>
                  <a:pt x="1746898" y="889000"/>
                </a:cubicBezTo>
                <a:lnTo>
                  <a:pt x="1767194" y="889000"/>
                </a:lnTo>
                <a:lnTo>
                  <a:pt x="1767194" y="1039126"/>
                </a:lnTo>
                <a:lnTo>
                  <a:pt x="1746898" y="1039126"/>
                </a:lnTo>
                <a:lnTo>
                  <a:pt x="1746898" y="971875"/>
                </a:lnTo>
                <a:lnTo>
                  <a:pt x="1671528" y="971875"/>
                </a:lnTo>
                <a:lnTo>
                  <a:pt x="1671528" y="1039126"/>
                </a:lnTo>
                <a:lnTo>
                  <a:pt x="1651001" y="1039126"/>
                </a:lnTo>
                <a:close/>
                <a:moveTo>
                  <a:pt x="5235039" y="876301"/>
                </a:moveTo>
                <a:cubicBezTo>
                  <a:pt x="5251278" y="876301"/>
                  <a:pt x="5267526" y="882596"/>
                  <a:pt x="5279119" y="898449"/>
                </a:cubicBezTo>
                <a:lnTo>
                  <a:pt x="5265493" y="911455"/>
                </a:lnTo>
                <a:cubicBezTo>
                  <a:pt x="5256764" y="899857"/>
                  <a:pt x="5244990" y="895394"/>
                  <a:pt x="5235249" y="895394"/>
                </a:cubicBezTo>
                <a:cubicBezTo>
                  <a:pt x="5222033" y="895394"/>
                  <a:pt x="5211457" y="903335"/>
                  <a:pt x="5211457" y="915717"/>
                </a:cubicBezTo>
                <a:cubicBezTo>
                  <a:pt x="5211457" y="924857"/>
                  <a:pt x="5217359" y="930937"/>
                  <a:pt x="5224254" y="935011"/>
                </a:cubicBezTo>
                <a:cubicBezTo>
                  <a:pt x="5232394" y="939898"/>
                  <a:pt x="5250266" y="947393"/>
                  <a:pt x="5260632" y="953508"/>
                </a:cubicBezTo>
                <a:cubicBezTo>
                  <a:pt x="5273614" y="961212"/>
                  <a:pt x="5282366" y="972178"/>
                  <a:pt x="5282366" y="988425"/>
                </a:cubicBezTo>
                <a:cubicBezTo>
                  <a:pt x="5282366" y="1014022"/>
                  <a:pt x="5261028" y="1031520"/>
                  <a:pt x="5232795" y="1031520"/>
                </a:cubicBezTo>
                <a:cubicBezTo>
                  <a:pt x="5212078" y="1031520"/>
                  <a:pt x="5191766" y="1021359"/>
                  <a:pt x="5181601" y="1000620"/>
                </a:cubicBezTo>
                <a:lnTo>
                  <a:pt x="5196622" y="988238"/>
                </a:lnTo>
                <a:cubicBezTo>
                  <a:pt x="5204973" y="1004910"/>
                  <a:pt x="5218557" y="1012218"/>
                  <a:pt x="5232585" y="1012218"/>
                </a:cubicBezTo>
                <a:cubicBezTo>
                  <a:pt x="5250266" y="1012218"/>
                  <a:pt x="5260216" y="1001432"/>
                  <a:pt x="5260216" y="989446"/>
                </a:cubicBezTo>
                <a:cubicBezTo>
                  <a:pt x="5260216" y="979285"/>
                  <a:pt x="5252902" y="973198"/>
                  <a:pt x="5244593" y="968527"/>
                </a:cubicBezTo>
                <a:cubicBezTo>
                  <a:pt x="5234619" y="963037"/>
                  <a:pt x="5222425" y="958991"/>
                  <a:pt x="5212269" y="952675"/>
                </a:cubicBezTo>
                <a:cubicBezTo>
                  <a:pt x="5199282" y="944367"/>
                  <a:pt x="5189723" y="933193"/>
                  <a:pt x="5189723" y="916917"/>
                </a:cubicBezTo>
                <a:cubicBezTo>
                  <a:pt x="5189723" y="894381"/>
                  <a:pt x="5207403" y="876301"/>
                  <a:pt x="5235039" y="876301"/>
                </a:cubicBezTo>
                <a:close/>
                <a:moveTo>
                  <a:pt x="3990438" y="876301"/>
                </a:moveTo>
                <a:cubicBezTo>
                  <a:pt x="4006686" y="876301"/>
                  <a:pt x="4022929" y="882596"/>
                  <a:pt x="4034521" y="898449"/>
                </a:cubicBezTo>
                <a:lnTo>
                  <a:pt x="4020890" y="911455"/>
                </a:lnTo>
                <a:cubicBezTo>
                  <a:pt x="4012167" y="899857"/>
                  <a:pt x="4000388" y="895394"/>
                  <a:pt x="3990624" y="895394"/>
                </a:cubicBezTo>
                <a:cubicBezTo>
                  <a:pt x="3977432" y="895394"/>
                  <a:pt x="3966857" y="903335"/>
                  <a:pt x="3966857" y="915717"/>
                </a:cubicBezTo>
                <a:cubicBezTo>
                  <a:pt x="3966857" y="924857"/>
                  <a:pt x="3972753" y="930937"/>
                  <a:pt x="3979652" y="935011"/>
                </a:cubicBezTo>
                <a:cubicBezTo>
                  <a:pt x="3987774" y="939898"/>
                  <a:pt x="4005664" y="947393"/>
                  <a:pt x="4016029" y="953508"/>
                </a:cubicBezTo>
                <a:cubicBezTo>
                  <a:pt x="4029012" y="961212"/>
                  <a:pt x="4037763" y="972178"/>
                  <a:pt x="4037763" y="988425"/>
                </a:cubicBezTo>
                <a:cubicBezTo>
                  <a:pt x="4037763" y="1014022"/>
                  <a:pt x="4016426" y="1031520"/>
                  <a:pt x="3988194" y="1031520"/>
                </a:cubicBezTo>
                <a:cubicBezTo>
                  <a:pt x="3967477" y="1031520"/>
                  <a:pt x="3947161" y="1021359"/>
                  <a:pt x="3937001" y="1000620"/>
                </a:cubicBezTo>
                <a:lnTo>
                  <a:pt x="3952022" y="988238"/>
                </a:lnTo>
                <a:cubicBezTo>
                  <a:pt x="3960354" y="1004910"/>
                  <a:pt x="3973957" y="1012218"/>
                  <a:pt x="3987984" y="1012218"/>
                </a:cubicBezTo>
                <a:cubicBezTo>
                  <a:pt x="4005664" y="1012218"/>
                  <a:pt x="4015614" y="1001432"/>
                  <a:pt x="4015614" y="989446"/>
                </a:cubicBezTo>
                <a:cubicBezTo>
                  <a:pt x="4015614" y="979285"/>
                  <a:pt x="4008300" y="973198"/>
                  <a:pt x="3999968" y="968527"/>
                </a:cubicBezTo>
                <a:cubicBezTo>
                  <a:pt x="3990018" y="963037"/>
                  <a:pt x="3977819" y="958991"/>
                  <a:pt x="3967668" y="952675"/>
                </a:cubicBezTo>
                <a:cubicBezTo>
                  <a:pt x="3954681" y="944367"/>
                  <a:pt x="3945123" y="933193"/>
                  <a:pt x="3945123" y="916917"/>
                </a:cubicBezTo>
                <a:cubicBezTo>
                  <a:pt x="3945123" y="894381"/>
                  <a:pt x="3962803" y="876301"/>
                  <a:pt x="3990438" y="876301"/>
                </a:cubicBezTo>
                <a:close/>
                <a:moveTo>
                  <a:pt x="3659206" y="876301"/>
                </a:moveTo>
                <a:cubicBezTo>
                  <a:pt x="3687254" y="876301"/>
                  <a:pt x="3711434" y="889928"/>
                  <a:pt x="3724028" y="909203"/>
                </a:cubicBezTo>
                <a:lnTo>
                  <a:pt x="3708985" y="921819"/>
                </a:lnTo>
                <a:cubicBezTo>
                  <a:pt x="3697596" y="906383"/>
                  <a:pt x="3680334" y="896014"/>
                  <a:pt x="3659617" y="896014"/>
                </a:cubicBezTo>
                <a:cubicBezTo>
                  <a:pt x="3627941" y="896014"/>
                  <a:pt x="3602343" y="920599"/>
                  <a:pt x="3602343" y="954728"/>
                </a:cubicBezTo>
                <a:cubicBezTo>
                  <a:pt x="3602343" y="988241"/>
                  <a:pt x="3627106" y="1011800"/>
                  <a:pt x="3659418" y="1011800"/>
                </a:cubicBezTo>
                <a:cubicBezTo>
                  <a:pt x="3680123" y="1011800"/>
                  <a:pt x="3698013" y="1001846"/>
                  <a:pt x="3709792" y="986411"/>
                </a:cubicBezTo>
                <a:lnTo>
                  <a:pt x="3724419" y="998811"/>
                </a:lnTo>
                <a:cubicBezTo>
                  <a:pt x="3711024" y="1017512"/>
                  <a:pt x="3687042" y="1031304"/>
                  <a:pt x="3658604" y="1031304"/>
                </a:cubicBezTo>
                <a:cubicBezTo>
                  <a:pt x="3616347" y="1031304"/>
                  <a:pt x="3581400" y="1000433"/>
                  <a:pt x="3581400" y="954520"/>
                </a:cubicBezTo>
                <a:cubicBezTo>
                  <a:pt x="3581400" y="908191"/>
                  <a:pt x="3617155" y="876301"/>
                  <a:pt x="3659206" y="876301"/>
                </a:cubicBezTo>
                <a:close/>
                <a:moveTo>
                  <a:pt x="2998805" y="876301"/>
                </a:moveTo>
                <a:cubicBezTo>
                  <a:pt x="3026852" y="876301"/>
                  <a:pt x="3051039" y="889928"/>
                  <a:pt x="3063626" y="909203"/>
                </a:cubicBezTo>
                <a:lnTo>
                  <a:pt x="3048589" y="921819"/>
                </a:lnTo>
                <a:cubicBezTo>
                  <a:pt x="3037194" y="906383"/>
                  <a:pt x="3019933" y="896014"/>
                  <a:pt x="2999215" y="896014"/>
                </a:cubicBezTo>
                <a:cubicBezTo>
                  <a:pt x="2967520" y="896014"/>
                  <a:pt x="2941923" y="920599"/>
                  <a:pt x="2941923" y="954728"/>
                </a:cubicBezTo>
                <a:cubicBezTo>
                  <a:pt x="2941923" y="988241"/>
                  <a:pt x="2966706" y="1011800"/>
                  <a:pt x="2999017" y="1011800"/>
                </a:cubicBezTo>
                <a:cubicBezTo>
                  <a:pt x="3019721" y="1011800"/>
                  <a:pt x="3037592" y="1001846"/>
                  <a:pt x="3049397" y="986411"/>
                </a:cubicBezTo>
                <a:lnTo>
                  <a:pt x="3064017" y="998811"/>
                </a:lnTo>
                <a:cubicBezTo>
                  <a:pt x="3050622" y="1017512"/>
                  <a:pt x="3026640" y="1031304"/>
                  <a:pt x="2998183" y="1031304"/>
                </a:cubicBezTo>
                <a:cubicBezTo>
                  <a:pt x="2955946" y="1031304"/>
                  <a:pt x="2921000" y="1000433"/>
                  <a:pt x="2921000" y="954520"/>
                </a:cubicBezTo>
                <a:cubicBezTo>
                  <a:pt x="2921000" y="908191"/>
                  <a:pt x="2956754" y="876301"/>
                  <a:pt x="2998805" y="876301"/>
                </a:cubicBezTo>
                <a:close/>
                <a:moveTo>
                  <a:pt x="2809338" y="876301"/>
                </a:moveTo>
                <a:cubicBezTo>
                  <a:pt x="2825582" y="876301"/>
                  <a:pt x="2841825" y="882596"/>
                  <a:pt x="2853423" y="898449"/>
                </a:cubicBezTo>
                <a:lnTo>
                  <a:pt x="2839791" y="911455"/>
                </a:lnTo>
                <a:cubicBezTo>
                  <a:pt x="2831063" y="899857"/>
                  <a:pt x="2819288" y="895394"/>
                  <a:pt x="2809515" y="895394"/>
                </a:cubicBezTo>
                <a:cubicBezTo>
                  <a:pt x="2796332" y="895394"/>
                  <a:pt x="2785756" y="903335"/>
                  <a:pt x="2785756" y="915717"/>
                </a:cubicBezTo>
                <a:cubicBezTo>
                  <a:pt x="2785756" y="924857"/>
                  <a:pt x="2791657" y="930937"/>
                  <a:pt x="2798576" y="935011"/>
                </a:cubicBezTo>
                <a:cubicBezTo>
                  <a:pt x="2806697" y="939898"/>
                  <a:pt x="2824565" y="947393"/>
                  <a:pt x="2834930" y="953508"/>
                </a:cubicBezTo>
                <a:cubicBezTo>
                  <a:pt x="2847913" y="961212"/>
                  <a:pt x="2856665" y="972178"/>
                  <a:pt x="2856665" y="988425"/>
                </a:cubicBezTo>
                <a:cubicBezTo>
                  <a:pt x="2856665" y="1014022"/>
                  <a:pt x="2835327" y="1031520"/>
                  <a:pt x="2807094" y="1031520"/>
                </a:cubicBezTo>
                <a:cubicBezTo>
                  <a:pt x="2786381" y="1031520"/>
                  <a:pt x="2766060" y="1021359"/>
                  <a:pt x="2755900" y="1000620"/>
                </a:cubicBezTo>
                <a:lnTo>
                  <a:pt x="2770917" y="988238"/>
                </a:lnTo>
                <a:cubicBezTo>
                  <a:pt x="2779272" y="1004910"/>
                  <a:pt x="2792856" y="1012218"/>
                  <a:pt x="2806884" y="1012218"/>
                </a:cubicBezTo>
                <a:cubicBezTo>
                  <a:pt x="2824565" y="1012218"/>
                  <a:pt x="2834515" y="1001432"/>
                  <a:pt x="2834515" y="989446"/>
                </a:cubicBezTo>
                <a:cubicBezTo>
                  <a:pt x="2834515" y="979285"/>
                  <a:pt x="2827200" y="973198"/>
                  <a:pt x="2818892" y="968527"/>
                </a:cubicBezTo>
                <a:cubicBezTo>
                  <a:pt x="2808918" y="963037"/>
                  <a:pt x="2796724" y="958991"/>
                  <a:pt x="2786568" y="952675"/>
                </a:cubicBezTo>
                <a:cubicBezTo>
                  <a:pt x="2773580" y="944367"/>
                  <a:pt x="2764022" y="933193"/>
                  <a:pt x="2764022" y="916917"/>
                </a:cubicBezTo>
                <a:cubicBezTo>
                  <a:pt x="2764022" y="894381"/>
                  <a:pt x="2781702" y="876301"/>
                  <a:pt x="2809338" y="876301"/>
                </a:cubicBezTo>
                <a:close/>
                <a:moveTo>
                  <a:pt x="833442" y="685801"/>
                </a:moveTo>
                <a:cubicBezTo>
                  <a:pt x="886926" y="685801"/>
                  <a:pt x="930283" y="729160"/>
                  <a:pt x="930283" y="782645"/>
                </a:cubicBezTo>
                <a:cubicBezTo>
                  <a:pt x="930283" y="836130"/>
                  <a:pt x="886926" y="879489"/>
                  <a:pt x="833442" y="879489"/>
                </a:cubicBezTo>
                <a:cubicBezTo>
                  <a:pt x="779958" y="879489"/>
                  <a:pt x="736601" y="836130"/>
                  <a:pt x="736601" y="782645"/>
                </a:cubicBezTo>
                <a:cubicBezTo>
                  <a:pt x="736601" y="729160"/>
                  <a:pt x="779958" y="685801"/>
                  <a:pt x="833442" y="685801"/>
                </a:cubicBezTo>
                <a:close/>
                <a:moveTo>
                  <a:pt x="902864" y="558801"/>
                </a:moveTo>
                <a:cubicBezTo>
                  <a:pt x="945586" y="558801"/>
                  <a:pt x="980228" y="593435"/>
                  <a:pt x="980228" y="636164"/>
                </a:cubicBezTo>
                <a:cubicBezTo>
                  <a:pt x="980228" y="668372"/>
                  <a:pt x="960543" y="695972"/>
                  <a:pt x="932549" y="707615"/>
                </a:cubicBezTo>
                <a:cubicBezTo>
                  <a:pt x="909755" y="677673"/>
                  <a:pt x="873753" y="658313"/>
                  <a:pt x="833316" y="658313"/>
                </a:cubicBezTo>
                <a:cubicBezTo>
                  <a:pt x="831790" y="658313"/>
                  <a:pt x="830279" y="658348"/>
                  <a:pt x="828767" y="658403"/>
                </a:cubicBezTo>
                <a:cubicBezTo>
                  <a:pt x="826654" y="651355"/>
                  <a:pt x="825501" y="643894"/>
                  <a:pt x="825501" y="636164"/>
                </a:cubicBezTo>
                <a:cubicBezTo>
                  <a:pt x="825501" y="593435"/>
                  <a:pt x="860142" y="558801"/>
                  <a:pt x="902864" y="558801"/>
                </a:cubicBezTo>
                <a:close/>
                <a:moveTo>
                  <a:pt x="641407" y="471338"/>
                </a:moveTo>
                <a:cubicBezTo>
                  <a:pt x="641407" y="471338"/>
                  <a:pt x="641407" y="1168270"/>
                  <a:pt x="641407" y="1168270"/>
                </a:cubicBezTo>
                <a:cubicBezTo>
                  <a:pt x="704775" y="1126196"/>
                  <a:pt x="802946" y="1048232"/>
                  <a:pt x="894478" y="938840"/>
                </a:cubicBezTo>
                <a:cubicBezTo>
                  <a:pt x="980342" y="836147"/>
                  <a:pt x="1048747" y="721317"/>
                  <a:pt x="1097747" y="597444"/>
                </a:cubicBezTo>
                <a:cubicBezTo>
                  <a:pt x="1113947" y="556401"/>
                  <a:pt x="1128029" y="514327"/>
                  <a:pt x="1139992" y="471338"/>
                </a:cubicBezTo>
                <a:close/>
                <a:moveTo>
                  <a:pt x="4741431" y="250706"/>
                </a:moveTo>
                <a:lnTo>
                  <a:pt x="4678665" y="414134"/>
                </a:lnTo>
                <a:cubicBezTo>
                  <a:pt x="4678665" y="414134"/>
                  <a:pt x="4804820" y="414134"/>
                  <a:pt x="4804820" y="414134"/>
                </a:cubicBezTo>
                <a:close/>
                <a:moveTo>
                  <a:pt x="1737990" y="240756"/>
                </a:moveTo>
                <a:lnTo>
                  <a:pt x="1737990" y="601183"/>
                </a:lnTo>
                <a:lnTo>
                  <a:pt x="1803878" y="601183"/>
                </a:lnTo>
                <a:cubicBezTo>
                  <a:pt x="1852345" y="601183"/>
                  <a:pt x="1890952" y="586904"/>
                  <a:pt x="1919750" y="558308"/>
                </a:cubicBezTo>
                <a:cubicBezTo>
                  <a:pt x="1948530" y="529732"/>
                  <a:pt x="1962921" y="483971"/>
                  <a:pt x="1962921" y="420988"/>
                </a:cubicBezTo>
                <a:cubicBezTo>
                  <a:pt x="1962921" y="358025"/>
                  <a:pt x="1948530" y="312245"/>
                  <a:pt x="1919750" y="283631"/>
                </a:cubicBezTo>
                <a:cubicBezTo>
                  <a:pt x="1890952" y="255073"/>
                  <a:pt x="1852345" y="240756"/>
                  <a:pt x="1803878" y="240756"/>
                </a:cubicBezTo>
                <a:close/>
                <a:moveTo>
                  <a:pt x="2308556" y="229295"/>
                </a:moveTo>
                <a:cubicBezTo>
                  <a:pt x="2304406" y="229295"/>
                  <a:pt x="2297392" y="229687"/>
                  <a:pt x="2287442" y="230528"/>
                </a:cubicBezTo>
                <a:cubicBezTo>
                  <a:pt x="2251774" y="234655"/>
                  <a:pt x="2224153" y="250931"/>
                  <a:pt x="2204488" y="279315"/>
                </a:cubicBezTo>
                <a:cubicBezTo>
                  <a:pt x="2184806" y="307699"/>
                  <a:pt x="2174964" y="344241"/>
                  <a:pt x="2174964" y="388998"/>
                </a:cubicBezTo>
                <a:cubicBezTo>
                  <a:pt x="2174964" y="400579"/>
                  <a:pt x="2175998" y="414664"/>
                  <a:pt x="2178082" y="431252"/>
                </a:cubicBezTo>
                <a:cubicBezTo>
                  <a:pt x="2184280" y="483854"/>
                  <a:pt x="2200030" y="525071"/>
                  <a:pt x="2225295" y="554902"/>
                </a:cubicBezTo>
                <a:cubicBezTo>
                  <a:pt x="2250559" y="584734"/>
                  <a:pt x="2283690" y="599660"/>
                  <a:pt x="2324723" y="599660"/>
                </a:cubicBezTo>
                <a:cubicBezTo>
                  <a:pt x="2328855" y="599660"/>
                  <a:pt x="2335905" y="599230"/>
                  <a:pt x="2345855" y="598388"/>
                </a:cubicBezTo>
                <a:cubicBezTo>
                  <a:pt x="2381450" y="594261"/>
                  <a:pt x="2409108" y="577985"/>
                  <a:pt x="2428808" y="549621"/>
                </a:cubicBezTo>
                <a:cubicBezTo>
                  <a:pt x="2448473" y="521256"/>
                  <a:pt x="2458314" y="484675"/>
                  <a:pt x="2458314" y="439937"/>
                </a:cubicBezTo>
                <a:cubicBezTo>
                  <a:pt x="2458314" y="428357"/>
                  <a:pt x="2457263" y="414272"/>
                  <a:pt x="2455197" y="397684"/>
                </a:cubicBezTo>
                <a:cubicBezTo>
                  <a:pt x="2448998" y="345082"/>
                  <a:pt x="2433231" y="303846"/>
                  <a:pt x="2407966" y="274033"/>
                </a:cubicBezTo>
                <a:cubicBezTo>
                  <a:pt x="2382701" y="244202"/>
                  <a:pt x="2349552" y="229295"/>
                  <a:pt x="2308556" y="229295"/>
                </a:cubicBezTo>
                <a:close/>
                <a:moveTo>
                  <a:pt x="5410201" y="215901"/>
                </a:moveTo>
                <a:lnTo>
                  <a:pt x="5692961" y="215901"/>
                </a:lnTo>
                <a:lnTo>
                  <a:pt x="5694805" y="228357"/>
                </a:lnTo>
                <a:lnTo>
                  <a:pt x="5703500" y="302294"/>
                </a:lnTo>
                <a:lnTo>
                  <a:pt x="5691685" y="304155"/>
                </a:lnTo>
                <a:cubicBezTo>
                  <a:pt x="5688371" y="279737"/>
                  <a:pt x="5682380" y="263066"/>
                  <a:pt x="5673672" y="254142"/>
                </a:cubicBezTo>
                <a:cubicBezTo>
                  <a:pt x="5664978" y="245237"/>
                  <a:pt x="5652553" y="240756"/>
                  <a:pt x="5636384" y="240756"/>
                </a:cubicBezTo>
                <a:lnTo>
                  <a:pt x="5497188" y="240756"/>
                </a:lnTo>
                <a:lnTo>
                  <a:pt x="5497188" y="405453"/>
                </a:lnTo>
                <a:lnTo>
                  <a:pt x="5582969" y="405453"/>
                </a:lnTo>
                <a:cubicBezTo>
                  <a:pt x="5599110" y="405453"/>
                  <a:pt x="5611021" y="403383"/>
                  <a:pt x="5618690" y="399225"/>
                </a:cubicBezTo>
                <a:cubicBezTo>
                  <a:pt x="5626344" y="395105"/>
                  <a:pt x="5630172" y="386788"/>
                  <a:pt x="5630172" y="374389"/>
                </a:cubicBezTo>
                <a:lnTo>
                  <a:pt x="5642624" y="374389"/>
                </a:lnTo>
                <a:lnTo>
                  <a:pt x="5642624" y="461371"/>
                </a:lnTo>
                <a:lnTo>
                  <a:pt x="5630172" y="461371"/>
                </a:lnTo>
                <a:cubicBezTo>
                  <a:pt x="5630172" y="448934"/>
                  <a:pt x="5626344" y="440655"/>
                  <a:pt x="5618690" y="436497"/>
                </a:cubicBezTo>
                <a:cubicBezTo>
                  <a:pt x="5611021" y="432358"/>
                  <a:pt x="5599110" y="430307"/>
                  <a:pt x="5582969" y="430307"/>
                </a:cubicBezTo>
                <a:lnTo>
                  <a:pt x="5497188" y="430307"/>
                </a:lnTo>
                <a:lnTo>
                  <a:pt x="5497188" y="601175"/>
                </a:lnTo>
                <a:lnTo>
                  <a:pt x="5642624" y="601175"/>
                </a:lnTo>
                <a:cubicBezTo>
                  <a:pt x="5658765" y="601175"/>
                  <a:pt x="5671176" y="596732"/>
                  <a:pt x="5679884" y="587827"/>
                </a:cubicBezTo>
                <a:cubicBezTo>
                  <a:pt x="5688579" y="578922"/>
                  <a:pt x="5694597" y="562251"/>
                  <a:pt x="5697911" y="537795"/>
                </a:cubicBezTo>
                <a:lnTo>
                  <a:pt x="5709726" y="539656"/>
                </a:lnTo>
                <a:lnTo>
                  <a:pt x="5701004" y="613612"/>
                </a:lnTo>
                <a:cubicBezTo>
                  <a:pt x="5701004" y="613612"/>
                  <a:pt x="5699146" y="626030"/>
                  <a:pt x="5699146" y="626030"/>
                </a:cubicBezTo>
                <a:lnTo>
                  <a:pt x="5410201" y="626030"/>
                </a:lnTo>
                <a:lnTo>
                  <a:pt x="5410201" y="613612"/>
                </a:lnTo>
                <a:cubicBezTo>
                  <a:pt x="5422640" y="613612"/>
                  <a:pt x="5430918" y="609758"/>
                  <a:pt x="5435064" y="602125"/>
                </a:cubicBezTo>
                <a:cubicBezTo>
                  <a:pt x="5439211" y="594454"/>
                  <a:pt x="5441291" y="582530"/>
                  <a:pt x="5441291" y="566371"/>
                </a:cubicBezTo>
                <a:lnTo>
                  <a:pt x="5441291" y="275579"/>
                </a:lnTo>
                <a:cubicBezTo>
                  <a:pt x="5441291" y="259420"/>
                  <a:pt x="5439211" y="247515"/>
                  <a:pt x="5435064" y="239844"/>
                </a:cubicBezTo>
                <a:cubicBezTo>
                  <a:pt x="5430918" y="232192"/>
                  <a:pt x="5422640" y="228357"/>
                  <a:pt x="5410201" y="228357"/>
                </a:cubicBezTo>
                <a:close/>
                <a:moveTo>
                  <a:pt x="4681801" y="215901"/>
                </a:moveTo>
                <a:lnTo>
                  <a:pt x="4788059" y="215901"/>
                </a:lnTo>
                <a:lnTo>
                  <a:pt x="4924122" y="570081"/>
                </a:lnTo>
                <a:cubicBezTo>
                  <a:pt x="4929501" y="584606"/>
                  <a:pt x="4936853" y="595487"/>
                  <a:pt x="4946179" y="602721"/>
                </a:cubicBezTo>
                <a:cubicBezTo>
                  <a:pt x="4955525" y="609993"/>
                  <a:pt x="4967613" y="613620"/>
                  <a:pt x="4982526" y="613620"/>
                </a:cubicBezTo>
                <a:lnTo>
                  <a:pt x="4982526" y="626038"/>
                </a:lnTo>
                <a:lnTo>
                  <a:pt x="4823451" y="626038"/>
                </a:lnTo>
                <a:lnTo>
                  <a:pt x="4823451" y="613620"/>
                </a:lnTo>
                <a:cubicBezTo>
                  <a:pt x="4840461" y="613620"/>
                  <a:pt x="4852445" y="611949"/>
                  <a:pt x="4859486" y="608645"/>
                </a:cubicBezTo>
                <a:cubicBezTo>
                  <a:pt x="4866548" y="605322"/>
                  <a:pt x="4870058" y="600158"/>
                  <a:pt x="4870058" y="593113"/>
                </a:cubicBezTo>
                <a:cubicBezTo>
                  <a:pt x="4870058" y="588138"/>
                  <a:pt x="4868209" y="580467"/>
                  <a:pt x="4864471" y="570081"/>
                </a:cubicBezTo>
                <a:lnTo>
                  <a:pt x="4814146" y="439008"/>
                </a:lnTo>
                <a:lnTo>
                  <a:pt x="4668737" y="439008"/>
                </a:lnTo>
                <a:lnTo>
                  <a:pt x="4618391" y="570081"/>
                </a:lnTo>
                <a:cubicBezTo>
                  <a:pt x="4614674" y="580467"/>
                  <a:pt x="4612804" y="588138"/>
                  <a:pt x="4612804" y="593113"/>
                </a:cubicBezTo>
                <a:cubicBezTo>
                  <a:pt x="4612804" y="600158"/>
                  <a:pt x="4616315" y="605322"/>
                  <a:pt x="4623376" y="608645"/>
                </a:cubicBezTo>
                <a:cubicBezTo>
                  <a:pt x="4630417" y="611949"/>
                  <a:pt x="4642422" y="613620"/>
                  <a:pt x="4659391" y="613620"/>
                </a:cubicBezTo>
                <a:lnTo>
                  <a:pt x="4659391" y="626038"/>
                </a:lnTo>
                <a:lnTo>
                  <a:pt x="4533900" y="626038"/>
                </a:lnTo>
                <a:lnTo>
                  <a:pt x="4533900" y="613620"/>
                </a:lnTo>
                <a:cubicBezTo>
                  <a:pt x="4548813" y="613620"/>
                  <a:pt x="4560901" y="609993"/>
                  <a:pt x="4570247" y="602721"/>
                </a:cubicBezTo>
                <a:cubicBezTo>
                  <a:pt x="4579573" y="595487"/>
                  <a:pt x="4586905" y="584606"/>
                  <a:pt x="4592305" y="570081"/>
                </a:cubicBezTo>
                <a:lnTo>
                  <a:pt x="4711606" y="260029"/>
                </a:lnTo>
                <a:cubicBezTo>
                  <a:pt x="4713268" y="255073"/>
                  <a:pt x="4714098" y="250307"/>
                  <a:pt x="4714098" y="245731"/>
                </a:cubicBezTo>
                <a:cubicBezTo>
                  <a:pt x="4714098" y="239959"/>
                  <a:pt x="4711710" y="235572"/>
                  <a:pt x="4706954" y="232686"/>
                </a:cubicBezTo>
                <a:cubicBezTo>
                  <a:pt x="4702156" y="229800"/>
                  <a:pt x="4693786" y="228338"/>
                  <a:pt x="4681801" y="228338"/>
                </a:cubicBezTo>
                <a:close/>
                <a:moveTo>
                  <a:pt x="3289300" y="215901"/>
                </a:moveTo>
                <a:lnTo>
                  <a:pt x="3366896" y="215901"/>
                </a:lnTo>
                <a:lnTo>
                  <a:pt x="3636651" y="563257"/>
                </a:lnTo>
                <a:lnTo>
                  <a:pt x="3636651" y="275560"/>
                </a:lnTo>
                <a:cubicBezTo>
                  <a:pt x="3636651" y="259420"/>
                  <a:pt x="3634579" y="247515"/>
                  <a:pt x="3630415" y="239844"/>
                </a:cubicBezTo>
                <a:cubicBezTo>
                  <a:pt x="3626289" y="232192"/>
                  <a:pt x="3617999" y="228357"/>
                  <a:pt x="3605602" y="228357"/>
                </a:cubicBezTo>
                <a:lnTo>
                  <a:pt x="3605602" y="215901"/>
                </a:lnTo>
                <a:lnTo>
                  <a:pt x="3692589" y="215901"/>
                </a:lnTo>
                <a:lnTo>
                  <a:pt x="3692589" y="228357"/>
                </a:lnTo>
                <a:cubicBezTo>
                  <a:pt x="3680154" y="228357"/>
                  <a:pt x="3671846" y="232192"/>
                  <a:pt x="3667719" y="239844"/>
                </a:cubicBezTo>
                <a:cubicBezTo>
                  <a:pt x="3663574" y="247515"/>
                  <a:pt x="3661502" y="259420"/>
                  <a:pt x="3661502" y="275560"/>
                </a:cubicBezTo>
                <a:lnTo>
                  <a:pt x="3661502" y="626030"/>
                </a:lnTo>
                <a:lnTo>
                  <a:pt x="3614974" y="626030"/>
                </a:lnTo>
                <a:lnTo>
                  <a:pt x="3345219" y="278673"/>
                </a:lnTo>
                <a:lnTo>
                  <a:pt x="3345219" y="566371"/>
                </a:lnTo>
                <a:cubicBezTo>
                  <a:pt x="3345219" y="582530"/>
                  <a:pt x="3347273" y="594454"/>
                  <a:pt x="3351455" y="602087"/>
                </a:cubicBezTo>
                <a:cubicBezTo>
                  <a:pt x="3355562" y="609777"/>
                  <a:pt x="3363852" y="613612"/>
                  <a:pt x="3376306" y="613612"/>
                </a:cubicBezTo>
                <a:lnTo>
                  <a:pt x="3376306" y="626030"/>
                </a:lnTo>
                <a:lnTo>
                  <a:pt x="3289300" y="626030"/>
                </a:lnTo>
                <a:lnTo>
                  <a:pt x="3289300" y="613612"/>
                </a:lnTo>
                <a:cubicBezTo>
                  <a:pt x="3301734" y="613612"/>
                  <a:pt x="3310006" y="609777"/>
                  <a:pt x="3314151" y="602087"/>
                </a:cubicBezTo>
                <a:cubicBezTo>
                  <a:pt x="3318277" y="594454"/>
                  <a:pt x="3320368" y="582530"/>
                  <a:pt x="3320368" y="566371"/>
                </a:cubicBezTo>
                <a:lnTo>
                  <a:pt x="3320368" y="275560"/>
                </a:lnTo>
                <a:cubicBezTo>
                  <a:pt x="3320368" y="259420"/>
                  <a:pt x="3318277" y="247515"/>
                  <a:pt x="3314151" y="239844"/>
                </a:cubicBezTo>
                <a:cubicBezTo>
                  <a:pt x="3310006" y="232192"/>
                  <a:pt x="3301734" y="228357"/>
                  <a:pt x="3289300" y="228357"/>
                </a:cubicBezTo>
                <a:close/>
                <a:moveTo>
                  <a:pt x="1651001" y="215901"/>
                </a:moveTo>
                <a:lnTo>
                  <a:pt x="1816276" y="215901"/>
                </a:lnTo>
                <a:cubicBezTo>
                  <a:pt x="1846504" y="215901"/>
                  <a:pt x="1876647" y="221104"/>
                  <a:pt x="1906705" y="231452"/>
                </a:cubicBezTo>
                <a:cubicBezTo>
                  <a:pt x="1936712" y="241800"/>
                  <a:pt x="1962921" y="262212"/>
                  <a:pt x="1985298" y="292669"/>
                </a:cubicBezTo>
                <a:cubicBezTo>
                  <a:pt x="2007675" y="323106"/>
                  <a:pt x="2018847" y="365886"/>
                  <a:pt x="2018847" y="420988"/>
                </a:cubicBezTo>
                <a:cubicBezTo>
                  <a:pt x="2018847" y="500111"/>
                  <a:pt x="1997815" y="554055"/>
                  <a:pt x="1955802" y="582841"/>
                </a:cubicBezTo>
                <a:cubicBezTo>
                  <a:pt x="1913755" y="611645"/>
                  <a:pt x="1867247" y="626038"/>
                  <a:pt x="1816276" y="626038"/>
                </a:cubicBezTo>
                <a:lnTo>
                  <a:pt x="1651001" y="626038"/>
                </a:lnTo>
                <a:lnTo>
                  <a:pt x="1651001" y="613601"/>
                </a:lnTo>
                <a:cubicBezTo>
                  <a:pt x="1663433" y="613601"/>
                  <a:pt x="1671692" y="609765"/>
                  <a:pt x="1675864" y="602132"/>
                </a:cubicBezTo>
                <a:cubicBezTo>
                  <a:pt x="1679986" y="594461"/>
                  <a:pt x="1682063" y="582556"/>
                  <a:pt x="1682063" y="566378"/>
                </a:cubicBezTo>
                <a:lnTo>
                  <a:pt x="1682063" y="275561"/>
                </a:lnTo>
                <a:cubicBezTo>
                  <a:pt x="1682063" y="259421"/>
                  <a:pt x="1679986" y="247516"/>
                  <a:pt x="1675864" y="239845"/>
                </a:cubicBezTo>
                <a:cubicBezTo>
                  <a:pt x="1671692" y="232193"/>
                  <a:pt x="1663433" y="228357"/>
                  <a:pt x="1651001" y="228357"/>
                </a:cubicBezTo>
                <a:close/>
                <a:moveTo>
                  <a:pt x="4976253" y="215900"/>
                </a:moveTo>
                <a:lnTo>
                  <a:pt x="5311787" y="215900"/>
                </a:lnTo>
                <a:cubicBezTo>
                  <a:pt x="5311787" y="215900"/>
                  <a:pt x="5313686" y="228336"/>
                  <a:pt x="5313686" y="228336"/>
                </a:cubicBezTo>
                <a:lnTo>
                  <a:pt x="5322372" y="302270"/>
                </a:lnTo>
                <a:lnTo>
                  <a:pt x="5310566" y="304130"/>
                </a:lnTo>
                <a:cubicBezTo>
                  <a:pt x="5307247" y="279714"/>
                  <a:pt x="5301236" y="263006"/>
                  <a:pt x="5292534" y="254101"/>
                </a:cubicBezTo>
                <a:cubicBezTo>
                  <a:pt x="5283848" y="245215"/>
                  <a:pt x="5271414" y="240753"/>
                  <a:pt x="5255282" y="240753"/>
                </a:cubicBezTo>
                <a:lnTo>
                  <a:pt x="5171976" y="240753"/>
                </a:lnTo>
                <a:lnTo>
                  <a:pt x="5171976" y="566353"/>
                </a:lnTo>
                <a:cubicBezTo>
                  <a:pt x="5171976" y="582511"/>
                  <a:pt x="5174073" y="594415"/>
                  <a:pt x="5178217" y="602086"/>
                </a:cubicBezTo>
                <a:cubicBezTo>
                  <a:pt x="5182346" y="609737"/>
                  <a:pt x="5190635" y="613573"/>
                  <a:pt x="5203069" y="613573"/>
                </a:cubicBezTo>
                <a:lnTo>
                  <a:pt x="5203069" y="626009"/>
                </a:lnTo>
                <a:lnTo>
                  <a:pt x="5085004" y="626009"/>
                </a:lnTo>
                <a:lnTo>
                  <a:pt x="5085004" y="613573"/>
                </a:lnTo>
                <a:cubicBezTo>
                  <a:pt x="5097438" y="613573"/>
                  <a:pt x="5105711" y="609737"/>
                  <a:pt x="5109839" y="602086"/>
                </a:cubicBezTo>
                <a:cubicBezTo>
                  <a:pt x="5114000" y="594415"/>
                  <a:pt x="5116081" y="582511"/>
                  <a:pt x="5116081" y="566353"/>
                </a:cubicBezTo>
                <a:lnTo>
                  <a:pt x="5116081" y="240753"/>
                </a:lnTo>
                <a:lnTo>
                  <a:pt x="5032791" y="240753"/>
                </a:lnTo>
                <a:cubicBezTo>
                  <a:pt x="5016642" y="240753"/>
                  <a:pt x="5004225" y="245215"/>
                  <a:pt x="4995523" y="254101"/>
                </a:cubicBezTo>
                <a:cubicBezTo>
                  <a:pt x="4986821" y="263006"/>
                  <a:pt x="4980810" y="279714"/>
                  <a:pt x="4977491" y="304130"/>
                </a:cubicBezTo>
                <a:lnTo>
                  <a:pt x="4965701" y="302270"/>
                </a:lnTo>
                <a:lnTo>
                  <a:pt x="4974387" y="228336"/>
                </a:lnTo>
                <a:close/>
                <a:moveTo>
                  <a:pt x="4176169" y="215900"/>
                </a:moveTo>
                <a:lnTo>
                  <a:pt x="4511688" y="215900"/>
                </a:lnTo>
                <a:cubicBezTo>
                  <a:pt x="4511688" y="215900"/>
                  <a:pt x="4513587" y="228336"/>
                  <a:pt x="4513587" y="228336"/>
                </a:cubicBezTo>
                <a:lnTo>
                  <a:pt x="4522272" y="302270"/>
                </a:lnTo>
                <a:lnTo>
                  <a:pt x="4510466" y="304130"/>
                </a:lnTo>
                <a:cubicBezTo>
                  <a:pt x="4507147" y="279714"/>
                  <a:pt x="4501136" y="263006"/>
                  <a:pt x="4492434" y="254101"/>
                </a:cubicBezTo>
                <a:cubicBezTo>
                  <a:pt x="4483748" y="245215"/>
                  <a:pt x="4471315" y="240753"/>
                  <a:pt x="4455182" y="240753"/>
                </a:cubicBezTo>
                <a:lnTo>
                  <a:pt x="4371876" y="240753"/>
                </a:lnTo>
                <a:lnTo>
                  <a:pt x="4371876" y="566353"/>
                </a:lnTo>
                <a:cubicBezTo>
                  <a:pt x="4371876" y="582511"/>
                  <a:pt x="4373973" y="594415"/>
                  <a:pt x="4378118" y="602086"/>
                </a:cubicBezTo>
                <a:cubicBezTo>
                  <a:pt x="4382246" y="609737"/>
                  <a:pt x="4390535" y="613573"/>
                  <a:pt x="4402969" y="613573"/>
                </a:cubicBezTo>
                <a:lnTo>
                  <a:pt x="4402969" y="626009"/>
                </a:lnTo>
                <a:lnTo>
                  <a:pt x="4284904" y="626009"/>
                </a:lnTo>
                <a:lnTo>
                  <a:pt x="4284904" y="613573"/>
                </a:lnTo>
                <a:cubicBezTo>
                  <a:pt x="4297338" y="613573"/>
                  <a:pt x="4305628" y="609737"/>
                  <a:pt x="4309739" y="602086"/>
                </a:cubicBezTo>
                <a:cubicBezTo>
                  <a:pt x="4313900" y="594415"/>
                  <a:pt x="4315981" y="582511"/>
                  <a:pt x="4315981" y="566353"/>
                </a:cubicBezTo>
                <a:lnTo>
                  <a:pt x="4315981" y="240753"/>
                </a:lnTo>
                <a:lnTo>
                  <a:pt x="4232692" y="240753"/>
                </a:lnTo>
                <a:cubicBezTo>
                  <a:pt x="4216542" y="240753"/>
                  <a:pt x="4204125" y="245215"/>
                  <a:pt x="4195439" y="254101"/>
                </a:cubicBezTo>
                <a:cubicBezTo>
                  <a:pt x="4186721" y="263006"/>
                  <a:pt x="4180727" y="279714"/>
                  <a:pt x="4177391" y="304130"/>
                </a:cubicBezTo>
                <a:lnTo>
                  <a:pt x="4165601" y="302270"/>
                </a:lnTo>
                <a:lnTo>
                  <a:pt x="4174287" y="228336"/>
                </a:lnTo>
                <a:close/>
                <a:moveTo>
                  <a:pt x="2540000" y="215900"/>
                </a:moveTo>
                <a:lnTo>
                  <a:pt x="2698445" y="215900"/>
                </a:lnTo>
                <a:lnTo>
                  <a:pt x="2698445" y="228336"/>
                </a:lnTo>
                <a:cubicBezTo>
                  <a:pt x="2680643" y="228336"/>
                  <a:pt x="2668185" y="230197"/>
                  <a:pt x="2661167" y="233918"/>
                </a:cubicBezTo>
                <a:cubicBezTo>
                  <a:pt x="2654117" y="237658"/>
                  <a:pt x="2650609" y="243449"/>
                  <a:pt x="2650609" y="251310"/>
                </a:cubicBezTo>
                <a:cubicBezTo>
                  <a:pt x="2650609" y="255885"/>
                  <a:pt x="2652057" y="262910"/>
                  <a:pt x="2654954" y="272461"/>
                </a:cubicBezTo>
                <a:lnTo>
                  <a:pt x="2758739" y="585623"/>
                </a:lnTo>
                <a:lnTo>
                  <a:pt x="2874305" y="215900"/>
                </a:lnTo>
                <a:lnTo>
                  <a:pt x="2932732" y="215900"/>
                </a:lnTo>
                <a:lnTo>
                  <a:pt x="3047687" y="585623"/>
                </a:lnTo>
                <a:lnTo>
                  <a:pt x="3152662" y="272461"/>
                </a:lnTo>
                <a:cubicBezTo>
                  <a:pt x="3155978" y="263746"/>
                  <a:pt x="3157652" y="256512"/>
                  <a:pt x="3157652" y="250702"/>
                </a:cubicBezTo>
                <a:cubicBezTo>
                  <a:pt x="3157652" y="243240"/>
                  <a:pt x="3154014" y="237658"/>
                  <a:pt x="3146771" y="233918"/>
                </a:cubicBezTo>
                <a:cubicBezTo>
                  <a:pt x="3139528" y="230197"/>
                  <a:pt x="3127231" y="228336"/>
                  <a:pt x="3109783" y="228336"/>
                </a:cubicBezTo>
                <a:lnTo>
                  <a:pt x="3109783" y="215900"/>
                </a:lnTo>
                <a:lnTo>
                  <a:pt x="3235329" y="215900"/>
                </a:lnTo>
                <a:cubicBezTo>
                  <a:pt x="3235329" y="215900"/>
                  <a:pt x="3235329" y="228336"/>
                  <a:pt x="3235329" y="228336"/>
                </a:cubicBezTo>
                <a:cubicBezTo>
                  <a:pt x="3220424" y="228336"/>
                  <a:pt x="3208610" y="231981"/>
                  <a:pt x="3199951" y="239215"/>
                </a:cubicBezTo>
                <a:cubicBezTo>
                  <a:pt x="3191227" y="246430"/>
                  <a:pt x="3184177" y="257537"/>
                  <a:pt x="3178769" y="272461"/>
                </a:cubicBezTo>
                <a:lnTo>
                  <a:pt x="3060080" y="626007"/>
                </a:lnTo>
                <a:lnTo>
                  <a:pt x="3001685" y="626007"/>
                </a:lnTo>
                <a:lnTo>
                  <a:pt x="2887375" y="256892"/>
                </a:lnTo>
                <a:lnTo>
                  <a:pt x="2772388" y="626007"/>
                </a:lnTo>
                <a:lnTo>
                  <a:pt x="2713993" y="626007"/>
                </a:lnTo>
                <a:lnTo>
                  <a:pt x="2595916" y="272461"/>
                </a:lnTo>
                <a:cubicBezTo>
                  <a:pt x="2590958" y="257936"/>
                  <a:pt x="2584102" y="246962"/>
                  <a:pt x="2575410" y="239500"/>
                </a:cubicBezTo>
                <a:cubicBezTo>
                  <a:pt x="2566718" y="232038"/>
                  <a:pt x="2554904" y="228336"/>
                  <a:pt x="2540000" y="228336"/>
                </a:cubicBezTo>
                <a:close/>
                <a:moveTo>
                  <a:pt x="3936664" y="203201"/>
                </a:moveTo>
                <a:cubicBezTo>
                  <a:pt x="4032493" y="203201"/>
                  <a:pt x="4080172" y="229786"/>
                  <a:pt x="4080172" y="229786"/>
                </a:cubicBezTo>
                <a:lnTo>
                  <a:pt x="4070159" y="300366"/>
                </a:lnTo>
                <a:lnTo>
                  <a:pt x="4057882" y="302244"/>
                </a:lnTo>
                <a:cubicBezTo>
                  <a:pt x="4057882" y="302244"/>
                  <a:pt x="4068290" y="227008"/>
                  <a:pt x="3936041" y="228045"/>
                </a:cubicBezTo>
                <a:cubicBezTo>
                  <a:pt x="3902493" y="228045"/>
                  <a:pt x="3877210" y="234168"/>
                  <a:pt x="3860239" y="246394"/>
                </a:cubicBezTo>
                <a:cubicBezTo>
                  <a:pt x="3843236" y="258601"/>
                  <a:pt x="3834743" y="276129"/>
                  <a:pt x="3834743" y="298899"/>
                </a:cubicBezTo>
                <a:cubicBezTo>
                  <a:pt x="3834743" y="313394"/>
                  <a:pt x="3839301" y="325503"/>
                  <a:pt x="3848418" y="335245"/>
                </a:cubicBezTo>
                <a:cubicBezTo>
                  <a:pt x="3857534" y="344987"/>
                  <a:pt x="3869021" y="352851"/>
                  <a:pt x="3882923" y="358857"/>
                </a:cubicBezTo>
                <a:cubicBezTo>
                  <a:pt x="3896795" y="364862"/>
                  <a:pt x="3915134" y="371396"/>
                  <a:pt x="3937895" y="378419"/>
                </a:cubicBezTo>
                <a:cubicBezTo>
                  <a:pt x="3978494" y="391271"/>
                  <a:pt x="4008958" y="402030"/>
                  <a:pt x="4029257" y="410736"/>
                </a:cubicBezTo>
                <a:cubicBezTo>
                  <a:pt x="4049541" y="419441"/>
                  <a:pt x="4066437" y="431667"/>
                  <a:pt x="4079898" y="447395"/>
                </a:cubicBezTo>
                <a:cubicBezTo>
                  <a:pt x="4093345" y="463143"/>
                  <a:pt x="4100091" y="484074"/>
                  <a:pt x="4100091" y="510150"/>
                </a:cubicBezTo>
                <a:cubicBezTo>
                  <a:pt x="4100091" y="552013"/>
                  <a:pt x="4085490" y="581728"/>
                  <a:pt x="4056302" y="599334"/>
                </a:cubicBezTo>
                <a:cubicBezTo>
                  <a:pt x="4027084" y="616940"/>
                  <a:pt x="3982748" y="625743"/>
                  <a:pt x="3935996" y="625743"/>
                </a:cubicBezTo>
                <a:cubicBezTo>
                  <a:pt x="3831264" y="625743"/>
                  <a:pt x="3771901" y="592174"/>
                  <a:pt x="3771901" y="592174"/>
                </a:cubicBezTo>
                <a:lnTo>
                  <a:pt x="3787778" y="521222"/>
                </a:lnTo>
                <a:lnTo>
                  <a:pt x="3800070" y="519364"/>
                </a:lnTo>
                <a:cubicBezTo>
                  <a:pt x="3792580" y="561873"/>
                  <a:pt x="3842188" y="600879"/>
                  <a:pt x="3926363" y="600879"/>
                </a:cubicBezTo>
                <a:cubicBezTo>
                  <a:pt x="3997334" y="600879"/>
                  <a:pt x="4044147" y="574588"/>
                  <a:pt x="4044147" y="521966"/>
                </a:cubicBezTo>
                <a:cubicBezTo>
                  <a:pt x="4044147" y="506218"/>
                  <a:pt x="4039908" y="493170"/>
                  <a:pt x="4031430" y="482822"/>
                </a:cubicBezTo>
                <a:cubicBezTo>
                  <a:pt x="4022936" y="472454"/>
                  <a:pt x="4011541" y="463964"/>
                  <a:pt x="3997243" y="457333"/>
                </a:cubicBezTo>
                <a:cubicBezTo>
                  <a:pt x="3982946" y="450721"/>
                  <a:pt x="3963178" y="443463"/>
                  <a:pt x="3937895" y="435579"/>
                </a:cubicBezTo>
                <a:lnTo>
                  <a:pt x="3919890" y="429985"/>
                </a:lnTo>
                <a:cubicBezTo>
                  <a:pt x="3886722" y="419636"/>
                  <a:pt x="3861074" y="410403"/>
                  <a:pt x="3842841" y="402363"/>
                </a:cubicBezTo>
                <a:cubicBezTo>
                  <a:pt x="3824609" y="394264"/>
                  <a:pt x="3809384" y="382996"/>
                  <a:pt x="3797168" y="368481"/>
                </a:cubicBezTo>
                <a:cubicBezTo>
                  <a:pt x="3784952" y="353986"/>
                  <a:pt x="3778844" y="335147"/>
                  <a:pt x="3778844" y="311947"/>
                </a:cubicBezTo>
                <a:cubicBezTo>
                  <a:pt x="3778844" y="275483"/>
                  <a:pt x="3793856" y="248253"/>
                  <a:pt x="3823864" y="230236"/>
                </a:cubicBezTo>
                <a:cubicBezTo>
                  <a:pt x="3853918" y="212219"/>
                  <a:pt x="3891508" y="203201"/>
                  <a:pt x="3936664" y="203201"/>
                </a:cubicBezTo>
                <a:close/>
                <a:moveTo>
                  <a:pt x="2316621" y="203200"/>
                </a:moveTo>
                <a:cubicBezTo>
                  <a:pt x="2355986" y="203200"/>
                  <a:pt x="2390476" y="212316"/>
                  <a:pt x="2420109" y="230528"/>
                </a:cubicBezTo>
                <a:cubicBezTo>
                  <a:pt x="2449705" y="248779"/>
                  <a:pt x="2472487" y="273818"/>
                  <a:pt x="2488436" y="305724"/>
                </a:cubicBezTo>
                <a:cubicBezTo>
                  <a:pt x="2504403" y="337629"/>
                  <a:pt x="2512378" y="373877"/>
                  <a:pt x="2512378" y="414448"/>
                </a:cubicBezTo>
                <a:cubicBezTo>
                  <a:pt x="2512378" y="455059"/>
                  <a:pt x="2504403" y="491307"/>
                  <a:pt x="2488436" y="523193"/>
                </a:cubicBezTo>
                <a:cubicBezTo>
                  <a:pt x="2472487" y="555118"/>
                  <a:pt x="2449705" y="580157"/>
                  <a:pt x="2420109" y="598388"/>
                </a:cubicBezTo>
                <a:cubicBezTo>
                  <a:pt x="2390476" y="616640"/>
                  <a:pt x="2355986" y="625736"/>
                  <a:pt x="2316621" y="625736"/>
                </a:cubicBezTo>
                <a:cubicBezTo>
                  <a:pt x="2277256" y="625736"/>
                  <a:pt x="2242784" y="616640"/>
                  <a:pt x="2213188" y="598388"/>
                </a:cubicBezTo>
                <a:cubicBezTo>
                  <a:pt x="2183555" y="580157"/>
                  <a:pt x="2160773" y="555118"/>
                  <a:pt x="2144806" y="523193"/>
                </a:cubicBezTo>
                <a:cubicBezTo>
                  <a:pt x="2128857" y="491307"/>
                  <a:pt x="2120901" y="455059"/>
                  <a:pt x="2120901" y="414448"/>
                </a:cubicBezTo>
                <a:cubicBezTo>
                  <a:pt x="2120901" y="373877"/>
                  <a:pt x="2128857" y="337629"/>
                  <a:pt x="2144806" y="305724"/>
                </a:cubicBezTo>
                <a:cubicBezTo>
                  <a:pt x="2160773" y="273818"/>
                  <a:pt x="2183555" y="248779"/>
                  <a:pt x="2213188" y="230528"/>
                </a:cubicBezTo>
                <a:cubicBezTo>
                  <a:pt x="2242784" y="212316"/>
                  <a:pt x="2277256" y="203200"/>
                  <a:pt x="2316621" y="203200"/>
                </a:cubicBezTo>
                <a:close/>
                <a:moveTo>
                  <a:pt x="1094024" y="165101"/>
                </a:moveTo>
                <a:lnTo>
                  <a:pt x="1094024" y="341715"/>
                </a:lnTo>
                <a:lnTo>
                  <a:pt x="927100" y="341715"/>
                </a:lnTo>
                <a:lnTo>
                  <a:pt x="1052293" y="304307"/>
                </a:lnTo>
                <a:cubicBezTo>
                  <a:pt x="1052293" y="304307"/>
                  <a:pt x="1052293" y="189165"/>
                  <a:pt x="1052293" y="189165"/>
                </a:cubicBezTo>
                <a:close/>
                <a:moveTo>
                  <a:pt x="736600" y="165101"/>
                </a:moveTo>
                <a:lnTo>
                  <a:pt x="778331" y="189165"/>
                </a:lnTo>
                <a:cubicBezTo>
                  <a:pt x="778331" y="189165"/>
                  <a:pt x="778331" y="304307"/>
                  <a:pt x="778331" y="304307"/>
                </a:cubicBezTo>
                <a:lnTo>
                  <a:pt x="903524" y="341715"/>
                </a:lnTo>
                <a:lnTo>
                  <a:pt x="736600" y="341715"/>
                </a:lnTo>
                <a:close/>
                <a:moveTo>
                  <a:pt x="1024469" y="139701"/>
                </a:moveTo>
                <a:cubicBezTo>
                  <a:pt x="1024469" y="139701"/>
                  <a:pt x="1024469" y="283742"/>
                  <a:pt x="1024469" y="283742"/>
                </a:cubicBezTo>
                <a:lnTo>
                  <a:pt x="927101" y="338150"/>
                </a:lnTo>
                <a:lnTo>
                  <a:pt x="927101" y="214707"/>
                </a:lnTo>
                <a:cubicBezTo>
                  <a:pt x="927101" y="202736"/>
                  <a:pt x="933520" y="191674"/>
                  <a:pt x="943919" y="185721"/>
                </a:cubicBezTo>
                <a:close/>
                <a:moveTo>
                  <a:pt x="812800" y="139701"/>
                </a:moveTo>
                <a:lnTo>
                  <a:pt x="893351" y="185721"/>
                </a:lnTo>
                <a:cubicBezTo>
                  <a:pt x="903751" y="191665"/>
                  <a:pt x="910170" y="202736"/>
                  <a:pt x="910170" y="214707"/>
                </a:cubicBezTo>
                <a:lnTo>
                  <a:pt x="910170" y="338150"/>
                </a:lnTo>
                <a:lnTo>
                  <a:pt x="812800" y="283742"/>
                </a:lnTo>
                <a:close/>
                <a:moveTo>
                  <a:pt x="345298" y="114299"/>
                </a:moveTo>
                <a:cubicBezTo>
                  <a:pt x="358506" y="114343"/>
                  <a:pt x="370376" y="116057"/>
                  <a:pt x="378546" y="118252"/>
                </a:cubicBezTo>
                <a:cubicBezTo>
                  <a:pt x="404040" y="125091"/>
                  <a:pt x="417268" y="131094"/>
                  <a:pt x="437833" y="139833"/>
                </a:cubicBezTo>
                <a:cubicBezTo>
                  <a:pt x="453732" y="146558"/>
                  <a:pt x="462845" y="147812"/>
                  <a:pt x="468198" y="149484"/>
                </a:cubicBezTo>
                <a:cubicBezTo>
                  <a:pt x="479214" y="152904"/>
                  <a:pt x="481564" y="160503"/>
                  <a:pt x="478160" y="170496"/>
                </a:cubicBezTo>
                <a:cubicBezTo>
                  <a:pt x="475706" y="177715"/>
                  <a:pt x="467029" y="190064"/>
                  <a:pt x="447519" y="198765"/>
                </a:cubicBezTo>
                <a:cubicBezTo>
                  <a:pt x="428548" y="207238"/>
                  <a:pt x="401231" y="208719"/>
                  <a:pt x="381893" y="202640"/>
                </a:cubicBezTo>
                <a:cubicBezTo>
                  <a:pt x="360583" y="195915"/>
                  <a:pt x="351619" y="182122"/>
                  <a:pt x="337634" y="190101"/>
                </a:cubicBezTo>
                <a:cubicBezTo>
                  <a:pt x="326779" y="196295"/>
                  <a:pt x="326400" y="212253"/>
                  <a:pt x="340179" y="225020"/>
                </a:cubicBezTo>
                <a:lnTo>
                  <a:pt x="422323" y="309180"/>
                </a:lnTo>
                <a:cubicBezTo>
                  <a:pt x="459349" y="345884"/>
                  <a:pt x="485989" y="399610"/>
                  <a:pt x="459750" y="446877"/>
                </a:cubicBezTo>
                <a:cubicBezTo>
                  <a:pt x="436778" y="488330"/>
                  <a:pt x="393104" y="496309"/>
                  <a:pt x="393104" y="496309"/>
                </a:cubicBezTo>
                <a:lnTo>
                  <a:pt x="393104" y="422104"/>
                </a:lnTo>
                <a:cubicBezTo>
                  <a:pt x="409106" y="403676"/>
                  <a:pt x="402011" y="383994"/>
                  <a:pt x="384816" y="364692"/>
                </a:cubicBezTo>
                <a:cubicBezTo>
                  <a:pt x="384014" y="363704"/>
                  <a:pt x="383142" y="362716"/>
                  <a:pt x="382237" y="361804"/>
                </a:cubicBezTo>
                <a:lnTo>
                  <a:pt x="380953" y="360550"/>
                </a:lnTo>
                <a:cubicBezTo>
                  <a:pt x="379921" y="359449"/>
                  <a:pt x="378878" y="358385"/>
                  <a:pt x="377789" y="357321"/>
                </a:cubicBezTo>
                <a:lnTo>
                  <a:pt x="377801" y="357397"/>
                </a:lnTo>
                <a:lnTo>
                  <a:pt x="331284" y="310852"/>
                </a:lnTo>
                <a:cubicBezTo>
                  <a:pt x="331284" y="310852"/>
                  <a:pt x="331284" y="385020"/>
                  <a:pt x="331284" y="385020"/>
                </a:cubicBezTo>
                <a:cubicBezTo>
                  <a:pt x="315316" y="403410"/>
                  <a:pt x="322308" y="422977"/>
                  <a:pt x="339377" y="442241"/>
                </a:cubicBezTo>
                <a:cubicBezTo>
                  <a:pt x="340236" y="443343"/>
                  <a:pt x="341153" y="444369"/>
                  <a:pt x="342139" y="445357"/>
                </a:cubicBezTo>
                <a:lnTo>
                  <a:pt x="393092" y="496309"/>
                </a:lnTo>
                <a:lnTo>
                  <a:pt x="393104" y="496309"/>
                </a:lnTo>
                <a:lnTo>
                  <a:pt x="422323" y="525566"/>
                </a:lnTo>
                <a:cubicBezTo>
                  <a:pt x="459349" y="562232"/>
                  <a:pt x="485989" y="615958"/>
                  <a:pt x="459761" y="663263"/>
                </a:cubicBezTo>
                <a:cubicBezTo>
                  <a:pt x="436778" y="704678"/>
                  <a:pt x="393138" y="712695"/>
                  <a:pt x="393104" y="712695"/>
                </a:cubicBezTo>
                <a:lnTo>
                  <a:pt x="422323" y="741914"/>
                </a:lnTo>
                <a:cubicBezTo>
                  <a:pt x="443197" y="762811"/>
                  <a:pt x="454924" y="781429"/>
                  <a:pt x="454924" y="820603"/>
                </a:cubicBezTo>
                <a:cubicBezTo>
                  <a:pt x="454924" y="879307"/>
                  <a:pt x="393092" y="929081"/>
                  <a:pt x="393092" y="929081"/>
                </a:cubicBezTo>
                <a:cubicBezTo>
                  <a:pt x="393092" y="929081"/>
                  <a:pt x="433855" y="846668"/>
                  <a:pt x="383383" y="795716"/>
                </a:cubicBezTo>
                <a:lnTo>
                  <a:pt x="302041" y="714367"/>
                </a:lnTo>
                <a:cubicBezTo>
                  <a:pt x="265027" y="677701"/>
                  <a:pt x="238387" y="623975"/>
                  <a:pt x="264615" y="576670"/>
                </a:cubicBezTo>
                <a:cubicBezTo>
                  <a:pt x="287609" y="535255"/>
                  <a:pt x="331272" y="527238"/>
                  <a:pt x="331272" y="527238"/>
                </a:cubicBezTo>
                <a:lnTo>
                  <a:pt x="331272" y="601444"/>
                </a:lnTo>
                <a:cubicBezTo>
                  <a:pt x="315270" y="619909"/>
                  <a:pt x="322354" y="639553"/>
                  <a:pt x="339560" y="658855"/>
                </a:cubicBezTo>
                <a:cubicBezTo>
                  <a:pt x="340362" y="659881"/>
                  <a:pt x="341222" y="660831"/>
                  <a:pt x="342139" y="661743"/>
                </a:cubicBezTo>
                <a:lnTo>
                  <a:pt x="343434" y="663035"/>
                </a:lnTo>
                <a:cubicBezTo>
                  <a:pt x="344455" y="664099"/>
                  <a:pt x="345498" y="665162"/>
                  <a:pt x="346587" y="666226"/>
                </a:cubicBezTo>
                <a:lnTo>
                  <a:pt x="346575" y="666188"/>
                </a:lnTo>
                <a:lnTo>
                  <a:pt x="393092" y="712695"/>
                </a:lnTo>
                <a:lnTo>
                  <a:pt x="393092" y="638527"/>
                </a:lnTo>
                <a:cubicBezTo>
                  <a:pt x="409049" y="620137"/>
                  <a:pt x="402079" y="600570"/>
                  <a:pt x="384999" y="581306"/>
                </a:cubicBezTo>
                <a:cubicBezTo>
                  <a:pt x="384140" y="580242"/>
                  <a:pt x="383223" y="579178"/>
                  <a:pt x="382237" y="578190"/>
                </a:cubicBezTo>
                <a:lnTo>
                  <a:pt x="331284" y="527238"/>
                </a:lnTo>
                <a:lnTo>
                  <a:pt x="302041" y="498019"/>
                </a:lnTo>
                <a:cubicBezTo>
                  <a:pt x="265027" y="461315"/>
                  <a:pt x="238387" y="407589"/>
                  <a:pt x="264615" y="360322"/>
                </a:cubicBezTo>
                <a:cubicBezTo>
                  <a:pt x="287598" y="318869"/>
                  <a:pt x="331261" y="310852"/>
                  <a:pt x="331272" y="310852"/>
                </a:cubicBezTo>
                <a:cubicBezTo>
                  <a:pt x="331272" y="310852"/>
                  <a:pt x="302053" y="281633"/>
                  <a:pt x="302053" y="281633"/>
                </a:cubicBezTo>
                <a:cubicBezTo>
                  <a:pt x="281179" y="260774"/>
                  <a:pt x="254000" y="228857"/>
                  <a:pt x="254000" y="191203"/>
                </a:cubicBezTo>
                <a:cubicBezTo>
                  <a:pt x="254000" y="129080"/>
                  <a:pt x="305674" y="114169"/>
                  <a:pt x="345298" y="114299"/>
                </a:cubicBezTo>
                <a:close/>
                <a:moveTo>
                  <a:pt x="641407" y="46367"/>
                </a:moveTo>
                <a:cubicBezTo>
                  <a:pt x="641407" y="46367"/>
                  <a:pt x="641407" y="424971"/>
                  <a:pt x="641407" y="424971"/>
                </a:cubicBezTo>
                <a:lnTo>
                  <a:pt x="1151956" y="424971"/>
                </a:lnTo>
                <a:cubicBezTo>
                  <a:pt x="1177258" y="319243"/>
                  <a:pt x="1190080" y="208078"/>
                  <a:pt x="1190080" y="92733"/>
                </a:cubicBezTo>
                <a:lnTo>
                  <a:pt x="1190080" y="46367"/>
                </a:lnTo>
                <a:close/>
                <a:moveTo>
                  <a:pt x="46367" y="46367"/>
                </a:moveTo>
                <a:cubicBezTo>
                  <a:pt x="46367" y="46367"/>
                  <a:pt x="46367" y="92733"/>
                  <a:pt x="46367" y="92733"/>
                </a:cubicBezTo>
                <a:cubicBezTo>
                  <a:pt x="46367" y="272705"/>
                  <a:pt x="77450" y="442545"/>
                  <a:pt x="138699" y="597444"/>
                </a:cubicBezTo>
                <a:cubicBezTo>
                  <a:pt x="187699" y="721317"/>
                  <a:pt x="256105" y="836147"/>
                  <a:pt x="341969" y="938840"/>
                </a:cubicBezTo>
                <a:cubicBezTo>
                  <a:pt x="433500" y="1048174"/>
                  <a:pt x="531672" y="1126196"/>
                  <a:pt x="595040" y="1168270"/>
                </a:cubicBezTo>
                <a:lnTo>
                  <a:pt x="595040" y="46367"/>
                </a:lnTo>
                <a:close/>
                <a:moveTo>
                  <a:pt x="0" y="0"/>
                </a:moveTo>
                <a:lnTo>
                  <a:pt x="1236447" y="0"/>
                </a:lnTo>
                <a:lnTo>
                  <a:pt x="1236447" y="92733"/>
                </a:lnTo>
                <a:cubicBezTo>
                  <a:pt x="1236447" y="911879"/>
                  <a:pt x="618223" y="1236446"/>
                  <a:pt x="618223" y="1236446"/>
                </a:cubicBezTo>
                <a:cubicBezTo>
                  <a:pt x="618223" y="1236446"/>
                  <a:pt x="0" y="911879"/>
                  <a:pt x="0" y="92733"/>
                </a:cubicBezTo>
                <a:cubicBezTo>
                  <a:pt x="0" y="92733"/>
                  <a:pt x="0" y="0"/>
                  <a:pt x="0" y="0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28124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CCF26-93D6-479B-A6D2-2B8DC11E88E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79450" y="1717622"/>
            <a:ext cx="5416239" cy="2347031"/>
          </a:xfrm>
        </p:spPr>
        <p:txBody>
          <a:bodyPr anchor="b" anchorCtr="0"/>
          <a:lstStyle>
            <a:lvl1pPr algn="l">
              <a:lnSpc>
                <a:spcPts val="4640"/>
              </a:lnSpc>
              <a:defRPr sz="3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5FE936-A3EE-421F-8D5F-8FAD316CF1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9450" y="4404709"/>
            <a:ext cx="5416240" cy="710851"/>
          </a:xfrm>
        </p:spPr>
        <p:txBody>
          <a:bodyPr/>
          <a:lstStyle>
            <a:lvl1pPr marL="0" indent="0" algn="l">
              <a:lnSpc>
                <a:spcPts val="2880"/>
              </a:lnSpc>
              <a:spcBef>
                <a:spcPts val="0"/>
              </a:spcBef>
              <a:buNone/>
              <a:defRPr sz="2200" b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3591185-B689-A244-9A93-9CFF2655D12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79450" y="5439742"/>
            <a:ext cx="5416574" cy="1048981"/>
          </a:xfrm>
        </p:spPr>
        <p:txBody>
          <a:bodyPr/>
          <a:lstStyle>
            <a:lvl1pPr>
              <a:lnSpc>
                <a:spcPts val="2400"/>
              </a:lnSpc>
              <a:spcBef>
                <a:spcPts val="0"/>
              </a:spcBef>
              <a:defRPr sz="15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49D1793E-E37B-CF4A-9DB4-A63A953B604F}"/>
              </a:ext>
            </a:extLst>
          </p:cNvPr>
          <p:cNvSpPr>
            <a:spLocks noChangeAspect="1"/>
          </p:cNvSpPr>
          <p:nvPr userDrawn="1"/>
        </p:nvSpPr>
        <p:spPr>
          <a:xfrm>
            <a:off x="679450" y="478838"/>
            <a:ext cx="2862072" cy="619212"/>
          </a:xfrm>
          <a:custGeom>
            <a:avLst/>
            <a:gdLst>
              <a:gd name="connsiteX0" fmla="*/ 2059931 w 5710521"/>
              <a:gd name="connsiteY0" fmla="*/ 924335 h 1236446"/>
              <a:gd name="connsiteX1" fmla="*/ 2038171 w 5710521"/>
              <a:gd name="connsiteY1" fmla="*/ 981014 h 1236446"/>
              <a:gd name="connsiteX2" fmla="*/ 2081447 w 5710521"/>
              <a:gd name="connsiteY2" fmla="*/ 981014 h 1236446"/>
              <a:gd name="connsiteX3" fmla="*/ 5049518 w 5710521"/>
              <a:gd name="connsiteY3" fmla="*/ 908304 h 1236446"/>
              <a:gd name="connsiteX4" fmla="*/ 5049518 w 5710521"/>
              <a:gd name="connsiteY4" fmla="*/ 959096 h 1236446"/>
              <a:gd name="connsiteX5" fmla="*/ 5076343 w 5710521"/>
              <a:gd name="connsiteY5" fmla="*/ 959096 h 1236446"/>
              <a:gd name="connsiteX6" fmla="*/ 5106610 w 5710521"/>
              <a:gd name="connsiteY6" fmla="*/ 933502 h 1236446"/>
              <a:gd name="connsiteX7" fmla="*/ 5080389 w 5710521"/>
              <a:gd name="connsiteY7" fmla="*/ 908304 h 1236446"/>
              <a:gd name="connsiteX8" fmla="*/ 5588001 w 5710521"/>
              <a:gd name="connsiteY8" fmla="*/ 889000 h 1236446"/>
              <a:gd name="connsiteX9" fmla="*/ 5610571 w 5710521"/>
              <a:gd name="connsiteY9" fmla="*/ 889000 h 1236446"/>
              <a:gd name="connsiteX10" fmla="*/ 5648955 w 5710521"/>
              <a:gd name="connsiteY10" fmla="*/ 964973 h 1236446"/>
              <a:gd name="connsiteX11" fmla="*/ 5687980 w 5710521"/>
              <a:gd name="connsiteY11" fmla="*/ 889000 h 1236446"/>
              <a:gd name="connsiteX12" fmla="*/ 5710521 w 5710521"/>
              <a:gd name="connsiteY12" fmla="*/ 889000 h 1236446"/>
              <a:gd name="connsiteX13" fmla="*/ 5659119 w 5710521"/>
              <a:gd name="connsiteY13" fmla="*/ 985086 h 1236446"/>
              <a:gd name="connsiteX14" fmla="*/ 5659119 w 5710521"/>
              <a:gd name="connsiteY14" fmla="*/ 1039124 h 1236446"/>
              <a:gd name="connsiteX15" fmla="*/ 5638801 w 5710521"/>
              <a:gd name="connsiteY15" fmla="*/ 1039124 h 1236446"/>
              <a:gd name="connsiteX16" fmla="*/ 5638801 w 5710521"/>
              <a:gd name="connsiteY16" fmla="*/ 985086 h 1236446"/>
              <a:gd name="connsiteX17" fmla="*/ 5435601 w 5710521"/>
              <a:gd name="connsiteY17" fmla="*/ 889000 h 1236446"/>
              <a:gd name="connsiteX18" fmla="*/ 5544903 w 5710521"/>
              <a:gd name="connsiteY18" fmla="*/ 889000 h 1236446"/>
              <a:gd name="connsiteX19" fmla="*/ 5544903 w 5710521"/>
              <a:gd name="connsiteY19" fmla="*/ 908697 h 1236446"/>
              <a:gd name="connsiteX20" fmla="*/ 5500398 w 5710521"/>
              <a:gd name="connsiteY20" fmla="*/ 908697 h 1236446"/>
              <a:gd name="connsiteX21" fmla="*/ 5500398 w 5710521"/>
              <a:gd name="connsiteY21" fmla="*/ 1039124 h 1236446"/>
              <a:gd name="connsiteX22" fmla="*/ 5480106 w 5710521"/>
              <a:gd name="connsiteY22" fmla="*/ 1039124 h 1236446"/>
              <a:gd name="connsiteX23" fmla="*/ 5480106 w 5710521"/>
              <a:gd name="connsiteY23" fmla="*/ 908697 h 1236446"/>
              <a:gd name="connsiteX24" fmla="*/ 5435601 w 5710521"/>
              <a:gd name="connsiteY24" fmla="*/ 908697 h 1236446"/>
              <a:gd name="connsiteX25" fmla="*/ 5435601 w 5710521"/>
              <a:gd name="connsiteY25" fmla="*/ 889000 h 1236446"/>
              <a:gd name="connsiteX26" fmla="*/ 5346700 w 5710521"/>
              <a:gd name="connsiteY26" fmla="*/ 889000 h 1236446"/>
              <a:gd name="connsiteX27" fmla="*/ 5367018 w 5710521"/>
              <a:gd name="connsiteY27" fmla="*/ 889000 h 1236446"/>
              <a:gd name="connsiteX28" fmla="*/ 5367018 w 5710521"/>
              <a:gd name="connsiteY28" fmla="*/ 1039124 h 1236446"/>
              <a:gd name="connsiteX29" fmla="*/ 5346700 w 5710521"/>
              <a:gd name="connsiteY29" fmla="*/ 1039124 h 1236446"/>
              <a:gd name="connsiteX30" fmla="*/ 5346700 w 5710521"/>
              <a:gd name="connsiteY30" fmla="*/ 889000 h 1236446"/>
              <a:gd name="connsiteX31" fmla="*/ 5029201 w 5710521"/>
              <a:gd name="connsiteY31" fmla="*/ 889000 h 1236446"/>
              <a:gd name="connsiteX32" fmla="*/ 5080204 w 5710521"/>
              <a:gd name="connsiteY32" fmla="*/ 889000 h 1236446"/>
              <a:gd name="connsiteX33" fmla="*/ 5127345 w 5710521"/>
              <a:gd name="connsiteY33" fmla="*/ 933710 h 1236446"/>
              <a:gd name="connsiteX34" fmla="*/ 5092400 w 5710521"/>
              <a:gd name="connsiteY34" fmla="*/ 976571 h 1236446"/>
              <a:gd name="connsiteX35" fmla="*/ 5134241 w 5710521"/>
              <a:gd name="connsiteY35" fmla="*/ 1039146 h 1236446"/>
              <a:gd name="connsiteX36" fmla="*/ 5109250 w 5710521"/>
              <a:gd name="connsiteY36" fmla="*/ 1039146 h 1236446"/>
              <a:gd name="connsiteX37" fmla="*/ 5070254 w 5710521"/>
              <a:gd name="connsiteY37" fmla="*/ 978191 h 1236446"/>
              <a:gd name="connsiteX38" fmla="*/ 5049518 w 5710521"/>
              <a:gd name="connsiteY38" fmla="*/ 978191 h 1236446"/>
              <a:gd name="connsiteX39" fmla="*/ 5049518 w 5710521"/>
              <a:gd name="connsiteY39" fmla="*/ 1039146 h 1236446"/>
              <a:gd name="connsiteX40" fmla="*/ 5029201 w 5710521"/>
              <a:gd name="connsiteY40" fmla="*/ 1039146 h 1236446"/>
              <a:gd name="connsiteX41" fmla="*/ 4864100 w 5710521"/>
              <a:gd name="connsiteY41" fmla="*/ 889000 h 1236446"/>
              <a:gd name="connsiteX42" fmla="*/ 4957547 w 5710521"/>
              <a:gd name="connsiteY42" fmla="*/ 889000 h 1236446"/>
              <a:gd name="connsiteX43" fmla="*/ 4957547 w 5710521"/>
              <a:gd name="connsiteY43" fmla="*/ 908301 h 1236446"/>
              <a:gd name="connsiteX44" fmla="*/ 4884416 w 5710521"/>
              <a:gd name="connsiteY44" fmla="*/ 908301 h 1236446"/>
              <a:gd name="connsiteX45" fmla="*/ 4884416 w 5710521"/>
              <a:gd name="connsiteY45" fmla="*/ 953200 h 1236446"/>
              <a:gd name="connsiteX46" fmla="*/ 4952092 w 5710521"/>
              <a:gd name="connsiteY46" fmla="*/ 953200 h 1236446"/>
              <a:gd name="connsiteX47" fmla="*/ 4952092 w 5710521"/>
              <a:gd name="connsiteY47" fmla="*/ 972494 h 1236446"/>
              <a:gd name="connsiteX48" fmla="*/ 4884416 w 5710521"/>
              <a:gd name="connsiteY48" fmla="*/ 972494 h 1236446"/>
              <a:gd name="connsiteX49" fmla="*/ 4884416 w 5710521"/>
              <a:gd name="connsiteY49" fmla="*/ 1019818 h 1236446"/>
              <a:gd name="connsiteX50" fmla="*/ 4957547 w 5710521"/>
              <a:gd name="connsiteY50" fmla="*/ 1019818 h 1236446"/>
              <a:gd name="connsiteX51" fmla="*/ 4957547 w 5710521"/>
              <a:gd name="connsiteY51" fmla="*/ 1039126 h 1236446"/>
              <a:gd name="connsiteX52" fmla="*/ 4864100 w 5710521"/>
              <a:gd name="connsiteY52" fmla="*/ 1039126 h 1236446"/>
              <a:gd name="connsiteX53" fmla="*/ 4864100 w 5710521"/>
              <a:gd name="connsiteY53" fmla="*/ 889000 h 1236446"/>
              <a:gd name="connsiteX54" fmla="*/ 4660901 w 5710521"/>
              <a:gd name="connsiteY54" fmla="*/ 889000 h 1236446"/>
              <a:gd name="connsiteX55" fmla="*/ 4684069 w 5710521"/>
              <a:gd name="connsiteY55" fmla="*/ 889000 h 1236446"/>
              <a:gd name="connsiteX56" fmla="*/ 4731598 w 5710521"/>
              <a:gd name="connsiteY56" fmla="*/ 1004180 h 1236446"/>
              <a:gd name="connsiteX57" fmla="*/ 4778926 w 5710521"/>
              <a:gd name="connsiteY57" fmla="*/ 889000 h 1236446"/>
              <a:gd name="connsiteX58" fmla="*/ 4801074 w 5710521"/>
              <a:gd name="connsiteY58" fmla="*/ 889000 h 1236446"/>
              <a:gd name="connsiteX59" fmla="*/ 4737276 w 5710521"/>
              <a:gd name="connsiteY59" fmla="*/ 1039126 h 1236446"/>
              <a:gd name="connsiteX60" fmla="*/ 4725699 w 5710521"/>
              <a:gd name="connsiteY60" fmla="*/ 1039126 h 1236446"/>
              <a:gd name="connsiteX61" fmla="*/ 4572000 w 5710521"/>
              <a:gd name="connsiteY61" fmla="*/ 889000 h 1236446"/>
              <a:gd name="connsiteX62" fmla="*/ 4592318 w 5710521"/>
              <a:gd name="connsiteY62" fmla="*/ 889000 h 1236446"/>
              <a:gd name="connsiteX63" fmla="*/ 4592318 w 5710521"/>
              <a:gd name="connsiteY63" fmla="*/ 1039124 h 1236446"/>
              <a:gd name="connsiteX64" fmla="*/ 4572000 w 5710521"/>
              <a:gd name="connsiteY64" fmla="*/ 1039124 h 1236446"/>
              <a:gd name="connsiteX65" fmla="*/ 4572000 w 5710521"/>
              <a:gd name="connsiteY65" fmla="*/ 889000 h 1236446"/>
              <a:gd name="connsiteX66" fmla="*/ 4381501 w 5710521"/>
              <a:gd name="connsiteY66" fmla="*/ 889000 h 1236446"/>
              <a:gd name="connsiteX67" fmla="*/ 4390642 w 5710521"/>
              <a:gd name="connsiteY67" fmla="*/ 889000 h 1236446"/>
              <a:gd name="connsiteX68" fmla="*/ 4482074 w 5710521"/>
              <a:gd name="connsiteY68" fmla="*/ 996055 h 1236446"/>
              <a:gd name="connsiteX69" fmla="*/ 4482074 w 5710521"/>
              <a:gd name="connsiteY69" fmla="*/ 889000 h 1236446"/>
              <a:gd name="connsiteX70" fmla="*/ 4502188 w 5710521"/>
              <a:gd name="connsiteY70" fmla="*/ 889000 h 1236446"/>
              <a:gd name="connsiteX71" fmla="*/ 4502188 w 5710521"/>
              <a:gd name="connsiteY71" fmla="*/ 1039126 h 1236446"/>
              <a:gd name="connsiteX72" fmla="*/ 4491611 w 5710521"/>
              <a:gd name="connsiteY72" fmla="*/ 1039126 h 1236446"/>
              <a:gd name="connsiteX73" fmla="*/ 4401616 w 5710521"/>
              <a:gd name="connsiteY73" fmla="*/ 932696 h 1236446"/>
              <a:gd name="connsiteX74" fmla="*/ 4401616 w 5710521"/>
              <a:gd name="connsiteY74" fmla="*/ 1039126 h 1236446"/>
              <a:gd name="connsiteX75" fmla="*/ 4381501 w 5710521"/>
              <a:gd name="connsiteY75" fmla="*/ 1039126 h 1236446"/>
              <a:gd name="connsiteX76" fmla="*/ 4191001 w 5710521"/>
              <a:gd name="connsiteY76" fmla="*/ 889000 h 1236446"/>
              <a:gd name="connsiteX77" fmla="*/ 4211316 w 5710521"/>
              <a:gd name="connsiteY77" fmla="*/ 889000 h 1236446"/>
              <a:gd name="connsiteX78" fmla="*/ 4211316 w 5710521"/>
              <a:gd name="connsiteY78" fmla="*/ 984898 h 1236446"/>
              <a:gd name="connsiteX79" fmla="*/ 4245458 w 5710521"/>
              <a:gd name="connsiteY79" fmla="*/ 1021856 h 1236446"/>
              <a:gd name="connsiteX80" fmla="*/ 4279383 w 5710521"/>
              <a:gd name="connsiteY80" fmla="*/ 984898 h 1236446"/>
              <a:gd name="connsiteX81" fmla="*/ 4279383 w 5710521"/>
              <a:gd name="connsiteY81" fmla="*/ 889000 h 1236446"/>
              <a:gd name="connsiteX82" fmla="*/ 4299884 w 5710521"/>
              <a:gd name="connsiteY82" fmla="*/ 889000 h 1236446"/>
              <a:gd name="connsiteX83" fmla="*/ 4299884 w 5710521"/>
              <a:gd name="connsiteY83" fmla="*/ 988555 h 1236446"/>
              <a:gd name="connsiteX84" fmla="*/ 4245458 w 5710521"/>
              <a:gd name="connsiteY84" fmla="*/ 1041781 h 1236446"/>
              <a:gd name="connsiteX85" fmla="*/ 4191001 w 5710521"/>
              <a:gd name="connsiteY85" fmla="*/ 988555 h 1236446"/>
              <a:gd name="connsiteX86" fmla="*/ 3784600 w 5710521"/>
              <a:gd name="connsiteY86" fmla="*/ 889000 h 1236446"/>
              <a:gd name="connsiteX87" fmla="*/ 3878047 w 5710521"/>
              <a:gd name="connsiteY87" fmla="*/ 889000 h 1236446"/>
              <a:gd name="connsiteX88" fmla="*/ 3878047 w 5710521"/>
              <a:gd name="connsiteY88" fmla="*/ 908301 h 1236446"/>
              <a:gd name="connsiteX89" fmla="*/ 3804916 w 5710521"/>
              <a:gd name="connsiteY89" fmla="*/ 908301 h 1236446"/>
              <a:gd name="connsiteX90" fmla="*/ 3804916 w 5710521"/>
              <a:gd name="connsiteY90" fmla="*/ 953200 h 1236446"/>
              <a:gd name="connsiteX91" fmla="*/ 3872565 w 5710521"/>
              <a:gd name="connsiteY91" fmla="*/ 953200 h 1236446"/>
              <a:gd name="connsiteX92" fmla="*/ 3872565 w 5710521"/>
              <a:gd name="connsiteY92" fmla="*/ 972494 h 1236446"/>
              <a:gd name="connsiteX93" fmla="*/ 3804916 w 5710521"/>
              <a:gd name="connsiteY93" fmla="*/ 972494 h 1236446"/>
              <a:gd name="connsiteX94" fmla="*/ 3804916 w 5710521"/>
              <a:gd name="connsiteY94" fmla="*/ 1019818 h 1236446"/>
              <a:gd name="connsiteX95" fmla="*/ 3878047 w 5710521"/>
              <a:gd name="connsiteY95" fmla="*/ 1019818 h 1236446"/>
              <a:gd name="connsiteX96" fmla="*/ 3878047 w 5710521"/>
              <a:gd name="connsiteY96" fmla="*/ 1039126 h 1236446"/>
              <a:gd name="connsiteX97" fmla="*/ 3784600 w 5710521"/>
              <a:gd name="connsiteY97" fmla="*/ 1039126 h 1236446"/>
              <a:gd name="connsiteX98" fmla="*/ 3784600 w 5710521"/>
              <a:gd name="connsiteY98" fmla="*/ 889000 h 1236446"/>
              <a:gd name="connsiteX99" fmla="*/ 3390901 w 5710521"/>
              <a:gd name="connsiteY99" fmla="*/ 889000 h 1236446"/>
              <a:gd name="connsiteX100" fmla="*/ 3400075 w 5710521"/>
              <a:gd name="connsiteY100" fmla="*/ 889000 h 1236446"/>
              <a:gd name="connsiteX101" fmla="*/ 3491476 w 5710521"/>
              <a:gd name="connsiteY101" fmla="*/ 996055 h 1236446"/>
              <a:gd name="connsiteX102" fmla="*/ 3491476 w 5710521"/>
              <a:gd name="connsiteY102" fmla="*/ 889000 h 1236446"/>
              <a:gd name="connsiteX103" fmla="*/ 3511591 w 5710521"/>
              <a:gd name="connsiteY103" fmla="*/ 889000 h 1236446"/>
              <a:gd name="connsiteX104" fmla="*/ 3511591 w 5710521"/>
              <a:gd name="connsiteY104" fmla="*/ 1039126 h 1236446"/>
              <a:gd name="connsiteX105" fmla="*/ 3501014 w 5710521"/>
              <a:gd name="connsiteY105" fmla="*/ 1039126 h 1236446"/>
              <a:gd name="connsiteX106" fmla="*/ 3411016 w 5710521"/>
              <a:gd name="connsiteY106" fmla="*/ 932696 h 1236446"/>
              <a:gd name="connsiteX107" fmla="*/ 3411016 w 5710521"/>
              <a:gd name="connsiteY107" fmla="*/ 1039126 h 1236446"/>
              <a:gd name="connsiteX108" fmla="*/ 3390901 w 5710521"/>
              <a:gd name="connsiteY108" fmla="*/ 1039126 h 1236446"/>
              <a:gd name="connsiteX109" fmla="*/ 3225801 w 5710521"/>
              <a:gd name="connsiteY109" fmla="*/ 889000 h 1236446"/>
              <a:gd name="connsiteX110" fmla="*/ 3319246 w 5710521"/>
              <a:gd name="connsiteY110" fmla="*/ 889000 h 1236446"/>
              <a:gd name="connsiteX111" fmla="*/ 3319246 w 5710521"/>
              <a:gd name="connsiteY111" fmla="*/ 908301 h 1236446"/>
              <a:gd name="connsiteX112" fmla="*/ 3246116 w 5710521"/>
              <a:gd name="connsiteY112" fmla="*/ 908301 h 1236446"/>
              <a:gd name="connsiteX113" fmla="*/ 3246116 w 5710521"/>
              <a:gd name="connsiteY113" fmla="*/ 953200 h 1236446"/>
              <a:gd name="connsiteX114" fmla="*/ 3313769 w 5710521"/>
              <a:gd name="connsiteY114" fmla="*/ 953200 h 1236446"/>
              <a:gd name="connsiteX115" fmla="*/ 3313769 w 5710521"/>
              <a:gd name="connsiteY115" fmla="*/ 972494 h 1236446"/>
              <a:gd name="connsiteX116" fmla="*/ 3246116 w 5710521"/>
              <a:gd name="connsiteY116" fmla="*/ 972494 h 1236446"/>
              <a:gd name="connsiteX117" fmla="*/ 3246116 w 5710521"/>
              <a:gd name="connsiteY117" fmla="*/ 1019818 h 1236446"/>
              <a:gd name="connsiteX118" fmla="*/ 3319246 w 5710521"/>
              <a:gd name="connsiteY118" fmla="*/ 1019818 h 1236446"/>
              <a:gd name="connsiteX119" fmla="*/ 3319246 w 5710521"/>
              <a:gd name="connsiteY119" fmla="*/ 1039126 h 1236446"/>
              <a:gd name="connsiteX120" fmla="*/ 3225801 w 5710521"/>
              <a:gd name="connsiteY120" fmla="*/ 1039126 h 1236446"/>
              <a:gd name="connsiteX121" fmla="*/ 3225801 w 5710521"/>
              <a:gd name="connsiteY121" fmla="*/ 889000 h 1236446"/>
              <a:gd name="connsiteX122" fmla="*/ 3124200 w 5710521"/>
              <a:gd name="connsiteY122" fmla="*/ 889000 h 1236446"/>
              <a:gd name="connsiteX123" fmla="*/ 3144518 w 5710521"/>
              <a:gd name="connsiteY123" fmla="*/ 889000 h 1236446"/>
              <a:gd name="connsiteX124" fmla="*/ 3144518 w 5710521"/>
              <a:gd name="connsiteY124" fmla="*/ 1039124 h 1236446"/>
              <a:gd name="connsiteX125" fmla="*/ 3124200 w 5710521"/>
              <a:gd name="connsiteY125" fmla="*/ 1039124 h 1236446"/>
              <a:gd name="connsiteX126" fmla="*/ 3124200 w 5710521"/>
              <a:gd name="connsiteY126" fmla="*/ 889000 h 1236446"/>
              <a:gd name="connsiteX127" fmla="*/ 2489201 w 5710521"/>
              <a:gd name="connsiteY127" fmla="*/ 889000 h 1236446"/>
              <a:gd name="connsiteX128" fmla="*/ 2509728 w 5710521"/>
              <a:gd name="connsiteY128" fmla="*/ 889000 h 1236446"/>
              <a:gd name="connsiteX129" fmla="*/ 2509728 w 5710521"/>
              <a:gd name="connsiteY129" fmla="*/ 952387 h 1236446"/>
              <a:gd name="connsiteX130" fmla="*/ 2585076 w 5710521"/>
              <a:gd name="connsiteY130" fmla="*/ 952387 h 1236446"/>
              <a:gd name="connsiteX131" fmla="*/ 2585076 w 5710521"/>
              <a:gd name="connsiteY131" fmla="*/ 889000 h 1236446"/>
              <a:gd name="connsiteX132" fmla="*/ 2605394 w 5710521"/>
              <a:gd name="connsiteY132" fmla="*/ 889000 h 1236446"/>
              <a:gd name="connsiteX133" fmla="*/ 2605394 w 5710521"/>
              <a:gd name="connsiteY133" fmla="*/ 1039126 h 1236446"/>
              <a:gd name="connsiteX134" fmla="*/ 2585076 w 5710521"/>
              <a:gd name="connsiteY134" fmla="*/ 1039126 h 1236446"/>
              <a:gd name="connsiteX135" fmla="*/ 2585076 w 5710521"/>
              <a:gd name="connsiteY135" fmla="*/ 971875 h 1236446"/>
              <a:gd name="connsiteX136" fmla="*/ 2509728 w 5710521"/>
              <a:gd name="connsiteY136" fmla="*/ 971875 h 1236446"/>
              <a:gd name="connsiteX137" fmla="*/ 2509728 w 5710521"/>
              <a:gd name="connsiteY137" fmla="*/ 1039126 h 1236446"/>
              <a:gd name="connsiteX138" fmla="*/ 2489201 w 5710521"/>
              <a:gd name="connsiteY138" fmla="*/ 1039126 h 1236446"/>
              <a:gd name="connsiteX139" fmla="*/ 2311400 w 5710521"/>
              <a:gd name="connsiteY139" fmla="*/ 889000 h 1236446"/>
              <a:gd name="connsiteX140" fmla="*/ 2420705 w 5710521"/>
              <a:gd name="connsiteY140" fmla="*/ 889000 h 1236446"/>
              <a:gd name="connsiteX141" fmla="*/ 2420705 w 5710521"/>
              <a:gd name="connsiteY141" fmla="*/ 908697 h 1236446"/>
              <a:gd name="connsiteX142" fmla="*/ 2376203 w 5710521"/>
              <a:gd name="connsiteY142" fmla="*/ 908697 h 1236446"/>
              <a:gd name="connsiteX143" fmla="*/ 2376203 w 5710521"/>
              <a:gd name="connsiteY143" fmla="*/ 1039124 h 1236446"/>
              <a:gd name="connsiteX144" fmla="*/ 2355906 w 5710521"/>
              <a:gd name="connsiteY144" fmla="*/ 1039124 h 1236446"/>
              <a:gd name="connsiteX145" fmla="*/ 2355906 w 5710521"/>
              <a:gd name="connsiteY145" fmla="*/ 908697 h 1236446"/>
              <a:gd name="connsiteX146" fmla="*/ 2311400 w 5710521"/>
              <a:gd name="connsiteY146" fmla="*/ 908697 h 1236446"/>
              <a:gd name="connsiteX147" fmla="*/ 2311400 w 5710521"/>
              <a:gd name="connsiteY147" fmla="*/ 889000 h 1236446"/>
              <a:gd name="connsiteX148" fmla="*/ 2184401 w 5710521"/>
              <a:gd name="connsiteY148" fmla="*/ 889000 h 1236446"/>
              <a:gd name="connsiteX149" fmla="*/ 2204716 w 5710521"/>
              <a:gd name="connsiteY149" fmla="*/ 889000 h 1236446"/>
              <a:gd name="connsiteX150" fmla="*/ 2204716 w 5710521"/>
              <a:gd name="connsiteY150" fmla="*/ 1019429 h 1236446"/>
              <a:gd name="connsiteX151" fmla="*/ 2285368 w 5710521"/>
              <a:gd name="connsiteY151" fmla="*/ 1019429 h 1236446"/>
              <a:gd name="connsiteX152" fmla="*/ 2285368 w 5710521"/>
              <a:gd name="connsiteY152" fmla="*/ 1039126 h 1236446"/>
              <a:gd name="connsiteX153" fmla="*/ 2184401 w 5710521"/>
              <a:gd name="connsiteY153" fmla="*/ 1039126 h 1236446"/>
              <a:gd name="connsiteX154" fmla="*/ 2054627 w 5710521"/>
              <a:gd name="connsiteY154" fmla="*/ 889000 h 1236446"/>
              <a:gd name="connsiteX155" fmla="*/ 2065595 w 5710521"/>
              <a:gd name="connsiteY155" fmla="*/ 889000 h 1236446"/>
              <a:gd name="connsiteX156" fmla="*/ 2125743 w 5710521"/>
              <a:gd name="connsiteY156" fmla="*/ 1039124 h 1236446"/>
              <a:gd name="connsiteX157" fmla="*/ 2103592 w 5710521"/>
              <a:gd name="connsiteY157" fmla="*/ 1039124 h 1236446"/>
              <a:gd name="connsiteX158" fmla="*/ 2088345 w 5710521"/>
              <a:gd name="connsiteY158" fmla="*/ 1000106 h 1236446"/>
              <a:gd name="connsiteX159" fmla="*/ 2031274 w 5710521"/>
              <a:gd name="connsiteY159" fmla="*/ 1000106 h 1236446"/>
              <a:gd name="connsiteX160" fmla="*/ 2016044 w 5710521"/>
              <a:gd name="connsiteY160" fmla="*/ 1039124 h 1236446"/>
              <a:gd name="connsiteX161" fmla="*/ 1993900 w 5710521"/>
              <a:gd name="connsiteY161" fmla="*/ 1039124 h 1236446"/>
              <a:gd name="connsiteX162" fmla="*/ 1841501 w 5710521"/>
              <a:gd name="connsiteY162" fmla="*/ 889000 h 1236446"/>
              <a:gd name="connsiteX163" fmla="*/ 1934946 w 5710521"/>
              <a:gd name="connsiteY163" fmla="*/ 889000 h 1236446"/>
              <a:gd name="connsiteX164" fmla="*/ 1934946 w 5710521"/>
              <a:gd name="connsiteY164" fmla="*/ 908301 h 1236446"/>
              <a:gd name="connsiteX165" fmla="*/ 1861816 w 5710521"/>
              <a:gd name="connsiteY165" fmla="*/ 908301 h 1236446"/>
              <a:gd name="connsiteX166" fmla="*/ 1861816 w 5710521"/>
              <a:gd name="connsiteY166" fmla="*/ 953200 h 1236446"/>
              <a:gd name="connsiteX167" fmla="*/ 1929469 w 5710521"/>
              <a:gd name="connsiteY167" fmla="*/ 953200 h 1236446"/>
              <a:gd name="connsiteX168" fmla="*/ 1929469 w 5710521"/>
              <a:gd name="connsiteY168" fmla="*/ 972494 h 1236446"/>
              <a:gd name="connsiteX169" fmla="*/ 1861816 w 5710521"/>
              <a:gd name="connsiteY169" fmla="*/ 972494 h 1236446"/>
              <a:gd name="connsiteX170" fmla="*/ 1861816 w 5710521"/>
              <a:gd name="connsiteY170" fmla="*/ 1019818 h 1236446"/>
              <a:gd name="connsiteX171" fmla="*/ 1934946 w 5710521"/>
              <a:gd name="connsiteY171" fmla="*/ 1019818 h 1236446"/>
              <a:gd name="connsiteX172" fmla="*/ 1934946 w 5710521"/>
              <a:gd name="connsiteY172" fmla="*/ 1039126 h 1236446"/>
              <a:gd name="connsiteX173" fmla="*/ 1841501 w 5710521"/>
              <a:gd name="connsiteY173" fmla="*/ 1039126 h 1236446"/>
              <a:gd name="connsiteX174" fmla="*/ 1841501 w 5710521"/>
              <a:gd name="connsiteY174" fmla="*/ 889000 h 1236446"/>
              <a:gd name="connsiteX175" fmla="*/ 1651001 w 5710521"/>
              <a:gd name="connsiteY175" fmla="*/ 889000 h 1236446"/>
              <a:gd name="connsiteX176" fmla="*/ 1671528 w 5710521"/>
              <a:gd name="connsiteY176" fmla="*/ 889000 h 1236446"/>
              <a:gd name="connsiteX177" fmla="*/ 1671528 w 5710521"/>
              <a:gd name="connsiteY177" fmla="*/ 952387 h 1236446"/>
              <a:gd name="connsiteX178" fmla="*/ 1746898 w 5710521"/>
              <a:gd name="connsiteY178" fmla="*/ 952387 h 1236446"/>
              <a:gd name="connsiteX179" fmla="*/ 1746898 w 5710521"/>
              <a:gd name="connsiteY179" fmla="*/ 889000 h 1236446"/>
              <a:gd name="connsiteX180" fmla="*/ 1767194 w 5710521"/>
              <a:gd name="connsiteY180" fmla="*/ 889000 h 1236446"/>
              <a:gd name="connsiteX181" fmla="*/ 1767194 w 5710521"/>
              <a:gd name="connsiteY181" fmla="*/ 1039126 h 1236446"/>
              <a:gd name="connsiteX182" fmla="*/ 1746898 w 5710521"/>
              <a:gd name="connsiteY182" fmla="*/ 1039126 h 1236446"/>
              <a:gd name="connsiteX183" fmla="*/ 1746898 w 5710521"/>
              <a:gd name="connsiteY183" fmla="*/ 971875 h 1236446"/>
              <a:gd name="connsiteX184" fmla="*/ 1671528 w 5710521"/>
              <a:gd name="connsiteY184" fmla="*/ 971875 h 1236446"/>
              <a:gd name="connsiteX185" fmla="*/ 1671528 w 5710521"/>
              <a:gd name="connsiteY185" fmla="*/ 1039126 h 1236446"/>
              <a:gd name="connsiteX186" fmla="*/ 1651001 w 5710521"/>
              <a:gd name="connsiteY186" fmla="*/ 1039126 h 1236446"/>
              <a:gd name="connsiteX187" fmla="*/ 5235039 w 5710521"/>
              <a:gd name="connsiteY187" fmla="*/ 876301 h 1236446"/>
              <a:gd name="connsiteX188" fmla="*/ 5279119 w 5710521"/>
              <a:gd name="connsiteY188" fmla="*/ 898449 h 1236446"/>
              <a:gd name="connsiteX189" fmla="*/ 5265493 w 5710521"/>
              <a:gd name="connsiteY189" fmla="*/ 911455 h 1236446"/>
              <a:gd name="connsiteX190" fmla="*/ 5235249 w 5710521"/>
              <a:gd name="connsiteY190" fmla="*/ 895394 h 1236446"/>
              <a:gd name="connsiteX191" fmla="*/ 5211457 w 5710521"/>
              <a:gd name="connsiteY191" fmla="*/ 915717 h 1236446"/>
              <a:gd name="connsiteX192" fmla="*/ 5224254 w 5710521"/>
              <a:gd name="connsiteY192" fmla="*/ 935011 h 1236446"/>
              <a:gd name="connsiteX193" fmla="*/ 5260632 w 5710521"/>
              <a:gd name="connsiteY193" fmla="*/ 953508 h 1236446"/>
              <a:gd name="connsiteX194" fmla="*/ 5282366 w 5710521"/>
              <a:gd name="connsiteY194" fmla="*/ 988425 h 1236446"/>
              <a:gd name="connsiteX195" fmla="*/ 5232795 w 5710521"/>
              <a:gd name="connsiteY195" fmla="*/ 1031520 h 1236446"/>
              <a:gd name="connsiteX196" fmla="*/ 5181601 w 5710521"/>
              <a:gd name="connsiteY196" fmla="*/ 1000620 h 1236446"/>
              <a:gd name="connsiteX197" fmla="*/ 5196622 w 5710521"/>
              <a:gd name="connsiteY197" fmla="*/ 988238 h 1236446"/>
              <a:gd name="connsiteX198" fmla="*/ 5232585 w 5710521"/>
              <a:gd name="connsiteY198" fmla="*/ 1012218 h 1236446"/>
              <a:gd name="connsiteX199" fmla="*/ 5260216 w 5710521"/>
              <a:gd name="connsiteY199" fmla="*/ 989446 h 1236446"/>
              <a:gd name="connsiteX200" fmla="*/ 5244593 w 5710521"/>
              <a:gd name="connsiteY200" fmla="*/ 968527 h 1236446"/>
              <a:gd name="connsiteX201" fmla="*/ 5212269 w 5710521"/>
              <a:gd name="connsiteY201" fmla="*/ 952675 h 1236446"/>
              <a:gd name="connsiteX202" fmla="*/ 5189723 w 5710521"/>
              <a:gd name="connsiteY202" fmla="*/ 916917 h 1236446"/>
              <a:gd name="connsiteX203" fmla="*/ 5235039 w 5710521"/>
              <a:gd name="connsiteY203" fmla="*/ 876301 h 1236446"/>
              <a:gd name="connsiteX204" fmla="*/ 3990438 w 5710521"/>
              <a:gd name="connsiteY204" fmla="*/ 876301 h 1236446"/>
              <a:gd name="connsiteX205" fmla="*/ 4034521 w 5710521"/>
              <a:gd name="connsiteY205" fmla="*/ 898449 h 1236446"/>
              <a:gd name="connsiteX206" fmla="*/ 4020890 w 5710521"/>
              <a:gd name="connsiteY206" fmla="*/ 911455 h 1236446"/>
              <a:gd name="connsiteX207" fmla="*/ 3990624 w 5710521"/>
              <a:gd name="connsiteY207" fmla="*/ 895394 h 1236446"/>
              <a:gd name="connsiteX208" fmla="*/ 3966857 w 5710521"/>
              <a:gd name="connsiteY208" fmla="*/ 915717 h 1236446"/>
              <a:gd name="connsiteX209" fmla="*/ 3979652 w 5710521"/>
              <a:gd name="connsiteY209" fmla="*/ 935011 h 1236446"/>
              <a:gd name="connsiteX210" fmla="*/ 4016029 w 5710521"/>
              <a:gd name="connsiteY210" fmla="*/ 953508 h 1236446"/>
              <a:gd name="connsiteX211" fmla="*/ 4037763 w 5710521"/>
              <a:gd name="connsiteY211" fmla="*/ 988425 h 1236446"/>
              <a:gd name="connsiteX212" fmla="*/ 3988194 w 5710521"/>
              <a:gd name="connsiteY212" fmla="*/ 1031520 h 1236446"/>
              <a:gd name="connsiteX213" fmla="*/ 3937001 w 5710521"/>
              <a:gd name="connsiteY213" fmla="*/ 1000620 h 1236446"/>
              <a:gd name="connsiteX214" fmla="*/ 3952022 w 5710521"/>
              <a:gd name="connsiteY214" fmla="*/ 988238 h 1236446"/>
              <a:gd name="connsiteX215" fmla="*/ 3987984 w 5710521"/>
              <a:gd name="connsiteY215" fmla="*/ 1012218 h 1236446"/>
              <a:gd name="connsiteX216" fmla="*/ 4015614 w 5710521"/>
              <a:gd name="connsiteY216" fmla="*/ 989446 h 1236446"/>
              <a:gd name="connsiteX217" fmla="*/ 3999968 w 5710521"/>
              <a:gd name="connsiteY217" fmla="*/ 968527 h 1236446"/>
              <a:gd name="connsiteX218" fmla="*/ 3967668 w 5710521"/>
              <a:gd name="connsiteY218" fmla="*/ 952675 h 1236446"/>
              <a:gd name="connsiteX219" fmla="*/ 3945123 w 5710521"/>
              <a:gd name="connsiteY219" fmla="*/ 916917 h 1236446"/>
              <a:gd name="connsiteX220" fmla="*/ 3990438 w 5710521"/>
              <a:gd name="connsiteY220" fmla="*/ 876301 h 1236446"/>
              <a:gd name="connsiteX221" fmla="*/ 3659206 w 5710521"/>
              <a:gd name="connsiteY221" fmla="*/ 876301 h 1236446"/>
              <a:gd name="connsiteX222" fmla="*/ 3724028 w 5710521"/>
              <a:gd name="connsiteY222" fmla="*/ 909203 h 1236446"/>
              <a:gd name="connsiteX223" fmla="*/ 3708985 w 5710521"/>
              <a:gd name="connsiteY223" fmla="*/ 921819 h 1236446"/>
              <a:gd name="connsiteX224" fmla="*/ 3659617 w 5710521"/>
              <a:gd name="connsiteY224" fmla="*/ 896014 h 1236446"/>
              <a:gd name="connsiteX225" fmla="*/ 3602343 w 5710521"/>
              <a:gd name="connsiteY225" fmla="*/ 954728 h 1236446"/>
              <a:gd name="connsiteX226" fmla="*/ 3659418 w 5710521"/>
              <a:gd name="connsiteY226" fmla="*/ 1011800 h 1236446"/>
              <a:gd name="connsiteX227" fmla="*/ 3709792 w 5710521"/>
              <a:gd name="connsiteY227" fmla="*/ 986411 h 1236446"/>
              <a:gd name="connsiteX228" fmla="*/ 3724419 w 5710521"/>
              <a:gd name="connsiteY228" fmla="*/ 998811 h 1236446"/>
              <a:gd name="connsiteX229" fmla="*/ 3658604 w 5710521"/>
              <a:gd name="connsiteY229" fmla="*/ 1031304 h 1236446"/>
              <a:gd name="connsiteX230" fmla="*/ 3581400 w 5710521"/>
              <a:gd name="connsiteY230" fmla="*/ 954520 h 1236446"/>
              <a:gd name="connsiteX231" fmla="*/ 3659206 w 5710521"/>
              <a:gd name="connsiteY231" fmla="*/ 876301 h 1236446"/>
              <a:gd name="connsiteX232" fmla="*/ 2998805 w 5710521"/>
              <a:gd name="connsiteY232" fmla="*/ 876301 h 1236446"/>
              <a:gd name="connsiteX233" fmla="*/ 3063626 w 5710521"/>
              <a:gd name="connsiteY233" fmla="*/ 909203 h 1236446"/>
              <a:gd name="connsiteX234" fmla="*/ 3048589 w 5710521"/>
              <a:gd name="connsiteY234" fmla="*/ 921819 h 1236446"/>
              <a:gd name="connsiteX235" fmla="*/ 2999215 w 5710521"/>
              <a:gd name="connsiteY235" fmla="*/ 896014 h 1236446"/>
              <a:gd name="connsiteX236" fmla="*/ 2941923 w 5710521"/>
              <a:gd name="connsiteY236" fmla="*/ 954728 h 1236446"/>
              <a:gd name="connsiteX237" fmla="*/ 2999017 w 5710521"/>
              <a:gd name="connsiteY237" fmla="*/ 1011800 h 1236446"/>
              <a:gd name="connsiteX238" fmla="*/ 3049397 w 5710521"/>
              <a:gd name="connsiteY238" fmla="*/ 986411 h 1236446"/>
              <a:gd name="connsiteX239" fmla="*/ 3064017 w 5710521"/>
              <a:gd name="connsiteY239" fmla="*/ 998811 h 1236446"/>
              <a:gd name="connsiteX240" fmla="*/ 2998183 w 5710521"/>
              <a:gd name="connsiteY240" fmla="*/ 1031304 h 1236446"/>
              <a:gd name="connsiteX241" fmla="*/ 2921000 w 5710521"/>
              <a:gd name="connsiteY241" fmla="*/ 954520 h 1236446"/>
              <a:gd name="connsiteX242" fmla="*/ 2998805 w 5710521"/>
              <a:gd name="connsiteY242" fmla="*/ 876301 h 1236446"/>
              <a:gd name="connsiteX243" fmla="*/ 2809338 w 5710521"/>
              <a:gd name="connsiteY243" fmla="*/ 876301 h 1236446"/>
              <a:gd name="connsiteX244" fmla="*/ 2853423 w 5710521"/>
              <a:gd name="connsiteY244" fmla="*/ 898449 h 1236446"/>
              <a:gd name="connsiteX245" fmla="*/ 2839791 w 5710521"/>
              <a:gd name="connsiteY245" fmla="*/ 911455 h 1236446"/>
              <a:gd name="connsiteX246" fmla="*/ 2809515 w 5710521"/>
              <a:gd name="connsiteY246" fmla="*/ 895394 h 1236446"/>
              <a:gd name="connsiteX247" fmla="*/ 2785756 w 5710521"/>
              <a:gd name="connsiteY247" fmla="*/ 915717 h 1236446"/>
              <a:gd name="connsiteX248" fmla="*/ 2798576 w 5710521"/>
              <a:gd name="connsiteY248" fmla="*/ 935011 h 1236446"/>
              <a:gd name="connsiteX249" fmla="*/ 2834930 w 5710521"/>
              <a:gd name="connsiteY249" fmla="*/ 953508 h 1236446"/>
              <a:gd name="connsiteX250" fmla="*/ 2856665 w 5710521"/>
              <a:gd name="connsiteY250" fmla="*/ 988425 h 1236446"/>
              <a:gd name="connsiteX251" fmla="*/ 2807094 w 5710521"/>
              <a:gd name="connsiteY251" fmla="*/ 1031520 h 1236446"/>
              <a:gd name="connsiteX252" fmla="*/ 2755900 w 5710521"/>
              <a:gd name="connsiteY252" fmla="*/ 1000620 h 1236446"/>
              <a:gd name="connsiteX253" fmla="*/ 2770917 w 5710521"/>
              <a:gd name="connsiteY253" fmla="*/ 988238 h 1236446"/>
              <a:gd name="connsiteX254" fmla="*/ 2806884 w 5710521"/>
              <a:gd name="connsiteY254" fmla="*/ 1012218 h 1236446"/>
              <a:gd name="connsiteX255" fmla="*/ 2834515 w 5710521"/>
              <a:gd name="connsiteY255" fmla="*/ 989446 h 1236446"/>
              <a:gd name="connsiteX256" fmla="*/ 2818892 w 5710521"/>
              <a:gd name="connsiteY256" fmla="*/ 968527 h 1236446"/>
              <a:gd name="connsiteX257" fmla="*/ 2786568 w 5710521"/>
              <a:gd name="connsiteY257" fmla="*/ 952675 h 1236446"/>
              <a:gd name="connsiteX258" fmla="*/ 2764022 w 5710521"/>
              <a:gd name="connsiteY258" fmla="*/ 916917 h 1236446"/>
              <a:gd name="connsiteX259" fmla="*/ 2809338 w 5710521"/>
              <a:gd name="connsiteY259" fmla="*/ 876301 h 1236446"/>
              <a:gd name="connsiteX260" fmla="*/ 833442 w 5710521"/>
              <a:gd name="connsiteY260" fmla="*/ 685801 h 1236446"/>
              <a:gd name="connsiteX261" fmla="*/ 930283 w 5710521"/>
              <a:gd name="connsiteY261" fmla="*/ 782645 h 1236446"/>
              <a:gd name="connsiteX262" fmla="*/ 833442 w 5710521"/>
              <a:gd name="connsiteY262" fmla="*/ 879489 h 1236446"/>
              <a:gd name="connsiteX263" fmla="*/ 736601 w 5710521"/>
              <a:gd name="connsiteY263" fmla="*/ 782645 h 1236446"/>
              <a:gd name="connsiteX264" fmla="*/ 833442 w 5710521"/>
              <a:gd name="connsiteY264" fmla="*/ 685801 h 1236446"/>
              <a:gd name="connsiteX265" fmla="*/ 902864 w 5710521"/>
              <a:gd name="connsiteY265" fmla="*/ 558801 h 1236446"/>
              <a:gd name="connsiteX266" fmla="*/ 980228 w 5710521"/>
              <a:gd name="connsiteY266" fmla="*/ 636164 h 1236446"/>
              <a:gd name="connsiteX267" fmla="*/ 932549 w 5710521"/>
              <a:gd name="connsiteY267" fmla="*/ 707615 h 1236446"/>
              <a:gd name="connsiteX268" fmla="*/ 833316 w 5710521"/>
              <a:gd name="connsiteY268" fmla="*/ 658313 h 1236446"/>
              <a:gd name="connsiteX269" fmla="*/ 828767 w 5710521"/>
              <a:gd name="connsiteY269" fmla="*/ 658403 h 1236446"/>
              <a:gd name="connsiteX270" fmla="*/ 825501 w 5710521"/>
              <a:gd name="connsiteY270" fmla="*/ 636164 h 1236446"/>
              <a:gd name="connsiteX271" fmla="*/ 902864 w 5710521"/>
              <a:gd name="connsiteY271" fmla="*/ 558801 h 1236446"/>
              <a:gd name="connsiteX272" fmla="*/ 641407 w 5710521"/>
              <a:gd name="connsiteY272" fmla="*/ 471338 h 1236446"/>
              <a:gd name="connsiteX273" fmla="*/ 641407 w 5710521"/>
              <a:gd name="connsiteY273" fmla="*/ 1168270 h 1236446"/>
              <a:gd name="connsiteX274" fmla="*/ 894478 w 5710521"/>
              <a:gd name="connsiteY274" fmla="*/ 938840 h 1236446"/>
              <a:gd name="connsiteX275" fmla="*/ 1097747 w 5710521"/>
              <a:gd name="connsiteY275" fmla="*/ 597444 h 1236446"/>
              <a:gd name="connsiteX276" fmla="*/ 1139992 w 5710521"/>
              <a:gd name="connsiteY276" fmla="*/ 471338 h 1236446"/>
              <a:gd name="connsiteX277" fmla="*/ 4741431 w 5710521"/>
              <a:gd name="connsiteY277" fmla="*/ 250706 h 1236446"/>
              <a:gd name="connsiteX278" fmla="*/ 4678665 w 5710521"/>
              <a:gd name="connsiteY278" fmla="*/ 414134 h 1236446"/>
              <a:gd name="connsiteX279" fmla="*/ 4804820 w 5710521"/>
              <a:gd name="connsiteY279" fmla="*/ 414134 h 1236446"/>
              <a:gd name="connsiteX280" fmla="*/ 1737990 w 5710521"/>
              <a:gd name="connsiteY280" fmla="*/ 240756 h 1236446"/>
              <a:gd name="connsiteX281" fmla="*/ 1737990 w 5710521"/>
              <a:gd name="connsiteY281" fmla="*/ 601183 h 1236446"/>
              <a:gd name="connsiteX282" fmla="*/ 1803878 w 5710521"/>
              <a:gd name="connsiteY282" fmla="*/ 601183 h 1236446"/>
              <a:gd name="connsiteX283" fmla="*/ 1919750 w 5710521"/>
              <a:gd name="connsiteY283" fmla="*/ 558308 h 1236446"/>
              <a:gd name="connsiteX284" fmla="*/ 1962921 w 5710521"/>
              <a:gd name="connsiteY284" fmla="*/ 420988 h 1236446"/>
              <a:gd name="connsiteX285" fmla="*/ 1919750 w 5710521"/>
              <a:gd name="connsiteY285" fmla="*/ 283631 h 1236446"/>
              <a:gd name="connsiteX286" fmla="*/ 1803878 w 5710521"/>
              <a:gd name="connsiteY286" fmla="*/ 240756 h 1236446"/>
              <a:gd name="connsiteX287" fmla="*/ 2308556 w 5710521"/>
              <a:gd name="connsiteY287" fmla="*/ 229295 h 1236446"/>
              <a:gd name="connsiteX288" fmla="*/ 2287442 w 5710521"/>
              <a:gd name="connsiteY288" fmla="*/ 230528 h 1236446"/>
              <a:gd name="connsiteX289" fmla="*/ 2204488 w 5710521"/>
              <a:gd name="connsiteY289" fmla="*/ 279315 h 1236446"/>
              <a:gd name="connsiteX290" fmla="*/ 2174964 w 5710521"/>
              <a:gd name="connsiteY290" fmla="*/ 388998 h 1236446"/>
              <a:gd name="connsiteX291" fmla="*/ 2178082 w 5710521"/>
              <a:gd name="connsiteY291" fmla="*/ 431252 h 1236446"/>
              <a:gd name="connsiteX292" fmla="*/ 2225295 w 5710521"/>
              <a:gd name="connsiteY292" fmla="*/ 554902 h 1236446"/>
              <a:gd name="connsiteX293" fmla="*/ 2324723 w 5710521"/>
              <a:gd name="connsiteY293" fmla="*/ 599660 h 1236446"/>
              <a:gd name="connsiteX294" fmla="*/ 2345855 w 5710521"/>
              <a:gd name="connsiteY294" fmla="*/ 598388 h 1236446"/>
              <a:gd name="connsiteX295" fmla="*/ 2428808 w 5710521"/>
              <a:gd name="connsiteY295" fmla="*/ 549621 h 1236446"/>
              <a:gd name="connsiteX296" fmla="*/ 2458314 w 5710521"/>
              <a:gd name="connsiteY296" fmla="*/ 439937 h 1236446"/>
              <a:gd name="connsiteX297" fmla="*/ 2455197 w 5710521"/>
              <a:gd name="connsiteY297" fmla="*/ 397684 h 1236446"/>
              <a:gd name="connsiteX298" fmla="*/ 2407966 w 5710521"/>
              <a:gd name="connsiteY298" fmla="*/ 274033 h 1236446"/>
              <a:gd name="connsiteX299" fmla="*/ 2308556 w 5710521"/>
              <a:gd name="connsiteY299" fmla="*/ 229295 h 1236446"/>
              <a:gd name="connsiteX300" fmla="*/ 5410201 w 5710521"/>
              <a:gd name="connsiteY300" fmla="*/ 215901 h 1236446"/>
              <a:gd name="connsiteX301" fmla="*/ 5692961 w 5710521"/>
              <a:gd name="connsiteY301" fmla="*/ 215901 h 1236446"/>
              <a:gd name="connsiteX302" fmla="*/ 5694805 w 5710521"/>
              <a:gd name="connsiteY302" fmla="*/ 228357 h 1236446"/>
              <a:gd name="connsiteX303" fmla="*/ 5703500 w 5710521"/>
              <a:gd name="connsiteY303" fmla="*/ 302294 h 1236446"/>
              <a:gd name="connsiteX304" fmla="*/ 5691685 w 5710521"/>
              <a:gd name="connsiteY304" fmla="*/ 304155 h 1236446"/>
              <a:gd name="connsiteX305" fmla="*/ 5673672 w 5710521"/>
              <a:gd name="connsiteY305" fmla="*/ 254142 h 1236446"/>
              <a:gd name="connsiteX306" fmla="*/ 5636384 w 5710521"/>
              <a:gd name="connsiteY306" fmla="*/ 240756 h 1236446"/>
              <a:gd name="connsiteX307" fmla="*/ 5497188 w 5710521"/>
              <a:gd name="connsiteY307" fmla="*/ 240756 h 1236446"/>
              <a:gd name="connsiteX308" fmla="*/ 5497188 w 5710521"/>
              <a:gd name="connsiteY308" fmla="*/ 405453 h 1236446"/>
              <a:gd name="connsiteX309" fmla="*/ 5582969 w 5710521"/>
              <a:gd name="connsiteY309" fmla="*/ 405453 h 1236446"/>
              <a:gd name="connsiteX310" fmla="*/ 5618690 w 5710521"/>
              <a:gd name="connsiteY310" fmla="*/ 399225 h 1236446"/>
              <a:gd name="connsiteX311" fmla="*/ 5630172 w 5710521"/>
              <a:gd name="connsiteY311" fmla="*/ 374389 h 1236446"/>
              <a:gd name="connsiteX312" fmla="*/ 5642624 w 5710521"/>
              <a:gd name="connsiteY312" fmla="*/ 374389 h 1236446"/>
              <a:gd name="connsiteX313" fmla="*/ 5642624 w 5710521"/>
              <a:gd name="connsiteY313" fmla="*/ 461371 h 1236446"/>
              <a:gd name="connsiteX314" fmla="*/ 5630172 w 5710521"/>
              <a:gd name="connsiteY314" fmla="*/ 461371 h 1236446"/>
              <a:gd name="connsiteX315" fmla="*/ 5618690 w 5710521"/>
              <a:gd name="connsiteY315" fmla="*/ 436497 h 1236446"/>
              <a:gd name="connsiteX316" fmla="*/ 5582969 w 5710521"/>
              <a:gd name="connsiteY316" fmla="*/ 430307 h 1236446"/>
              <a:gd name="connsiteX317" fmla="*/ 5497188 w 5710521"/>
              <a:gd name="connsiteY317" fmla="*/ 430307 h 1236446"/>
              <a:gd name="connsiteX318" fmla="*/ 5497188 w 5710521"/>
              <a:gd name="connsiteY318" fmla="*/ 601175 h 1236446"/>
              <a:gd name="connsiteX319" fmla="*/ 5642624 w 5710521"/>
              <a:gd name="connsiteY319" fmla="*/ 601175 h 1236446"/>
              <a:gd name="connsiteX320" fmla="*/ 5679884 w 5710521"/>
              <a:gd name="connsiteY320" fmla="*/ 587827 h 1236446"/>
              <a:gd name="connsiteX321" fmla="*/ 5697911 w 5710521"/>
              <a:gd name="connsiteY321" fmla="*/ 537795 h 1236446"/>
              <a:gd name="connsiteX322" fmla="*/ 5709726 w 5710521"/>
              <a:gd name="connsiteY322" fmla="*/ 539656 h 1236446"/>
              <a:gd name="connsiteX323" fmla="*/ 5701004 w 5710521"/>
              <a:gd name="connsiteY323" fmla="*/ 613612 h 1236446"/>
              <a:gd name="connsiteX324" fmla="*/ 5699146 w 5710521"/>
              <a:gd name="connsiteY324" fmla="*/ 626030 h 1236446"/>
              <a:gd name="connsiteX325" fmla="*/ 5410201 w 5710521"/>
              <a:gd name="connsiteY325" fmla="*/ 626030 h 1236446"/>
              <a:gd name="connsiteX326" fmla="*/ 5410201 w 5710521"/>
              <a:gd name="connsiteY326" fmla="*/ 613612 h 1236446"/>
              <a:gd name="connsiteX327" fmla="*/ 5435064 w 5710521"/>
              <a:gd name="connsiteY327" fmla="*/ 602125 h 1236446"/>
              <a:gd name="connsiteX328" fmla="*/ 5441291 w 5710521"/>
              <a:gd name="connsiteY328" fmla="*/ 566371 h 1236446"/>
              <a:gd name="connsiteX329" fmla="*/ 5441291 w 5710521"/>
              <a:gd name="connsiteY329" fmla="*/ 275579 h 1236446"/>
              <a:gd name="connsiteX330" fmla="*/ 5435064 w 5710521"/>
              <a:gd name="connsiteY330" fmla="*/ 239844 h 1236446"/>
              <a:gd name="connsiteX331" fmla="*/ 5410201 w 5710521"/>
              <a:gd name="connsiteY331" fmla="*/ 228357 h 1236446"/>
              <a:gd name="connsiteX332" fmla="*/ 4681801 w 5710521"/>
              <a:gd name="connsiteY332" fmla="*/ 215901 h 1236446"/>
              <a:gd name="connsiteX333" fmla="*/ 4788059 w 5710521"/>
              <a:gd name="connsiteY333" fmla="*/ 215901 h 1236446"/>
              <a:gd name="connsiteX334" fmla="*/ 4924122 w 5710521"/>
              <a:gd name="connsiteY334" fmla="*/ 570081 h 1236446"/>
              <a:gd name="connsiteX335" fmla="*/ 4946179 w 5710521"/>
              <a:gd name="connsiteY335" fmla="*/ 602721 h 1236446"/>
              <a:gd name="connsiteX336" fmla="*/ 4982526 w 5710521"/>
              <a:gd name="connsiteY336" fmla="*/ 613620 h 1236446"/>
              <a:gd name="connsiteX337" fmla="*/ 4982526 w 5710521"/>
              <a:gd name="connsiteY337" fmla="*/ 626038 h 1236446"/>
              <a:gd name="connsiteX338" fmla="*/ 4823451 w 5710521"/>
              <a:gd name="connsiteY338" fmla="*/ 626038 h 1236446"/>
              <a:gd name="connsiteX339" fmla="*/ 4823451 w 5710521"/>
              <a:gd name="connsiteY339" fmla="*/ 613620 h 1236446"/>
              <a:gd name="connsiteX340" fmla="*/ 4859486 w 5710521"/>
              <a:gd name="connsiteY340" fmla="*/ 608645 h 1236446"/>
              <a:gd name="connsiteX341" fmla="*/ 4870058 w 5710521"/>
              <a:gd name="connsiteY341" fmla="*/ 593113 h 1236446"/>
              <a:gd name="connsiteX342" fmla="*/ 4864471 w 5710521"/>
              <a:gd name="connsiteY342" fmla="*/ 570081 h 1236446"/>
              <a:gd name="connsiteX343" fmla="*/ 4814146 w 5710521"/>
              <a:gd name="connsiteY343" fmla="*/ 439008 h 1236446"/>
              <a:gd name="connsiteX344" fmla="*/ 4668737 w 5710521"/>
              <a:gd name="connsiteY344" fmla="*/ 439008 h 1236446"/>
              <a:gd name="connsiteX345" fmla="*/ 4618391 w 5710521"/>
              <a:gd name="connsiteY345" fmla="*/ 570081 h 1236446"/>
              <a:gd name="connsiteX346" fmla="*/ 4612804 w 5710521"/>
              <a:gd name="connsiteY346" fmla="*/ 593113 h 1236446"/>
              <a:gd name="connsiteX347" fmla="*/ 4623376 w 5710521"/>
              <a:gd name="connsiteY347" fmla="*/ 608645 h 1236446"/>
              <a:gd name="connsiteX348" fmla="*/ 4659391 w 5710521"/>
              <a:gd name="connsiteY348" fmla="*/ 613620 h 1236446"/>
              <a:gd name="connsiteX349" fmla="*/ 4659391 w 5710521"/>
              <a:gd name="connsiteY349" fmla="*/ 626038 h 1236446"/>
              <a:gd name="connsiteX350" fmla="*/ 4533900 w 5710521"/>
              <a:gd name="connsiteY350" fmla="*/ 626038 h 1236446"/>
              <a:gd name="connsiteX351" fmla="*/ 4533900 w 5710521"/>
              <a:gd name="connsiteY351" fmla="*/ 613620 h 1236446"/>
              <a:gd name="connsiteX352" fmla="*/ 4570247 w 5710521"/>
              <a:gd name="connsiteY352" fmla="*/ 602721 h 1236446"/>
              <a:gd name="connsiteX353" fmla="*/ 4592305 w 5710521"/>
              <a:gd name="connsiteY353" fmla="*/ 570081 h 1236446"/>
              <a:gd name="connsiteX354" fmla="*/ 4711606 w 5710521"/>
              <a:gd name="connsiteY354" fmla="*/ 260029 h 1236446"/>
              <a:gd name="connsiteX355" fmla="*/ 4714098 w 5710521"/>
              <a:gd name="connsiteY355" fmla="*/ 245731 h 1236446"/>
              <a:gd name="connsiteX356" fmla="*/ 4706954 w 5710521"/>
              <a:gd name="connsiteY356" fmla="*/ 232686 h 1236446"/>
              <a:gd name="connsiteX357" fmla="*/ 4681801 w 5710521"/>
              <a:gd name="connsiteY357" fmla="*/ 228338 h 1236446"/>
              <a:gd name="connsiteX358" fmla="*/ 3289300 w 5710521"/>
              <a:gd name="connsiteY358" fmla="*/ 215901 h 1236446"/>
              <a:gd name="connsiteX359" fmla="*/ 3366896 w 5710521"/>
              <a:gd name="connsiteY359" fmla="*/ 215901 h 1236446"/>
              <a:gd name="connsiteX360" fmla="*/ 3636651 w 5710521"/>
              <a:gd name="connsiteY360" fmla="*/ 563257 h 1236446"/>
              <a:gd name="connsiteX361" fmla="*/ 3636651 w 5710521"/>
              <a:gd name="connsiteY361" fmla="*/ 275560 h 1236446"/>
              <a:gd name="connsiteX362" fmla="*/ 3630415 w 5710521"/>
              <a:gd name="connsiteY362" fmla="*/ 239844 h 1236446"/>
              <a:gd name="connsiteX363" fmla="*/ 3605602 w 5710521"/>
              <a:gd name="connsiteY363" fmla="*/ 228357 h 1236446"/>
              <a:gd name="connsiteX364" fmla="*/ 3605602 w 5710521"/>
              <a:gd name="connsiteY364" fmla="*/ 215901 h 1236446"/>
              <a:gd name="connsiteX365" fmla="*/ 3692589 w 5710521"/>
              <a:gd name="connsiteY365" fmla="*/ 215901 h 1236446"/>
              <a:gd name="connsiteX366" fmla="*/ 3692589 w 5710521"/>
              <a:gd name="connsiteY366" fmla="*/ 228357 h 1236446"/>
              <a:gd name="connsiteX367" fmla="*/ 3667719 w 5710521"/>
              <a:gd name="connsiteY367" fmla="*/ 239844 h 1236446"/>
              <a:gd name="connsiteX368" fmla="*/ 3661502 w 5710521"/>
              <a:gd name="connsiteY368" fmla="*/ 275560 h 1236446"/>
              <a:gd name="connsiteX369" fmla="*/ 3661502 w 5710521"/>
              <a:gd name="connsiteY369" fmla="*/ 626030 h 1236446"/>
              <a:gd name="connsiteX370" fmla="*/ 3614974 w 5710521"/>
              <a:gd name="connsiteY370" fmla="*/ 626030 h 1236446"/>
              <a:gd name="connsiteX371" fmla="*/ 3345219 w 5710521"/>
              <a:gd name="connsiteY371" fmla="*/ 278673 h 1236446"/>
              <a:gd name="connsiteX372" fmla="*/ 3345219 w 5710521"/>
              <a:gd name="connsiteY372" fmla="*/ 566371 h 1236446"/>
              <a:gd name="connsiteX373" fmla="*/ 3351455 w 5710521"/>
              <a:gd name="connsiteY373" fmla="*/ 602087 h 1236446"/>
              <a:gd name="connsiteX374" fmla="*/ 3376306 w 5710521"/>
              <a:gd name="connsiteY374" fmla="*/ 613612 h 1236446"/>
              <a:gd name="connsiteX375" fmla="*/ 3376306 w 5710521"/>
              <a:gd name="connsiteY375" fmla="*/ 626030 h 1236446"/>
              <a:gd name="connsiteX376" fmla="*/ 3289300 w 5710521"/>
              <a:gd name="connsiteY376" fmla="*/ 626030 h 1236446"/>
              <a:gd name="connsiteX377" fmla="*/ 3289300 w 5710521"/>
              <a:gd name="connsiteY377" fmla="*/ 613612 h 1236446"/>
              <a:gd name="connsiteX378" fmla="*/ 3314151 w 5710521"/>
              <a:gd name="connsiteY378" fmla="*/ 602087 h 1236446"/>
              <a:gd name="connsiteX379" fmla="*/ 3320368 w 5710521"/>
              <a:gd name="connsiteY379" fmla="*/ 566371 h 1236446"/>
              <a:gd name="connsiteX380" fmla="*/ 3320368 w 5710521"/>
              <a:gd name="connsiteY380" fmla="*/ 275560 h 1236446"/>
              <a:gd name="connsiteX381" fmla="*/ 3314151 w 5710521"/>
              <a:gd name="connsiteY381" fmla="*/ 239844 h 1236446"/>
              <a:gd name="connsiteX382" fmla="*/ 3289300 w 5710521"/>
              <a:gd name="connsiteY382" fmla="*/ 228357 h 1236446"/>
              <a:gd name="connsiteX383" fmla="*/ 1651001 w 5710521"/>
              <a:gd name="connsiteY383" fmla="*/ 215901 h 1236446"/>
              <a:gd name="connsiteX384" fmla="*/ 1816276 w 5710521"/>
              <a:gd name="connsiteY384" fmla="*/ 215901 h 1236446"/>
              <a:gd name="connsiteX385" fmla="*/ 1906705 w 5710521"/>
              <a:gd name="connsiteY385" fmla="*/ 231452 h 1236446"/>
              <a:gd name="connsiteX386" fmla="*/ 1985298 w 5710521"/>
              <a:gd name="connsiteY386" fmla="*/ 292669 h 1236446"/>
              <a:gd name="connsiteX387" fmla="*/ 2018847 w 5710521"/>
              <a:gd name="connsiteY387" fmla="*/ 420988 h 1236446"/>
              <a:gd name="connsiteX388" fmla="*/ 1955802 w 5710521"/>
              <a:gd name="connsiteY388" fmla="*/ 582841 h 1236446"/>
              <a:gd name="connsiteX389" fmla="*/ 1816276 w 5710521"/>
              <a:gd name="connsiteY389" fmla="*/ 626038 h 1236446"/>
              <a:gd name="connsiteX390" fmla="*/ 1651001 w 5710521"/>
              <a:gd name="connsiteY390" fmla="*/ 626038 h 1236446"/>
              <a:gd name="connsiteX391" fmla="*/ 1651001 w 5710521"/>
              <a:gd name="connsiteY391" fmla="*/ 613601 h 1236446"/>
              <a:gd name="connsiteX392" fmla="*/ 1675864 w 5710521"/>
              <a:gd name="connsiteY392" fmla="*/ 602132 h 1236446"/>
              <a:gd name="connsiteX393" fmla="*/ 1682063 w 5710521"/>
              <a:gd name="connsiteY393" fmla="*/ 566378 h 1236446"/>
              <a:gd name="connsiteX394" fmla="*/ 1682063 w 5710521"/>
              <a:gd name="connsiteY394" fmla="*/ 275561 h 1236446"/>
              <a:gd name="connsiteX395" fmla="*/ 1675864 w 5710521"/>
              <a:gd name="connsiteY395" fmla="*/ 239845 h 1236446"/>
              <a:gd name="connsiteX396" fmla="*/ 1651001 w 5710521"/>
              <a:gd name="connsiteY396" fmla="*/ 228357 h 1236446"/>
              <a:gd name="connsiteX397" fmla="*/ 4976253 w 5710521"/>
              <a:gd name="connsiteY397" fmla="*/ 215900 h 1236446"/>
              <a:gd name="connsiteX398" fmla="*/ 5311787 w 5710521"/>
              <a:gd name="connsiteY398" fmla="*/ 215900 h 1236446"/>
              <a:gd name="connsiteX399" fmla="*/ 5313686 w 5710521"/>
              <a:gd name="connsiteY399" fmla="*/ 228336 h 1236446"/>
              <a:gd name="connsiteX400" fmla="*/ 5322372 w 5710521"/>
              <a:gd name="connsiteY400" fmla="*/ 302270 h 1236446"/>
              <a:gd name="connsiteX401" fmla="*/ 5310566 w 5710521"/>
              <a:gd name="connsiteY401" fmla="*/ 304130 h 1236446"/>
              <a:gd name="connsiteX402" fmla="*/ 5292534 w 5710521"/>
              <a:gd name="connsiteY402" fmla="*/ 254101 h 1236446"/>
              <a:gd name="connsiteX403" fmla="*/ 5255282 w 5710521"/>
              <a:gd name="connsiteY403" fmla="*/ 240753 h 1236446"/>
              <a:gd name="connsiteX404" fmla="*/ 5171976 w 5710521"/>
              <a:gd name="connsiteY404" fmla="*/ 240753 h 1236446"/>
              <a:gd name="connsiteX405" fmla="*/ 5171976 w 5710521"/>
              <a:gd name="connsiteY405" fmla="*/ 566353 h 1236446"/>
              <a:gd name="connsiteX406" fmla="*/ 5178217 w 5710521"/>
              <a:gd name="connsiteY406" fmla="*/ 602086 h 1236446"/>
              <a:gd name="connsiteX407" fmla="*/ 5203069 w 5710521"/>
              <a:gd name="connsiteY407" fmla="*/ 613573 h 1236446"/>
              <a:gd name="connsiteX408" fmla="*/ 5203069 w 5710521"/>
              <a:gd name="connsiteY408" fmla="*/ 626009 h 1236446"/>
              <a:gd name="connsiteX409" fmla="*/ 5085004 w 5710521"/>
              <a:gd name="connsiteY409" fmla="*/ 626009 h 1236446"/>
              <a:gd name="connsiteX410" fmla="*/ 5085004 w 5710521"/>
              <a:gd name="connsiteY410" fmla="*/ 613573 h 1236446"/>
              <a:gd name="connsiteX411" fmla="*/ 5109839 w 5710521"/>
              <a:gd name="connsiteY411" fmla="*/ 602086 h 1236446"/>
              <a:gd name="connsiteX412" fmla="*/ 5116081 w 5710521"/>
              <a:gd name="connsiteY412" fmla="*/ 566353 h 1236446"/>
              <a:gd name="connsiteX413" fmla="*/ 5116081 w 5710521"/>
              <a:gd name="connsiteY413" fmla="*/ 240753 h 1236446"/>
              <a:gd name="connsiteX414" fmla="*/ 5032791 w 5710521"/>
              <a:gd name="connsiteY414" fmla="*/ 240753 h 1236446"/>
              <a:gd name="connsiteX415" fmla="*/ 4995523 w 5710521"/>
              <a:gd name="connsiteY415" fmla="*/ 254101 h 1236446"/>
              <a:gd name="connsiteX416" fmla="*/ 4977491 w 5710521"/>
              <a:gd name="connsiteY416" fmla="*/ 304130 h 1236446"/>
              <a:gd name="connsiteX417" fmla="*/ 4965701 w 5710521"/>
              <a:gd name="connsiteY417" fmla="*/ 302270 h 1236446"/>
              <a:gd name="connsiteX418" fmla="*/ 4974387 w 5710521"/>
              <a:gd name="connsiteY418" fmla="*/ 228336 h 1236446"/>
              <a:gd name="connsiteX419" fmla="*/ 4176169 w 5710521"/>
              <a:gd name="connsiteY419" fmla="*/ 215900 h 1236446"/>
              <a:gd name="connsiteX420" fmla="*/ 4511688 w 5710521"/>
              <a:gd name="connsiteY420" fmla="*/ 215900 h 1236446"/>
              <a:gd name="connsiteX421" fmla="*/ 4513587 w 5710521"/>
              <a:gd name="connsiteY421" fmla="*/ 228336 h 1236446"/>
              <a:gd name="connsiteX422" fmla="*/ 4522272 w 5710521"/>
              <a:gd name="connsiteY422" fmla="*/ 302270 h 1236446"/>
              <a:gd name="connsiteX423" fmla="*/ 4510466 w 5710521"/>
              <a:gd name="connsiteY423" fmla="*/ 304130 h 1236446"/>
              <a:gd name="connsiteX424" fmla="*/ 4492434 w 5710521"/>
              <a:gd name="connsiteY424" fmla="*/ 254101 h 1236446"/>
              <a:gd name="connsiteX425" fmla="*/ 4455182 w 5710521"/>
              <a:gd name="connsiteY425" fmla="*/ 240753 h 1236446"/>
              <a:gd name="connsiteX426" fmla="*/ 4371876 w 5710521"/>
              <a:gd name="connsiteY426" fmla="*/ 240753 h 1236446"/>
              <a:gd name="connsiteX427" fmla="*/ 4371876 w 5710521"/>
              <a:gd name="connsiteY427" fmla="*/ 566353 h 1236446"/>
              <a:gd name="connsiteX428" fmla="*/ 4378118 w 5710521"/>
              <a:gd name="connsiteY428" fmla="*/ 602086 h 1236446"/>
              <a:gd name="connsiteX429" fmla="*/ 4402969 w 5710521"/>
              <a:gd name="connsiteY429" fmla="*/ 613573 h 1236446"/>
              <a:gd name="connsiteX430" fmla="*/ 4402969 w 5710521"/>
              <a:gd name="connsiteY430" fmla="*/ 626009 h 1236446"/>
              <a:gd name="connsiteX431" fmla="*/ 4284904 w 5710521"/>
              <a:gd name="connsiteY431" fmla="*/ 626009 h 1236446"/>
              <a:gd name="connsiteX432" fmla="*/ 4284904 w 5710521"/>
              <a:gd name="connsiteY432" fmla="*/ 613573 h 1236446"/>
              <a:gd name="connsiteX433" fmla="*/ 4309739 w 5710521"/>
              <a:gd name="connsiteY433" fmla="*/ 602086 h 1236446"/>
              <a:gd name="connsiteX434" fmla="*/ 4315981 w 5710521"/>
              <a:gd name="connsiteY434" fmla="*/ 566353 h 1236446"/>
              <a:gd name="connsiteX435" fmla="*/ 4315981 w 5710521"/>
              <a:gd name="connsiteY435" fmla="*/ 240753 h 1236446"/>
              <a:gd name="connsiteX436" fmla="*/ 4232692 w 5710521"/>
              <a:gd name="connsiteY436" fmla="*/ 240753 h 1236446"/>
              <a:gd name="connsiteX437" fmla="*/ 4195439 w 5710521"/>
              <a:gd name="connsiteY437" fmla="*/ 254101 h 1236446"/>
              <a:gd name="connsiteX438" fmla="*/ 4177391 w 5710521"/>
              <a:gd name="connsiteY438" fmla="*/ 304130 h 1236446"/>
              <a:gd name="connsiteX439" fmla="*/ 4165601 w 5710521"/>
              <a:gd name="connsiteY439" fmla="*/ 302270 h 1236446"/>
              <a:gd name="connsiteX440" fmla="*/ 4174287 w 5710521"/>
              <a:gd name="connsiteY440" fmla="*/ 228336 h 1236446"/>
              <a:gd name="connsiteX441" fmla="*/ 2540000 w 5710521"/>
              <a:gd name="connsiteY441" fmla="*/ 215900 h 1236446"/>
              <a:gd name="connsiteX442" fmla="*/ 2698445 w 5710521"/>
              <a:gd name="connsiteY442" fmla="*/ 215900 h 1236446"/>
              <a:gd name="connsiteX443" fmla="*/ 2698445 w 5710521"/>
              <a:gd name="connsiteY443" fmla="*/ 228336 h 1236446"/>
              <a:gd name="connsiteX444" fmla="*/ 2661167 w 5710521"/>
              <a:gd name="connsiteY444" fmla="*/ 233918 h 1236446"/>
              <a:gd name="connsiteX445" fmla="*/ 2650609 w 5710521"/>
              <a:gd name="connsiteY445" fmla="*/ 251310 h 1236446"/>
              <a:gd name="connsiteX446" fmla="*/ 2654954 w 5710521"/>
              <a:gd name="connsiteY446" fmla="*/ 272461 h 1236446"/>
              <a:gd name="connsiteX447" fmla="*/ 2758739 w 5710521"/>
              <a:gd name="connsiteY447" fmla="*/ 585623 h 1236446"/>
              <a:gd name="connsiteX448" fmla="*/ 2874305 w 5710521"/>
              <a:gd name="connsiteY448" fmla="*/ 215900 h 1236446"/>
              <a:gd name="connsiteX449" fmla="*/ 2932732 w 5710521"/>
              <a:gd name="connsiteY449" fmla="*/ 215900 h 1236446"/>
              <a:gd name="connsiteX450" fmla="*/ 3047687 w 5710521"/>
              <a:gd name="connsiteY450" fmla="*/ 585623 h 1236446"/>
              <a:gd name="connsiteX451" fmla="*/ 3152662 w 5710521"/>
              <a:gd name="connsiteY451" fmla="*/ 272461 h 1236446"/>
              <a:gd name="connsiteX452" fmla="*/ 3157652 w 5710521"/>
              <a:gd name="connsiteY452" fmla="*/ 250702 h 1236446"/>
              <a:gd name="connsiteX453" fmla="*/ 3146771 w 5710521"/>
              <a:gd name="connsiteY453" fmla="*/ 233918 h 1236446"/>
              <a:gd name="connsiteX454" fmla="*/ 3109783 w 5710521"/>
              <a:gd name="connsiteY454" fmla="*/ 228336 h 1236446"/>
              <a:gd name="connsiteX455" fmla="*/ 3109783 w 5710521"/>
              <a:gd name="connsiteY455" fmla="*/ 215900 h 1236446"/>
              <a:gd name="connsiteX456" fmla="*/ 3235329 w 5710521"/>
              <a:gd name="connsiteY456" fmla="*/ 215900 h 1236446"/>
              <a:gd name="connsiteX457" fmla="*/ 3235329 w 5710521"/>
              <a:gd name="connsiteY457" fmla="*/ 228336 h 1236446"/>
              <a:gd name="connsiteX458" fmla="*/ 3199951 w 5710521"/>
              <a:gd name="connsiteY458" fmla="*/ 239215 h 1236446"/>
              <a:gd name="connsiteX459" fmla="*/ 3178769 w 5710521"/>
              <a:gd name="connsiteY459" fmla="*/ 272461 h 1236446"/>
              <a:gd name="connsiteX460" fmla="*/ 3060080 w 5710521"/>
              <a:gd name="connsiteY460" fmla="*/ 626007 h 1236446"/>
              <a:gd name="connsiteX461" fmla="*/ 3001685 w 5710521"/>
              <a:gd name="connsiteY461" fmla="*/ 626007 h 1236446"/>
              <a:gd name="connsiteX462" fmla="*/ 2887375 w 5710521"/>
              <a:gd name="connsiteY462" fmla="*/ 256892 h 1236446"/>
              <a:gd name="connsiteX463" fmla="*/ 2772388 w 5710521"/>
              <a:gd name="connsiteY463" fmla="*/ 626007 h 1236446"/>
              <a:gd name="connsiteX464" fmla="*/ 2713993 w 5710521"/>
              <a:gd name="connsiteY464" fmla="*/ 626007 h 1236446"/>
              <a:gd name="connsiteX465" fmla="*/ 2595916 w 5710521"/>
              <a:gd name="connsiteY465" fmla="*/ 272461 h 1236446"/>
              <a:gd name="connsiteX466" fmla="*/ 2575410 w 5710521"/>
              <a:gd name="connsiteY466" fmla="*/ 239500 h 1236446"/>
              <a:gd name="connsiteX467" fmla="*/ 2540000 w 5710521"/>
              <a:gd name="connsiteY467" fmla="*/ 228336 h 1236446"/>
              <a:gd name="connsiteX468" fmla="*/ 3936664 w 5710521"/>
              <a:gd name="connsiteY468" fmla="*/ 203201 h 1236446"/>
              <a:gd name="connsiteX469" fmla="*/ 4080172 w 5710521"/>
              <a:gd name="connsiteY469" fmla="*/ 229786 h 1236446"/>
              <a:gd name="connsiteX470" fmla="*/ 4070159 w 5710521"/>
              <a:gd name="connsiteY470" fmla="*/ 300366 h 1236446"/>
              <a:gd name="connsiteX471" fmla="*/ 4057882 w 5710521"/>
              <a:gd name="connsiteY471" fmla="*/ 302244 h 1236446"/>
              <a:gd name="connsiteX472" fmla="*/ 3936041 w 5710521"/>
              <a:gd name="connsiteY472" fmla="*/ 228045 h 1236446"/>
              <a:gd name="connsiteX473" fmla="*/ 3860239 w 5710521"/>
              <a:gd name="connsiteY473" fmla="*/ 246394 h 1236446"/>
              <a:gd name="connsiteX474" fmla="*/ 3834743 w 5710521"/>
              <a:gd name="connsiteY474" fmla="*/ 298899 h 1236446"/>
              <a:gd name="connsiteX475" fmla="*/ 3848418 w 5710521"/>
              <a:gd name="connsiteY475" fmla="*/ 335245 h 1236446"/>
              <a:gd name="connsiteX476" fmla="*/ 3882923 w 5710521"/>
              <a:gd name="connsiteY476" fmla="*/ 358857 h 1236446"/>
              <a:gd name="connsiteX477" fmla="*/ 3937895 w 5710521"/>
              <a:gd name="connsiteY477" fmla="*/ 378419 h 1236446"/>
              <a:gd name="connsiteX478" fmla="*/ 4029257 w 5710521"/>
              <a:gd name="connsiteY478" fmla="*/ 410736 h 1236446"/>
              <a:gd name="connsiteX479" fmla="*/ 4079898 w 5710521"/>
              <a:gd name="connsiteY479" fmla="*/ 447395 h 1236446"/>
              <a:gd name="connsiteX480" fmla="*/ 4100091 w 5710521"/>
              <a:gd name="connsiteY480" fmla="*/ 510150 h 1236446"/>
              <a:gd name="connsiteX481" fmla="*/ 4056302 w 5710521"/>
              <a:gd name="connsiteY481" fmla="*/ 599334 h 1236446"/>
              <a:gd name="connsiteX482" fmla="*/ 3935996 w 5710521"/>
              <a:gd name="connsiteY482" fmla="*/ 625743 h 1236446"/>
              <a:gd name="connsiteX483" fmla="*/ 3771901 w 5710521"/>
              <a:gd name="connsiteY483" fmla="*/ 592174 h 1236446"/>
              <a:gd name="connsiteX484" fmla="*/ 3787778 w 5710521"/>
              <a:gd name="connsiteY484" fmla="*/ 521222 h 1236446"/>
              <a:gd name="connsiteX485" fmla="*/ 3800070 w 5710521"/>
              <a:gd name="connsiteY485" fmla="*/ 519364 h 1236446"/>
              <a:gd name="connsiteX486" fmla="*/ 3926363 w 5710521"/>
              <a:gd name="connsiteY486" fmla="*/ 600879 h 1236446"/>
              <a:gd name="connsiteX487" fmla="*/ 4044147 w 5710521"/>
              <a:gd name="connsiteY487" fmla="*/ 521966 h 1236446"/>
              <a:gd name="connsiteX488" fmla="*/ 4031430 w 5710521"/>
              <a:gd name="connsiteY488" fmla="*/ 482822 h 1236446"/>
              <a:gd name="connsiteX489" fmla="*/ 3997243 w 5710521"/>
              <a:gd name="connsiteY489" fmla="*/ 457333 h 1236446"/>
              <a:gd name="connsiteX490" fmla="*/ 3937895 w 5710521"/>
              <a:gd name="connsiteY490" fmla="*/ 435579 h 1236446"/>
              <a:gd name="connsiteX491" fmla="*/ 3919890 w 5710521"/>
              <a:gd name="connsiteY491" fmla="*/ 429985 h 1236446"/>
              <a:gd name="connsiteX492" fmla="*/ 3842841 w 5710521"/>
              <a:gd name="connsiteY492" fmla="*/ 402363 h 1236446"/>
              <a:gd name="connsiteX493" fmla="*/ 3797168 w 5710521"/>
              <a:gd name="connsiteY493" fmla="*/ 368481 h 1236446"/>
              <a:gd name="connsiteX494" fmla="*/ 3778844 w 5710521"/>
              <a:gd name="connsiteY494" fmla="*/ 311947 h 1236446"/>
              <a:gd name="connsiteX495" fmla="*/ 3823864 w 5710521"/>
              <a:gd name="connsiteY495" fmla="*/ 230236 h 1236446"/>
              <a:gd name="connsiteX496" fmla="*/ 3936664 w 5710521"/>
              <a:gd name="connsiteY496" fmla="*/ 203201 h 1236446"/>
              <a:gd name="connsiteX497" fmla="*/ 2316621 w 5710521"/>
              <a:gd name="connsiteY497" fmla="*/ 203200 h 1236446"/>
              <a:gd name="connsiteX498" fmla="*/ 2420109 w 5710521"/>
              <a:gd name="connsiteY498" fmla="*/ 230528 h 1236446"/>
              <a:gd name="connsiteX499" fmla="*/ 2488436 w 5710521"/>
              <a:gd name="connsiteY499" fmla="*/ 305724 h 1236446"/>
              <a:gd name="connsiteX500" fmla="*/ 2512378 w 5710521"/>
              <a:gd name="connsiteY500" fmla="*/ 414448 h 1236446"/>
              <a:gd name="connsiteX501" fmla="*/ 2488436 w 5710521"/>
              <a:gd name="connsiteY501" fmla="*/ 523193 h 1236446"/>
              <a:gd name="connsiteX502" fmla="*/ 2420109 w 5710521"/>
              <a:gd name="connsiteY502" fmla="*/ 598388 h 1236446"/>
              <a:gd name="connsiteX503" fmla="*/ 2316621 w 5710521"/>
              <a:gd name="connsiteY503" fmla="*/ 625736 h 1236446"/>
              <a:gd name="connsiteX504" fmla="*/ 2213188 w 5710521"/>
              <a:gd name="connsiteY504" fmla="*/ 598388 h 1236446"/>
              <a:gd name="connsiteX505" fmla="*/ 2144806 w 5710521"/>
              <a:gd name="connsiteY505" fmla="*/ 523193 h 1236446"/>
              <a:gd name="connsiteX506" fmla="*/ 2120901 w 5710521"/>
              <a:gd name="connsiteY506" fmla="*/ 414448 h 1236446"/>
              <a:gd name="connsiteX507" fmla="*/ 2144806 w 5710521"/>
              <a:gd name="connsiteY507" fmla="*/ 305724 h 1236446"/>
              <a:gd name="connsiteX508" fmla="*/ 2213188 w 5710521"/>
              <a:gd name="connsiteY508" fmla="*/ 230528 h 1236446"/>
              <a:gd name="connsiteX509" fmla="*/ 2316621 w 5710521"/>
              <a:gd name="connsiteY509" fmla="*/ 203200 h 1236446"/>
              <a:gd name="connsiteX510" fmla="*/ 1094024 w 5710521"/>
              <a:gd name="connsiteY510" fmla="*/ 165101 h 1236446"/>
              <a:gd name="connsiteX511" fmla="*/ 1094024 w 5710521"/>
              <a:gd name="connsiteY511" fmla="*/ 341715 h 1236446"/>
              <a:gd name="connsiteX512" fmla="*/ 927100 w 5710521"/>
              <a:gd name="connsiteY512" fmla="*/ 341715 h 1236446"/>
              <a:gd name="connsiteX513" fmla="*/ 1052293 w 5710521"/>
              <a:gd name="connsiteY513" fmla="*/ 304307 h 1236446"/>
              <a:gd name="connsiteX514" fmla="*/ 1052293 w 5710521"/>
              <a:gd name="connsiteY514" fmla="*/ 189165 h 1236446"/>
              <a:gd name="connsiteX515" fmla="*/ 736600 w 5710521"/>
              <a:gd name="connsiteY515" fmla="*/ 165101 h 1236446"/>
              <a:gd name="connsiteX516" fmla="*/ 778331 w 5710521"/>
              <a:gd name="connsiteY516" fmla="*/ 189165 h 1236446"/>
              <a:gd name="connsiteX517" fmla="*/ 778331 w 5710521"/>
              <a:gd name="connsiteY517" fmla="*/ 304307 h 1236446"/>
              <a:gd name="connsiteX518" fmla="*/ 903524 w 5710521"/>
              <a:gd name="connsiteY518" fmla="*/ 341715 h 1236446"/>
              <a:gd name="connsiteX519" fmla="*/ 736600 w 5710521"/>
              <a:gd name="connsiteY519" fmla="*/ 341715 h 1236446"/>
              <a:gd name="connsiteX520" fmla="*/ 1024469 w 5710521"/>
              <a:gd name="connsiteY520" fmla="*/ 139701 h 1236446"/>
              <a:gd name="connsiteX521" fmla="*/ 1024469 w 5710521"/>
              <a:gd name="connsiteY521" fmla="*/ 283742 h 1236446"/>
              <a:gd name="connsiteX522" fmla="*/ 927101 w 5710521"/>
              <a:gd name="connsiteY522" fmla="*/ 338150 h 1236446"/>
              <a:gd name="connsiteX523" fmla="*/ 927101 w 5710521"/>
              <a:gd name="connsiteY523" fmla="*/ 214707 h 1236446"/>
              <a:gd name="connsiteX524" fmla="*/ 943919 w 5710521"/>
              <a:gd name="connsiteY524" fmla="*/ 185721 h 1236446"/>
              <a:gd name="connsiteX525" fmla="*/ 812800 w 5710521"/>
              <a:gd name="connsiteY525" fmla="*/ 139701 h 1236446"/>
              <a:gd name="connsiteX526" fmla="*/ 893351 w 5710521"/>
              <a:gd name="connsiteY526" fmla="*/ 185721 h 1236446"/>
              <a:gd name="connsiteX527" fmla="*/ 910170 w 5710521"/>
              <a:gd name="connsiteY527" fmla="*/ 214707 h 1236446"/>
              <a:gd name="connsiteX528" fmla="*/ 910170 w 5710521"/>
              <a:gd name="connsiteY528" fmla="*/ 338150 h 1236446"/>
              <a:gd name="connsiteX529" fmla="*/ 812800 w 5710521"/>
              <a:gd name="connsiteY529" fmla="*/ 283742 h 1236446"/>
              <a:gd name="connsiteX530" fmla="*/ 345298 w 5710521"/>
              <a:gd name="connsiteY530" fmla="*/ 114299 h 1236446"/>
              <a:gd name="connsiteX531" fmla="*/ 378546 w 5710521"/>
              <a:gd name="connsiteY531" fmla="*/ 118252 h 1236446"/>
              <a:gd name="connsiteX532" fmla="*/ 437833 w 5710521"/>
              <a:gd name="connsiteY532" fmla="*/ 139833 h 1236446"/>
              <a:gd name="connsiteX533" fmla="*/ 468198 w 5710521"/>
              <a:gd name="connsiteY533" fmla="*/ 149484 h 1236446"/>
              <a:gd name="connsiteX534" fmla="*/ 478160 w 5710521"/>
              <a:gd name="connsiteY534" fmla="*/ 170496 h 1236446"/>
              <a:gd name="connsiteX535" fmla="*/ 447519 w 5710521"/>
              <a:gd name="connsiteY535" fmla="*/ 198765 h 1236446"/>
              <a:gd name="connsiteX536" fmla="*/ 381893 w 5710521"/>
              <a:gd name="connsiteY536" fmla="*/ 202640 h 1236446"/>
              <a:gd name="connsiteX537" fmla="*/ 337634 w 5710521"/>
              <a:gd name="connsiteY537" fmla="*/ 190101 h 1236446"/>
              <a:gd name="connsiteX538" fmla="*/ 340179 w 5710521"/>
              <a:gd name="connsiteY538" fmla="*/ 225020 h 1236446"/>
              <a:gd name="connsiteX539" fmla="*/ 422323 w 5710521"/>
              <a:gd name="connsiteY539" fmla="*/ 309180 h 1236446"/>
              <a:gd name="connsiteX540" fmla="*/ 459750 w 5710521"/>
              <a:gd name="connsiteY540" fmla="*/ 446877 h 1236446"/>
              <a:gd name="connsiteX541" fmla="*/ 393104 w 5710521"/>
              <a:gd name="connsiteY541" fmla="*/ 496309 h 1236446"/>
              <a:gd name="connsiteX542" fmla="*/ 393104 w 5710521"/>
              <a:gd name="connsiteY542" fmla="*/ 422104 h 1236446"/>
              <a:gd name="connsiteX543" fmla="*/ 384816 w 5710521"/>
              <a:gd name="connsiteY543" fmla="*/ 364692 h 1236446"/>
              <a:gd name="connsiteX544" fmla="*/ 382237 w 5710521"/>
              <a:gd name="connsiteY544" fmla="*/ 361804 h 1236446"/>
              <a:gd name="connsiteX545" fmla="*/ 380953 w 5710521"/>
              <a:gd name="connsiteY545" fmla="*/ 360550 h 1236446"/>
              <a:gd name="connsiteX546" fmla="*/ 377789 w 5710521"/>
              <a:gd name="connsiteY546" fmla="*/ 357321 h 1236446"/>
              <a:gd name="connsiteX547" fmla="*/ 377801 w 5710521"/>
              <a:gd name="connsiteY547" fmla="*/ 357397 h 1236446"/>
              <a:gd name="connsiteX548" fmla="*/ 331284 w 5710521"/>
              <a:gd name="connsiteY548" fmla="*/ 310852 h 1236446"/>
              <a:gd name="connsiteX549" fmla="*/ 331284 w 5710521"/>
              <a:gd name="connsiteY549" fmla="*/ 385020 h 1236446"/>
              <a:gd name="connsiteX550" fmla="*/ 339377 w 5710521"/>
              <a:gd name="connsiteY550" fmla="*/ 442241 h 1236446"/>
              <a:gd name="connsiteX551" fmla="*/ 342139 w 5710521"/>
              <a:gd name="connsiteY551" fmla="*/ 445357 h 1236446"/>
              <a:gd name="connsiteX552" fmla="*/ 393092 w 5710521"/>
              <a:gd name="connsiteY552" fmla="*/ 496309 h 1236446"/>
              <a:gd name="connsiteX553" fmla="*/ 393104 w 5710521"/>
              <a:gd name="connsiteY553" fmla="*/ 496309 h 1236446"/>
              <a:gd name="connsiteX554" fmla="*/ 422323 w 5710521"/>
              <a:gd name="connsiteY554" fmla="*/ 525566 h 1236446"/>
              <a:gd name="connsiteX555" fmla="*/ 459761 w 5710521"/>
              <a:gd name="connsiteY555" fmla="*/ 663263 h 1236446"/>
              <a:gd name="connsiteX556" fmla="*/ 393104 w 5710521"/>
              <a:gd name="connsiteY556" fmla="*/ 712695 h 1236446"/>
              <a:gd name="connsiteX557" fmla="*/ 422323 w 5710521"/>
              <a:gd name="connsiteY557" fmla="*/ 741914 h 1236446"/>
              <a:gd name="connsiteX558" fmla="*/ 454924 w 5710521"/>
              <a:gd name="connsiteY558" fmla="*/ 820603 h 1236446"/>
              <a:gd name="connsiteX559" fmla="*/ 393092 w 5710521"/>
              <a:gd name="connsiteY559" fmla="*/ 929081 h 1236446"/>
              <a:gd name="connsiteX560" fmla="*/ 383383 w 5710521"/>
              <a:gd name="connsiteY560" fmla="*/ 795716 h 1236446"/>
              <a:gd name="connsiteX561" fmla="*/ 302041 w 5710521"/>
              <a:gd name="connsiteY561" fmla="*/ 714367 h 1236446"/>
              <a:gd name="connsiteX562" fmla="*/ 264615 w 5710521"/>
              <a:gd name="connsiteY562" fmla="*/ 576670 h 1236446"/>
              <a:gd name="connsiteX563" fmla="*/ 331272 w 5710521"/>
              <a:gd name="connsiteY563" fmla="*/ 527238 h 1236446"/>
              <a:gd name="connsiteX564" fmla="*/ 331272 w 5710521"/>
              <a:gd name="connsiteY564" fmla="*/ 601444 h 1236446"/>
              <a:gd name="connsiteX565" fmla="*/ 339560 w 5710521"/>
              <a:gd name="connsiteY565" fmla="*/ 658855 h 1236446"/>
              <a:gd name="connsiteX566" fmla="*/ 342139 w 5710521"/>
              <a:gd name="connsiteY566" fmla="*/ 661743 h 1236446"/>
              <a:gd name="connsiteX567" fmla="*/ 343434 w 5710521"/>
              <a:gd name="connsiteY567" fmla="*/ 663035 h 1236446"/>
              <a:gd name="connsiteX568" fmla="*/ 346587 w 5710521"/>
              <a:gd name="connsiteY568" fmla="*/ 666226 h 1236446"/>
              <a:gd name="connsiteX569" fmla="*/ 346575 w 5710521"/>
              <a:gd name="connsiteY569" fmla="*/ 666188 h 1236446"/>
              <a:gd name="connsiteX570" fmla="*/ 393092 w 5710521"/>
              <a:gd name="connsiteY570" fmla="*/ 712695 h 1236446"/>
              <a:gd name="connsiteX571" fmla="*/ 393092 w 5710521"/>
              <a:gd name="connsiteY571" fmla="*/ 638527 h 1236446"/>
              <a:gd name="connsiteX572" fmla="*/ 384999 w 5710521"/>
              <a:gd name="connsiteY572" fmla="*/ 581306 h 1236446"/>
              <a:gd name="connsiteX573" fmla="*/ 382237 w 5710521"/>
              <a:gd name="connsiteY573" fmla="*/ 578190 h 1236446"/>
              <a:gd name="connsiteX574" fmla="*/ 331284 w 5710521"/>
              <a:gd name="connsiteY574" fmla="*/ 527238 h 1236446"/>
              <a:gd name="connsiteX575" fmla="*/ 302041 w 5710521"/>
              <a:gd name="connsiteY575" fmla="*/ 498019 h 1236446"/>
              <a:gd name="connsiteX576" fmla="*/ 264615 w 5710521"/>
              <a:gd name="connsiteY576" fmla="*/ 360322 h 1236446"/>
              <a:gd name="connsiteX577" fmla="*/ 331272 w 5710521"/>
              <a:gd name="connsiteY577" fmla="*/ 310852 h 1236446"/>
              <a:gd name="connsiteX578" fmla="*/ 302053 w 5710521"/>
              <a:gd name="connsiteY578" fmla="*/ 281633 h 1236446"/>
              <a:gd name="connsiteX579" fmla="*/ 254000 w 5710521"/>
              <a:gd name="connsiteY579" fmla="*/ 191203 h 1236446"/>
              <a:gd name="connsiteX580" fmla="*/ 345298 w 5710521"/>
              <a:gd name="connsiteY580" fmla="*/ 114299 h 1236446"/>
              <a:gd name="connsiteX581" fmla="*/ 641407 w 5710521"/>
              <a:gd name="connsiteY581" fmla="*/ 46367 h 1236446"/>
              <a:gd name="connsiteX582" fmla="*/ 641407 w 5710521"/>
              <a:gd name="connsiteY582" fmla="*/ 424971 h 1236446"/>
              <a:gd name="connsiteX583" fmla="*/ 1151956 w 5710521"/>
              <a:gd name="connsiteY583" fmla="*/ 424971 h 1236446"/>
              <a:gd name="connsiteX584" fmla="*/ 1190080 w 5710521"/>
              <a:gd name="connsiteY584" fmla="*/ 92733 h 1236446"/>
              <a:gd name="connsiteX585" fmla="*/ 1190080 w 5710521"/>
              <a:gd name="connsiteY585" fmla="*/ 46367 h 1236446"/>
              <a:gd name="connsiteX586" fmla="*/ 46367 w 5710521"/>
              <a:gd name="connsiteY586" fmla="*/ 46367 h 1236446"/>
              <a:gd name="connsiteX587" fmla="*/ 46367 w 5710521"/>
              <a:gd name="connsiteY587" fmla="*/ 92733 h 1236446"/>
              <a:gd name="connsiteX588" fmla="*/ 138699 w 5710521"/>
              <a:gd name="connsiteY588" fmla="*/ 597444 h 1236446"/>
              <a:gd name="connsiteX589" fmla="*/ 341969 w 5710521"/>
              <a:gd name="connsiteY589" fmla="*/ 938840 h 1236446"/>
              <a:gd name="connsiteX590" fmla="*/ 595040 w 5710521"/>
              <a:gd name="connsiteY590" fmla="*/ 1168270 h 1236446"/>
              <a:gd name="connsiteX591" fmla="*/ 595040 w 5710521"/>
              <a:gd name="connsiteY591" fmla="*/ 46367 h 1236446"/>
              <a:gd name="connsiteX592" fmla="*/ 0 w 5710521"/>
              <a:gd name="connsiteY592" fmla="*/ 0 h 1236446"/>
              <a:gd name="connsiteX593" fmla="*/ 1236447 w 5710521"/>
              <a:gd name="connsiteY593" fmla="*/ 0 h 1236446"/>
              <a:gd name="connsiteX594" fmla="*/ 1236447 w 5710521"/>
              <a:gd name="connsiteY594" fmla="*/ 92733 h 1236446"/>
              <a:gd name="connsiteX595" fmla="*/ 618223 w 5710521"/>
              <a:gd name="connsiteY595" fmla="*/ 1236446 h 1236446"/>
              <a:gd name="connsiteX596" fmla="*/ 0 w 5710521"/>
              <a:gd name="connsiteY596" fmla="*/ 92733 h 1236446"/>
              <a:gd name="connsiteX597" fmla="*/ 0 w 5710521"/>
              <a:gd name="connsiteY597" fmla="*/ 0 h 1236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</a:cxnLst>
            <a:rect l="l" t="t" r="r" b="b"/>
            <a:pathLst>
              <a:path w="5710521" h="1236446">
                <a:moveTo>
                  <a:pt x="2059931" y="924335"/>
                </a:moveTo>
                <a:lnTo>
                  <a:pt x="2038171" y="981014"/>
                </a:lnTo>
                <a:cubicBezTo>
                  <a:pt x="2038171" y="981014"/>
                  <a:pt x="2081447" y="981014"/>
                  <a:pt x="2081447" y="981014"/>
                </a:cubicBezTo>
                <a:close/>
                <a:moveTo>
                  <a:pt x="5049518" y="908304"/>
                </a:moveTo>
                <a:lnTo>
                  <a:pt x="5049518" y="959096"/>
                </a:lnTo>
                <a:cubicBezTo>
                  <a:pt x="5049518" y="959096"/>
                  <a:pt x="5076343" y="959096"/>
                  <a:pt x="5076343" y="959096"/>
                </a:cubicBezTo>
                <a:cubicBezTo>
                  <a:pt x="5098275" y="959096"/>
                  <a:pt x="5106610" y="946299"/>
                  <a:pt x="5106610" y="933502"/>
                </a:cubicBezTo>
                <a:cubicBezTo>
                  <a:pt x="5106610" y="920100"/>
                  <a:pt x="5097890" y="908304"/>
                  <a:pt x="5080389" y="908304"/>
                </a:cubicBezTo>
                <a:close/>
                <a:moveTo>
                  <a:pt x="5588001" y="889000"/>
                </a:moveTo>
                <a:lnTo>
                  <a:pt x="5610571" y="889000"/>
                </a:lnTo>
                <a:lnTo>
                  <a:pt x="5648955" y="964973"/>
                </a:lnTo>
                <a:lnTo>
                  <a:pt x="5687980" y="889000"/>
                </a:lnTo>
                <a:cubicBezTo>
                  <a:pt x="5687980" y="889000"/>
                  <a:pt x="5710521" y="889000"/>
                  <a:pt x="5710521" y="889000"/>
                </a:cubicBezTo>
                <a:lnTo>
                  <a:pt x="5659119" y="985086"/>
                </a:lnTo>
                <a:lnTo>
                  <a:pt x="5659119" y="1039124"/>
                </a:lnTo>
                <a:lnTo>
                  <a:pt x="5638801" y="1039124"/>
                </a:lnTo>
                <a:lnTo>
                  <a:pt x="5638801" y="985086"/>
                </a:lnTo>
                <a:close/>
                <a:moveTo>
                  <a:pt x="5435601" y="889000"/>
                </a:moveTo>
                <a:lnTo>
                  <a:pt x="5544903" y="889000"/>
                </a:lnTo>
                <a:lnTo>
                  <a:pt x="5544903" y="908697"/>
                </a:lnTo>
                <a:lnTo>
                  <a:pt x="5500398" y="908697"/>
                </a:lnTo>
                <a:lnTo>
                  <a:pt x="5500398" y="1039124"/>
                </a:lnTo>
                <a:lnTo>
                  <a:pt x="5480106" y="1039124"/>
                </a:lnTo>
                <a:lnTo>
                  <a:pt x="5480106" y="908697"/>
                </a:lnTo>
                <a:lnTo>
                  <a:pt x="5435601" y="908697"/>
                </a:lnTo>
                <a:cubicBezTo>
                  <a:pt x="5435601" y="908697"/>
                  <a:pt x="5435601" y="889000"/>
                  <a:pt x="5435601" y="889000"/>
                </a:cubicBezTo>
                <a:close/>
                <a:moveTo>
                  <a:pt x="5346700" y="889000"/>
                </a:moveTo>
                <a:lnTo>
                  <a:pt x="5367018" y="889000"/>
                </a:lnTo>
                <a:lnTo>
                  <a:pt x="5367018" y="1039124"/>
                </a:lnTo>
                <a:lnTo>
                  <a:pt x="5346700" y="1039124"/>
                </a:lnTo>
                <a:cubicBezTo>
                  <a:pt x="5346700" y="1039124"/>
                  <a:pt x="5346700" y="889000"/>
                  <a:pt x="5346700" y="889000"/>
                </a:cubicBezTo>
                <a:close/>
                <a:moveTo>
                  <a:pt x="5029201" y="889000"/>
                </a:moveTo>
                <a:lnTo>
                  <a:pt x="5080204" y="889000"/>
                </a:lnTo>
                <a:cubicBezTo>
                  <a:pt x="5112095" y="889000"/>
                  <a:pt x="5127345" y="911557"/>
                  <a:pt x="5127345" y="933710"/>
                </a:cubicBezTo>
                <a:cubicBezTo>
                  <a:pt x="5127345" y="952200"/>
                  <a:pt x="5115937" y="971295"/>
                  <a:pt x="5092400" y="976571"/>
                </a:cubicBezTo>
                <a:lnTo>
                  <a:pt x="5134241" y="1039146"/>
                </a:lnTo>
                <a:lnTo>
                  <a:pt x="5109250" y="1039146"/>
                </a:lnTo>
                <a:lnTo>
                  <a:pt x="5070254" y="978191"/>
                </a:lnTo>
                <a:lnTo>
                  <a:pt x="5049518" y="978191"/>
                </a:lnTo>
                <a:lnTo>
                  <a:pt x="5049518" y="1039146"/>
                </a:lnTo>
                <a:lnTo>
                  <a:pt x="5029201" y="1039146"/>
                </a:lnTo>
                <a:close/>
                <a:moveTo>
                  <a:pt x="4864100" y="889000"/>
                </a:moveTo>
                <a:lnTo>
                  <a:pt x="4957547" y="889000"/>
                </a:lnTo>
                <a:lnTo>
                  <a:pt x="4957547" y="908301"/>
                </a:lnTo>
                <a:lnTo>
                  <a:pt x="4884416" y="908301"/>
                </a:lnTo>
                <a:lnTo>
                  <a:pt x="4884416" y="953200"/>
                </a:lnTo>
                <a:lnTo>
                  <a:pt x="4952092" y="953200"/>
                </a:lnTo>
                <a:lnTo>
                  <a:pt x="4952092" y="972494"/>
                </a:lnTo>
                <a:lnTo>
                  <a:pt x="4884416" y="972494"/>
                </a:lnTo>
                <a:lnTo>
                  <a:pt x="4884416" y="1019818"/>
                </a:lnTo>
                <a:lnTo>
                  <a:pt x="4957547" y="1019818"/>
                </a:lnTo>
                <a:lnTo>
                  <a:pt x="4957547" y="1039126"/>
                </a:lnTo>
                <a:lnTo>
                  <a:pt x="4864100" y="1039126"/>
                </a:lnTo>
                <a:cubicBezTo>
                  <a:pt x="4864100" y="1039126"/>
                  <a:pt x="4864100" y="889000"/>
                  <a:pt x="4864100" y="889000"/>
                </a:cubicBezTo>
                <a:close/>
                <a:moveTo>
                  <a:pt x="4660901" y="889000"/>
                </a:moveTo>
                <a:lnTo>
                  <a:pt x="4684069" y="889000"/>
                </a:lnTo>
                <a:lnTo>
                  <a:pt x="4731598" y="1004180"/>
                </a:lnTo>
                <a:cubicBezTo>
                  <a:pt x="4731598" y="1004180"/>
                  <a:pt x="4778926" y="889000"/>
                  <a:pt x="4778926" y="889000"/>
                </a:cubicBezTo>
                <a:lnTo>
                  <a:pt x="4801074" y="889000"/>
                </a:lnTo>
                <a:lnTo>
                  <a:pt x="4737276" y="1039126"/>
                </a:lnTo>
                <a:lnTo>
                  <a:pt x="4725699" y="1039126"/>
                </a:lnTo>
                <a:close/>
                <a:moveTo>
                  <a:pt x="4572000" y="889000"/>
                </a:moveTo>
                <a:lnTo>
                  <a:pt x="4592318" y="889000"/>
                </a:lnTo>
                <a:lnTo>
                  <a:pt x="4592318" y="1039124"/>
                </a:lnTo>
                <a:lnTo>
                  <a:pt x="4572000" y="1039124"/>
                </a:lnTo>
                <a:cubicBezTo>
                  <a:pt x="4572000" y="1039124"/>
                  <a:pt x="4572000" y="889000"/>
                  <a:pt x="4572000" y="889000"/>
                </a:cubicBezTo>
                <a:close/>
                <a:moveTo>
                  <a:pt x="4381501" y="889000"/>
                </a:moveTo>
                <a:lnTo>
                  <a:pt x="4390642" y="889000"/>
                </a:lnTo>
                <a:lnTo>
                  <a:pt x="4482074" y="996055"/>
                </a:lnTo>
                <a:cubicBezTo>
                  <a:pt x="4482074" y="996055"/>
                  <a:pt x="4482074" y="889000"/>
                  <a:pt x="4482074" y="889000"/>
                </a:cubicBezTo>
                <a:lnTo>
                  <a:pt x="4502188" y="889000"/>
                </a:lnTo>
                <a:lnTo>
                  <a:pt x="4502188" y="1039126"/>
                </a:lnTo>
                <a:lnTo>
                  <a:pt x="4491611" y="1039126"/>
                </a:lnTo>
                <a:lnTo>
                  <a:pt x="4401616" y="932696"/>
                </a:lnTo>
                <a:lnTo>
                  <a:pt x="4401616" y="1039126"/>
                </a:lnTo>
                <a:lnTo>
                  <a:pt x="4381501" y="1039126"/>
                </a:lnTo>
                <a:close/>
                <a:moveTo>
                  <a:pt x="4191001" y="889000"/>
                </a:moveTo>
                <a:lnTo>
                  <a:pt x="4211316" y="889000"/>
                </a:lnTo>
                <a:lnTo>
                  <a:pt x="4211316" y="984898"/>
                </a:lnTo>
                <a:cubicBezTo>
                  <a:pt x="4211316" y="1009082"/>
                  <a:pt x="4223913" y="1021856"/>
                  <a:pt x="4245458" y="1021856"/>
                </a:cubicBezTo>
                <a:cubicBezTo>
                  <a:pt x="4266977" y="1021856"/>
                  <a:pt x="4279383" y="1008247"/>
                  <a:pt x="4279383" y="984898"/>
                </a:cubicBezTo>
                <a:cubicBezTo>
                  <a:pt x="4279383" y="984898"/>
                  <a:pt x="4279383" y="889000"/>
                  <a:pt x="4279383" y="889000"/>
                </a:cubicBezTo>
                <a:lnTo>
                  <a:pt x="4299884" y="889000"/>
                </a:lnTo>
                <a:lnTo>
                  <a:pt x="4299884" y="988555"/>
                </a:lnTo>
                <a:cubicBezTo>
                  <a:pt x="4299884" y="1022068"/>
                  <a:pt x="4277553" y="1041781"/>
                  <a:pt x="4245458" y="1041781"/>
                </a:cubicBezTo>
                <a:cubicBezTo>
                  <a:pt x="4213539" y="1041781"/>
                  <a:pt x="4191001" y="1022068"/>
                  <a:pt x="4191001" y="988555"/>
                </a:cubicBezTo>
                <a:close/>
                <a:moveTo>
                  <a:pt x="3784600" y="889000"/>
                </a:moveTo>
                <a:lnTo>
                  <a:pt x="3878047" y="889000"/>
                </a:lnTo>
                <a:lnTo>
                  <a:pt x="3878047" y="908301"/>
                </a:lnTo>
                <a:lnTo>
                  <a:pt x="3804916" y="908301"/>
                </a:lnTo>
                <a:lnTo>
                  <a:pt x="3804916" y="953200"/>
                </a:lnTo>
                <a:lnTo>
                  <a:pt x="3872565" y="953200"/>
                </a:lnTo>
                <a:lnTo>
                  <a:pt x="3872565" y="972494"/>
                </a:lnTo>
                <a:lnTo>
                  <a:pt x="3804916" y="972494"/>
                </a:lnTo>
                <a:lnTo>
                  <a:pt x="3804916" y="1019818"/>
                </a:lnTo>
                <a:lnTo>
                  <a:pt x="3878047" y="1019818"/>
                </a:lnTo>
                <a:lnTo>
                  <a:pt x="3878047" y="1039126"/>
                </a:lnTo>
                <a:lnTo>
                  <a:pt x="3784600" y="1039126"/>
                </a:lnTo>
                <a:cubicBezTo>
                  <a:pt x="3784600" y="1039126"/>
                  <a:pt x="3784600" y="889000"/>
                  <a:pt x="3784600" y="889000"/>
                </a:cubicBezTo>
                <a:close/>
                <a:moveTo>
                  <a:pt x="3390901" y="889000"/>
                </a:moveTo>
                <a:lnTo>
                  <a:pt x="3400075" y="889000"/>
                </a:lnTo>
                <a:lnTo>
                  <a:pt x="3491476" y="996055"/>
                </a:lnTo>
                <a:cubicBezTo>
                  <a:pt x="3491476" y="996055"/>
                  <a:pt x="3491476" y="889000"/>
                  <a:pt x="3491476" y="889000"/>
                </a:cubicBezTo>
                <a:lnTo>
                  <a:pt x="3511591" y="889000"/>
                </a:lnTo>
                <a:lnTo>
                  <a:pt x="3511591" y="1039126"/>
                </a:lnTo>
                <a:lnTo>
                  <a:pt x="3501014" y="1039126"/>
                </a:lnTo>
                <a:lnTo>
                  <a:pt x="3411016" y="932696"/>
                </a:lnTo>
                <a:lnTo>
                  <a:pt x="3411016" y="1039126"/>
                </a:lnTo>
                <a:lnTo>
                  <a:pt x="3390901" y="1039126"/>
                </a:lnTo>
                <a:close/>
                <a:moveTo>
                  <a:pt x="3225801" y="889000"/>
                </a:moveTo>
                <a:lnTo>
                  <a:pt x="3319246" y="889000"/>
                </a:lnTo>
                <a:lnTo>
                  <a:pt x="3319246" y="908301"/>
                </a:lnTo>
                <a:lnTo>
                  <a:pt x="3246116" y="908301"/>
                </a:lnTo>
                <a:lnTo>
                  <a:pt x="3246116" y="953200"/>
                </a:lnTo>
                <a:lnTo>
                  <a:pt x="3313769" y="953200"/>
                </a:lnTo>
                <a:lnTo>
                  <a:pt x="3313769" y="972494"/>
                </a:lnTo>
                <a:lnTo>
                  <a:pt x="3246116" y="972494"/>
                </a:lnTo>
                <a:lnTo>
                  <a:pt x="3246116" y="1019818"/>
                </a:lnTo>
                <a:lnTo>
                  <a:pt x="3319246" y="1019818"/>
                </a:lnTo>
                <a:lnTo>
                  <a:pt x="3319246" y="1039126"/>
                </a:lnTo>
                <a:lnTo>
                  <a:pt x="3225801" y="1039126"/>
                </a:lnTo>
                <a:cubicBezTo>
                  <a:pt x="3225801" y="1039126"/>
                  <a:pt x="3225801" y="889000"/>
                  <a:pt x="3225801" y="889000"/>
                </a:cubicBezTo>
                <a:close/>
                <a:moveTo>
                  <a:pt x="3124200" y="889000"/>
                </a:moveTo>
                <a:lnTo>
                  <a:pt x="3144518" y="889000"/>
                </a:lnTo>
                <a:lnTo>
                  <a:pt x="3144518" y="1039124"/>
                </a:lnTo>
                <a:lnTo>
                  <a:pt x="3124200" y="1039124"/>
                </a:lnTo>
                <a:cubicBezTo>
                  <a:pt x="3124200" y="1039124"/>
                  <a:pt x="3124200" y="889000"/>
                  <a:pt x="3124200" y="889000"/>
                </a:cubicBezTo>
                <a:close/>
                <a:moveTo>
                  <a:pt x="2489201" y="889000"/>
                </a:moveTo>
                <a:lnTo>
                  <a:pt x="2509728" y="889000"/>
                </a:lnTo>
                <a:lnTo>
                  <a:pt x="2509728" y="952387"/>
                </a:lnTo>
                <a:lnTo>
                  <a:pt x="2585076" y="952387"/>
                </a:lnTo>
                <a:cubicBezTo>
                  <a:pt x="2585076" y="952387"/>
                  <a:pt x="2585076" y="889000"/>
                  <a:pt x="2585076" y="889000"/>
                </a:cubicBezTo>
                <a:lnTo>
                  <a:pt x="2605394" y="889000"/>
                </a:lnTo>
                <a:lnTo>
                  <a:pt x="2605394" y="1039126"/>
                </a:lnTo>
                <a:lnTo>
                  <a:pt x="2585076" y="1039126"/>
                </a:lnTo>
                <a:lnTo>
                  <a:pt x="2585076" y="971875"/>
                </a:lnTo>
                <a:lnTo>
                  <a:pt x="2509728" y="971875"/>
                </a:lnTo>
                <a:lnTo>
                  <a:pt x="2509728" y="1039126"/>
                </a:lnTo>
                <a:lnTo>
                  <a:pt x="2489201" y="1039126"/>
                </a:lnTo>
                <a:close/>
                <a:moveTo>
                  <a:pt x="2311400" y="889000"/>
                </a:moveTo>
                <a:lnTo>
                  <a:pt x="2420705" y="889000"/>
                </a:lnTo>
                <a:lnTo>
                  <a:pt x="2420705" y="908697"/>
                </a:lnTo>
                <a:lnTo>
                  <a:pt x="2376203" y="908697"/>
                </a:lnTo>
                <a:lnTo>
                  <a:pt x="2376203" y="1039124"/>
                </a:lnTo>
                <a:lnTo>
                  <a:pt x="2355906" y="1039124"/>
                </a:lnTo>
                <a:lnTo>
                  <a:pt x="2355906" y="908697"/>
                </a:lnTo>
                <a:lnTo>
                  <a:pt x="2311400" y="908697"/>
                </a:lnTo>
                <a:cubicBezTo>
                  <a:pt x="2311400" y="908697"/>
                  <a:pt x="2311400" y="889000"/>
                  <a:pt x="2311400" y="889000"/>
                </a:cubicBezTo>
                <a:close/>
                <a:moveTo>
                  <a:pt x="2184401" y="889000"/>
                </a:moveTo>
                <a:lnTo>
                  <a:pt x="2204716" y="889000"/>
                </a:lnTo>
                <a:cubicBezTo>
                  <a:pt x="2204716" y="889000"/>
                  <a:pt x="2204716" y="1019429"/>
                  <a:pt x="2204716" y="1019429"/>
                </a:cubicBezTo>
                <a:lnTo>
                  <a:pt x="2285368" y="1019429"/>
                </a:lnTo>
                <a:lnTo>
                  <a:pt x="2285368" y="1039126"/>
                </a:lnTo>
                <a:lnTo>
                  <a:pt x="2184401" y="1039126"/>
                </a:lnTo>
                <a:close/>
                <a:moveTo>
                  <a:pt x="2054627" y="889000"/>
                </a:moveTo>
                <a:cubicBezTo>
                  <a:pt x="2054627" y="889000"/>
                  <a:pt x="2065595" y="889000"/>
                  <a:pt x="2065595" y="889000"/>
                </a:cubicBezTo>
                <a:lnTo>
                  <a:pt x="2125743" y="1039124"/>
                </a:lnTo>
                <a:lnTo>
                  <a:pt x="2103592" y="1039124"/>
                </a:lnTo>
                <a:lnTo>
                  <a:pt x="2088345" y="1000106"/>
                </a:lnTo>
                <a:lnTo>
                  <a:pt x="2031274" y="1000106"/>
                </a:lnTo>
                <a:lnTo>
                  <a:pt x="2016044" y="1039124"/>
                </a:lnTo>
                <a:lnTo>
                  <a:pt x="1993900" y="1039124"/>
                </a:lnTo>
                <a:close/>
                <a:moveTo>
                  <a:pt x="1841501" y="889000"/>
                </a:moveTo>
                <a:lnTo>
                  <a:pt x="1934946" y="889000"/>
                </a:lnTo>
                <a:lnTo>
                  <a:pt x="1934946" y="908301"/>
                </a:lnTo>
                <a:lnTo>
                  <a:pt x="1861816" y="908301"/>
                </a:lnTo>
                <a:lnTo>
                  <a:pt x="1861816" y="953200"/>
                </a:lnTo>
                <a:lnTo>
                  <a:pt x="1929469" y="953200"/>
                </a:lnTo>
                <a:lnTo>
                  <a:pt x="1929469" y="972494"/>
                </a:lnTo>
                <a:lnTo>
                  <a:pt x="1861816" y="972494"/>
                </a:lnTo>
                <a:lnTo>
                  <a:pt x="1861816" y="1019818"/>
                </a:lnTo>
                <a:lnTo>
                  <a:pt x="1934946" y="1019818"/>
                </a:lnTo>
                <a:lnTo>
                  <a:pt x="1934946" y="1039126"/>
                </a:lnTo>
                <a:lnTo>
                  <a:pt x="1841501" y="1039126"/>
                </a:lnTo>
                <a:cubicBezTo>
                  <a:pt x="1841501" y="1039126"/>
                  <a:pt x="1841501" y="889000"/>
                  <a:pt x="1841501" y="889000"/>
                </a:cubicBezTo>
                <a:close/>
                <a:moveTo>
                  <a:pt x="1651001" y="889000"/>
                </a:moveTo>
                <a:lnTo>
                  <a:pt x="1671528" y="889000"/>
                </a:lnTo>
                <a:lnTo>
                  <a:pt x="1671528" y="952387"/>
                </a:lnTo>
                <a:lnTo>
                  <a:pt x="1746898" y="952387"/>
                </a:lnTo>
                <a:cubicBezTo>
                  <a:pt x="1746898" y="952387"/>
                  <a:pt x="1746898" y="889000"/>
                  <a:pt x="1746898" y="889000"/>
                </a:cubicBezTo>
                <a:lnTo>
                  <a:pt x="1767194" y="889000"/>
                </a:lnTo>
                <a:lnTo>
                  <a:pt x="1767194" y="1039126"/>
                </a:lnTo>
                <a:lnTo>
                  <a:pt x="1746898" y="1039126"/>
                </a:lnTo>
                <a:lnTo>
                  <a:pt x="1746898" y="971875"/>
                </a:lnTo>
                <a:lnTo>
                  <a:pt x="1671528" y="971875"/>
                </a:lnTo>
                <a:lnTo>
                  <a:pt x="1671528" y="1039126"/>
                </a:lnTo>
                <a:lnTo>
                  <a:pt x="1651001" y="1039126"/>
                </a:lnTo>
                <a:close/>
                <a:moveTo>
                  <a:pt x="5235039" y="876301"/>
                </a:moveTo>
                <a:cubicBezTo>
                  <a:pt x="5251278" y="876301"/>
                  <a:pt x="5267526" y="882596"/>
                  <a:pt x="5279119" y="898449"/>
                </a:cubicBezTo>
                <a:lnTo>
                  <a:pt x="5265493" y="911455"/>
                </a:lnTo>
                <a:cubicBezTo>
                  <a:pt x="5256764" y="899857"/>
                  <a:pt x="5244990" y="895394"/>
                  <a:pt x="5235249" y="895394"/>
                </a:cubicBezTo>
                <a:cubicBezTo>
                  <a:pt x="5222033" y="895394"/>
                  <a:pt x="5211457" y="903335"/>
                  <a:pt x="5211457" y="915717"/>
                </a:cubicBezTo>
                <a:cubicBezTo>
                  <a:pt x="5211457" y="924857"/>
                  <a:pt x="5217359" y="930937"/>
                  <a:pt x="5224254" y="935011"/>
                </a:cubicBezTo>
                <a:cubicBezTo>
                  <a:pt x="5232394" y="939898"/>
                  <a:pt x="5250266" y="947393"/>
                  <a:pt x="5260632" y="953508"/>
                </a:cubicBezTo>
                <a:cubicBezTo>
                  <a:pt x="5273614" y="961212"/>
                  <a:pt x="5282366" y="972178"/>
                  <a:pt x="5282366" y="988425"/>
                </a:cubicBezTo>
                <a:cubicBezTo>
                  <a:pt x="5282366" y="1014022"/>
                  <a:pt x="5261028" y="1031520"/>
                  <a:pt x="5232795" y="1031520"/>
                </a:cubicBezTo>
                <a:cubicBezTo>
                  <a:pt x="5212078" y="1031520"/>
                  <a:pt x="5191766" y="1021359"/>
                  <a:pt x="5181601" y="1000620"/>
                </a:cubicBezTo>
                <a:lnTo>
                  <a:pt x="5196622" y="988238"/>
                </a:lnTo>
                <a:cubicBezTo>
                  <a:pt x="5204973" y="1004910"/>
                  <a:pt x="5218557" y="1012218"/>
                  <a:pt x="5232585" y="1012218"/>
                </a:cubicBezTo>
                <a:cubicBezTo>
                  <a:pt x="5250266" y="1012218"/>
                  <a:pt x="5260216" y="1001432"/>
                  <a:pt x="5260216" y="989446"/>
                </a:cubicBezTo>
                <a:cubicBezTo>
                  <a:pt x="5260216" y="979285"/>
                  <a:pt x="5252902" y="973198"/>
                  <a:pt x="5244593" y="968527"/>
                </a:cubicBezTo>
                <a:cubicBezTo>
                  <a:pt x="5234619" y="963037"/>
                  <a:pt x="5222425" y="958991"/>
                  <a:pt x="5212269" y="952675"/>
                </a:cubicBezTo>
                <a:cubicBezTo>
                  <a:pt x="5199282" y="944367"/>
                  <a:pt x="5189723" y="933193"/>
                  <a:pt x="5189723" y="916917"/>
                </a:cubicBezTo>
                <a:cubicBezTo>
                  <a:pt x="5189723" y="894381"/>
                  <a:pt x="5207403" y="876301"/>
                  <a:pt x="5235039" y="876301"/>
                </a:cubicBezTo>
                <a:close/>
                <a:moveTo>
                  <a:pt x="3990438" y="876301"/>
                </a:moveTo>
                <a:cubicBezTo>
                  <a:pt x="4006686" y="876301"/>
                  <a:pt x="4022929" y="882596"/>
                  <a:pt x="4034521" y="898449"/>
                </a:cubicBezTo>
                <a:lnTo>
                  <a:pt x="4020890" y="911455"/>
                </a:lnTo>
                <a:cubicBezTo>
                  <a:pt x="4012167" y="899857"/>
                  <a:pt x="4000388" y="895394"/>
                  <a:pt x="3990624" y="895394"/>
                </a:cubicBezTo>
                <a:cubicBezTo>
                  <a:pt x="3977432" y="895394"/>
                  <a:pt x="3966857" y="903335"/>
                  <a:pt x="3966857" y="915717"/>
                </a:cubicBezTo>
                <a:cubicBezTo>
                  <a:pt x="3966857" y="924857"/>
                  <a:pt x="3972753" y="930937"/>
                  <a:pt x="3979652" y="935011"/>
                </a:cubicBezTo>
                <a:cubicBezTo>
                  <a:pt x="3987774" y="939898"/>
                  <a:pt x="4005664" y="947393"/>
                  <a:pt x="4016029" y="953508"/>
                </a:cubicBezTo>
                <a:cubicBezTo>
                  <a:pt x="4029012" y="961212"/>
                  <a:pt x="4037763" y="972178"/>
                  <a:pt x="4037763" y="988425"/>
                </a:cubicBezTo>
                <a:cubicBezTo>
                  <a:pt x="4037763" y="1014022"/>
                  <a:pt x="4016426" y="1031520"/>
                  <a:pt x="3988194" y="1031520"/>
                </a:cubicBezTo>
                <a:cubicBezTo>
                  <a:pt x="3967477" y="1031520"/>
                  <a:pt x="3947161" y="1021359"/>
                  <a:pt x="3937001" y="1000620"/>
                </a:cubicBezTo>
                <a:lnTo>
                  <a:pt x="3952022" y="988238"/>
                </a:lnTo>
                <a:cubicBezTo>
                  <a:pt x="3960354" y="1004910"/>
                  <a:pt x="3973957" y="1012218"/>
                  <a:pt x="3987984" y="1012218"/>
                </a:cubicBezTo>
                <a:cubicBezTo>
                  <a:pt x="4005664" y="1012218"/>
                  <a:pt x="4015614" y="1001432"/>
                  <a:pt x="4015614" y="989446"/>
                </a:cubicBezTo>
                <a:cubicBezTo>
                  <a:pt x="4015614" y="979285"/>
                  <a:pt x="4008300" y="973198"/>
                  <a:pt x="3999968" y="968527"/>
                </a:cubicBezTo>
                <a:cubicBezTo>
                  <a:pt x="3990018" y="963037"/>
                  <a:pt x="3977819" y="958991"/>
                  <a:pt x="3967668" y="952675"/>
                </a:cubicBezTo>
                <a:cubicBezTo>
                  <a:pt x="3954681" y="944367"/>
                  <a:pt x="3945123" y="933193"/>
                  <a:pt x="3945123" y="916917"/>
                </a:cubicBezTo>
                <a:cubicBezTo>
                  <a:pt x="3945123" y="894381"/>
                  <a:pt x="3962803" y="876301"/>
                  <a:pt x="3990438" y="876301"/>
                </a:cubicBezTo>
                <a:close/>
                <a:moveTo>
                  <a:pt x="3659206" y="876301"/>
                </a:moveTo>
                <a:cubicBezTo>
                  <a:pt x="3687254" y="876301"/>
                  <a:pt x="3711434" y="889928"/>
                  <a:pt x="3724028" y="909203"/>
                </a:cubicBezTo>
                <a:lnTo>
                  <a:pt x="3708985" y="921819"/>
                </a:lnTo>
                <a:cubicBezTo>
                  <a:pt x="3697596" y="906383"/>
                  <a:pt x="3680334" y="896014"/>
                  <a:pt x="3659617" y="896014"/>
                </a:cubicBezTo>
                <a:cubicBezTo>
                  <a:pt x="3627941" y="896014"/>
                  <a:pt x="3602343" y="920599"/>
                  <a:pt x="3602343" y="954728"/>
                </a:cubicBezTo>
                <a:cubicBezTo>
                  <a:pt x="3602343" y="988241"/>
                  <a:pt x="3627106" y="1011800"/>
                  <a:pt x="3659418" y="1011800"/>
                </a:cubicBezTo>
                <a:cubicBezTo>
                  <a:pt x="3680123" y="1011800"/>
                  <a:pt x="3698013" y="1001846"/>
                  <a:pt x="3709792" y="986411"/>
                </a:cubicBezTo>
                <a:lnTo>
                  <a:pt x="3724419" y="998811"/>
                </a:lnTo>
                <a:cubicBezTo>
                  <a:pt x="3711024" y="1017512"/>
                  <a:pt x="3687042" y="1031304"/>
                  <a:pt x="3658604" y="1031304"/>
                </a:cubicBezTo>
                <a:cubicBezTo>
                  <a:pt x="3616347" y="1031304"/>
                  <a:pt x="3581400" y="1000433"/>
                  <a:pt x="3581400" y="954520"/>
                </a:cubicBezTo>
                <a:cubicBezTo>
                  <a:pt x="3581400" y="908191"/>
                  <a:pt x="3617155" y="876301"/>
                  <a:pt x="3659206" y="876301"/>
                </a:cubicBezTo>
                <a:close/>
                <a:moveTo>
                  <a:pt x="2998805" y="876301"/>
                </a:moveTo>
                <a:cubicBezTo>
                  <a:pt x="3026852" y="876301"/>
                  <a:pt x="3051039" y="889928"/>
                  <a:pt x="3063626" y="909203"/>
                </a:cubicBezTo>
                <a:lnTo>
                  <a:pt x="3048589" y="921819"/>
                </a:lnTo>
                <a:cubicBezTo>
                  <a:pt x="3037194" y="906383"/>
                  <a:pt x="3019933" y="896014"/>
                  <a:pt x="2999215" y="896014"/>
                </a:cubicBezTo>
                <a:cubicBezTo>
                  <a:pt x="2967520" y="896014"/>
                  <a:pt x="2941923" y="920599"/>
                  <a:pt x="2941923" y="954728"/>
                </a:cubicBezTo>
                <a:cubicBezTo>
                  <a:pt x="2941923" y="988241"/>
                  <a:pt x="2966706" y="1011800"/>
                  <a:pt x="2999017" y="1011800"/>
                </a:cubicBezTo>
                <a:cubicBezTo>
                  <a:pt x="3019721" y="1011800"/>
                  <a:pt x="3037592" y="1001846"/>
                  <a:pt x="3049397" y="986411"/>
                </a:cubicBezTo>
                <a:lnTo>
                  <a:pt x="3064017" y="998811"/>
                </a:lnTo>
                <a:cubicBezTo>
                  <a:pt x="3050622" y="1017512"/>
                  <a:pt x="3026640" y="1031304"/>
                  <a:pt x="2998183" y="1031304"/>
                </a:cubicBezTo>
                <a:cubicBezTo>
                  <a:pt x="2955946" y="1031304"/>
                  <a:pt x="2921000" y="1000433"/>
                  <a:pt x="2921000" y="954520"/>
                </a:cubicBezTo>
                <a:cubicBezTo>
                  <a:pt x="2921000" y="908191"/>
                  <a:pt x="2956754" y="876301"/>
                  <a:pt x="2998805" y="876301"/>
                </a:cubicBezTo>
                <a:close/>
                <a:moveTo>
                  <a:pt x="2809338" y="876301"/>
                </a:moveTo>
                <a:cubicBezTo>
                  <a:pt x="2825582" y="876301"/>
                  <a:pt x="2841825" y="882596"/>
                  <a:pt x="2853423" y="898449"/>
                </a:cubicBezTo>
                <a:lnTo>
                  <a:pt x="2839791" y="911455"/>
                </a:lnTo>
                <a:cubicBezTo>
                  <a:pt x="2831063" y="899857"/>
                  <a:pt x="2819288" y="895394"/>
                  <a:pt x="2809515" y="895394"/>
                </a:cubicBezTo>
                <a:cubicBezTo>
                  <a:pt x="2796332" y="895394"/>
                  <a:pt x="2785756" y="903335"/>
                  <a:pt x="2785756" y="915717"/>
                </a:cubicBezTo>
                <a:cubicBezTo>
                  <a:pt x="2785756" y="924857"/>
                  <a:pt x="2791657" y="930937"/>
                  <a:pt x="2798576" y="935011"/>
                </a:cubicBezTo>
                <a:cubicBezTo>
                  <a:pt x="2806697" y="939898"/>
                  <a:pt x="2824565" y="947393"/>
                  <a:pt x="2834930" y="953508"/>
                </a:cubicBezTo>
                <a:cubicBezTo>
                  <a:pt x="2847913" y="961212"/>
                  <a:pt x="2856665" y="972178"/>
                  <a:pt x="2856665" y="988425"/>
                </a:cubicBezTo>
                <a:cubicBezTo>
                  <a:pt x="2856665" y="1014022"/>
                  <a:pt x="2835327" y="1031520"/>
                  <a:pt x="2807094" y="1031520"/>
                </a:cubicBezTo>
                <a:cubicBezTo>
                  <a:pt x="2786381" y="1031520"/>
                  <a:pt x="2766060" y="1021359"/>
                  <a:pt x="2755900" y="1000620"/>
                </a:cubicBezTo>
                <a:lnTo>
                  <a:pt x="2770917" y="988238"/>
                </a:lnTo>
                <a:cubicBezTo>
                  <a:pt x="2779272" y="1004910"/>
                  <a:pt x="2792856" y="1012218"/>
                  <a:pt x="2806884" y="1012218"/>
                </a:cubicBezTo>
                <a:cubicBezTo>
                  <a:pt x="2824565" y="1012218"/>
                  <a:pt x="2834515" y="1001432"/>
                  <a:pt x="2834515" y="989446"/>
                </a:cubicBezTo>
                <a:cubicBezTo>
                  <a:pt x="2834515" y="979285"/>
                  <a:pt x="2827200" y="973198"/>
                  <a:pt x="2818892" y="968527"/>
                </a:cubicBezTo>
                <a:cubicBezTo>
                  <a:pt x="2808918" y="963037"/>
                  <a:pt x="2796724" y="958991"/>
                  <a:pt x="2786568" y="952675"/>
                </a:cubicBezTo>
                <a:cubicBezTo>
                  <a:pt x="2773580" y="944367"/>
                  <a:pt x="2764022" y="933193"/>
                  <a:pt x="2764022" y="916917"/>
                </a:cubicBezTo>
                <a:cubicBezTo>
                  <a:pt x="2764022" y="894381"/>
                  <a:pt x="2781702" y="876301"/>
                  <a:pt x="2809338" y="876301"/>
                </a:cubicBezTo>
                <a:close/>
                <a:moveTo>
                  <a:pt x="833442" y="685801"/>
                </a:moveTo>
                <a:cubicBezTo>
                  <a:pt x="886926" y="685801"/>
                  <a:pt x="930283" y="729160"/>
                  <a:pt x="930283" y="782645"/>
                </a:cubicBezTo>
                <a:cubicBezTo>
                  <a:pt x="930283" y="836130"/>
                  <a:pt x="886926" y="879489"/>
                  <a:pt x="833442" y="879489"/>
                </a:cubicBezTo>
                <a:cubicBezTo>
                  <a:pt x="779958" y="879489"/>
                  <a:pt x="736601" y="836130"/>
                  <a:pt x="736601" y="782645"/>
                </a:cubicBezTo>
                <a:cubicBezTo>
                  <a:pt x="736601" y="729160"/>
                  <a:pt x="779958" y="685801"/>
                  <a:pt x="833442" y="685801"/>
                </a:cubicBezTo>
                <a:close/>
                <a:moveTo>
                  <a:pt x="902864" y="558801"/>
                </a:moveTo>
                <a:cubicBezTo>
                  <a:pt x="945586" y="558801"/>
                  <a:pt x="980228" y="593435"/>
                  <a:pt x="980228" y="636164"/>
                </a:cubicBezTo>
                <a:cubicBezTo>
                  <a:pt x="980228" y="668372"/>
                  <a:pt x="960543" y="695972"/>
                  <a:pt x="932549" y="707615"/>
                </a:cubicBezTo>
                <a:cubicBezTo>
                  <a:pt x="909755" y="677673"/>
                  <a:pt x="873753" y="658313"/>
                  <a:pt x="833316" y="658313"/>
                </a:cubicBezTo>
                <a:cubicBezTo>
                  <a:pt x="831790" y="658313"/>
                  <a:pt x="830279" y="658348"/>
                  <a:pt x="828767" y="658403"/>
                </a:cubicBezTo>
                <a:cubicBezTo>
                  <a:pt x="826654" y="651355"/>
                  <a:pt x="825501" y="643894"/>
                  <a:pt x="825501" y="636164"/>
                </a:cubicBezTo>
                <a:cubicBezTo>
                  <a:pt x="825501" y="593435"/>
                  <a:pt x="860142" y="558801"/>
                  <a:pt x="902864" y="558801"/>
                </a:cubicBezTo>
                <a:close/>
                <a:moveTo>
                  <a:pt x="641407" y="471338"/>
                </a:moveTo>
                <a:cubicBezTo>
                  <a:pt x="641407" y="471338"/>
                  <a:pt x="641407" y="1168270"/>
                  <a:pt x="641407" y="1168270"/>
                </a:cubicBezTo>
                <a:cubicBezTo>
                  <a:pt x="704775" y="1126196"/>
                  <a:pt x="802946" y="1048232"/>
                  <a:pt x="894478" y="938840"/>
                </a:cubicBezTo>
                <a:cubicBezTo>
                  <a:pt x="980342" y="836147"/>
                  <a:pt x="1048747" y="721317"/>
                  <a:pt x="1097747" y="597444"/>
                </a:cubicBezTo>
                <a:cubicBezTo>
                  <a:pt x="1113947" y="556401"/>
                  <a:pt x="1128029" y="514327"/>
                  <a:pt x="1139992" y="471338"/>
                </a:cubicBezTo>
                <a:close/>
                <a:moveTo>
                  <a:pt x="4741431" y="250706"/>
                </a:moveTo>
                <a:lnTo>
                  <a:pt x="4678665" y="414134"/>
                </a:lnTo>
                <a:cubicBezTo>
                  <a:pt x="4678665" y="414134"/>
                  <a:pt x="4804820" y="414134"/>
                  <a:pt x="4804820" y="414134"/>
                </a:cubicBezTo>
                <a:close/>
                <a:moveTo>
                  <a:pt x="1737990" y="240756"/>
                </a:moveTo>
                <a:lnTo>
                  <a:pt x="1737990" y="601183"/>
                </a:lnTo>
                <a:lnTo>
                  <a:pt x="1803878" y="601183"/>
                </a:lnTo>
                <a:cubicBezTo>
                  <a:pt x="1852345" y="601183"/>
                  <a:pt x="1890952" y="586904"/>
                  <a:pt x="1919750" y="558308"/>
                </a:cubicBezTo>
                <a:cubicBezTo>
                  <a:pt x="1948530" y="529732"/>
                  <a:pt x="1962921" y="483971"/>
                  <a:pt x="1962921" y="420988"/>
                </a:cubicBezTo>
                <a:cubicBezTo>
                  <a:pt x="1962921" y="358025"/>
                  <a:pt x="1948530" y="312245"/>
                  <a:pt x="1919750" y="283631"/>
                </a:cubicBezTo>
                <a:cubicBezTo>
                  <a:pt x="1890952" y="255073"/>
                  <a:pt x="1852345" y="240756"/>
                  <a:pt x="1803878" y="240756"/>
                </a:cubicBezTo>
                <a:close/>
                <a:moveTo>
                  <a:pt x="2308556" y="229295"/>
                </a:moveTo>
                <a:cubicBezTo>
                  <a:pt x="2304406" y="229295"/>
                  <a:pt x="2297392" y="229687"/>
                  <a:pt x="2287442" y="230528"/>
                </a:cubicBezTo>
                <a:cubicBezTo>
                  <a:pt x="2251774" y="234655"/>
                  <a:pt x="2224153" y="250931"/>
                  <a:pt x="2204488" y="279315"/>
                </a:cubicBezTo>
                <a:cubicBezTo>
                  <a:pt x="2184806" y="307699"/>
                  <a:pt x="2174964" y="344241"/>
                  <a:pt x="2174964" y="388998"/>
                </a:cubicBezTo>
                <a:cubicBezTo>
                  <a:pt x="2174964" y="400579"/>
                  <a:pt x="2175998" y="414664"/>
                  <a:pt x="2178082" y="431252"/>
                </a:cubicBezTo>
                <a:cubicBezTo>
                  <a:pt x="2184280" y="483854"/>
                  <a:pt x="2200030" y="525071"/>
                  <a:pt x="2225295" y="554902"/>
                </a:cubicBezTo>
                <a:cubicBezTo>
                  <a:pt x="2250559" y="584734"/>
                  <a:pt x="2283690" y="599660"/>
                  <a:pt x="2324723" y="599660"/>
                </a:cubicBezTo>
                <a:cubicBezTo>
                  <a:pt x="2328855" y="599660"/>
                  <a:pt x="2335905" y="599230"/>
                  <a:pt x="2345855" y="598388"/>
                </a:cubicBezTo>
                <a:cubicBezTo>
                  <a:pt x="2381450" y="594261"/>
                  <a:pt x="2409108" y="577985"/>
                  <a:pt x="2428808" y="549621"/>
                </a:cubicBezTo>
                <a:cubicBezTo>
                  <a:pt x="2448473" y="521256"/>
                  <a:pt x="2458314" y="484675"/>
                  <a:pt x="2458314" y="439937"/>
                </a:cubicBezTo>
                <a:cubicBezTo>
                  <a:pt x="2458314" y="428357"/>
                  <a:pt x="2457263" y="414272"/>
                  <a:pt x="2455197" y="397684"/>
                </a:cubicBezTo>
                <a:cubicBezTo>
                  <a:pt x="2448998" y="345082"/>
                  <a:pt x="2433231" y="303846"/>
                  <a:pt x="2407966" y="274033"/>
                </a:cubicBezTo>
                <a:cubicBezTo>
                  <a:pt x="2382701" y="244202"/>
                  <a:pt x="2349552" y="229295"/>
                  <a:pt x="2308556" y="229295"/>
                </a:cubicBezTo>
                <a:close/>
                <a:moveTo>
                  <a:pt x="5410201" y="215901"/>
                </a:moveTo>
                <a:lnTo>
                  <a:pt x="5692961" y="215901"/>
                </a:lnTo>
                <a:lnTo>
                  <a:pt x="5694805" y="228357"/>
                </a:lnTo>
                <a:lnTo>
                  <a:pt x="5703500" y="302294"/>
                </a:lnTo>
                <a:lnTo>
                  <a:pt x="5691685" y="304155"/>
                </a:lnTo>
                <a:cubicBezTo>
                  <a:pt x="5688371" y="279737"/>
                  <a:pt x="5682380" y="263066"/>
                  <a:pt x="5673672" y="254142"/>
                </a:cubicBezTo>
                <a:cubicBezTo>
                  <a:pt x="5664978" y="245237"/>
                  <a:pt x="5652553" y="240756"/>
                  <a:pt x="5636384" y="240756"/>
                </a:cubicBezTo>
                <a:lnTo>
                  <a:pt x="5497188" y="240756"/>
                </a:lnTo>
                <a:lnTo>
                  <a:pt x="5497188" y="405453"/>
                </a:lnTo>
                <a:lnTo>
                  <a:pt x="5582969" y="405453"/>
                </a:lnTo>
                <a:cubicBezTo>
                  <a:pt x="5599110" y="405453"/>
                  <a:pt x="5611021" y="403383"/>
                  <a:pt x="5618690" y="399225"/>
                </a:cubicBezTo>
                <a:cubicBezTo>
                  <a:pt x="5626344" y="395105"/>
                  <a:pt x="5630172" y="386788"/>
                  <a:pt x="5630172" y="374389"/>
                </a:cubicBezTo>
                <a:lnTo>
                  <a:pt x="5642624" y="374389"/>
                </a:lnTo>
                <a:lnTo>
                  <a:pt x="5642624" y="461371"/>
                </a:lnTo>
                <a:lnTo>
                  <a:pt x="5630172" y="461371"/>
                </a:lnTo>
                <a:cubicBezTo>
                  <a:pt x="5630172" y="448934"/>
                  <a:pt x="5626344" y="440655"/>
                  <a:pt x="5618690" y="436497"/>
                </a:cubicBezTo>
                <a:cubicBezTo>
                  <a:pt x="5611021" y="432358"/>
                  <a:pt x="5599110" y="430307"/>
                  <a:pt x="5582969" y="430307"/>
                </a:cubicBezTo>
                <a:lnTo>
                  <a:pt x="5497188" y="430307"/>
                </a:lnTo>
                <a:lnTo>
                  <a:pt x="5497188" y="601175"/>
                </a:lnTo>
                <a:lnTo>
                  <a:pt x="5642624" y="601175"/>
                </a:lnTo>
                <a:cubicBezTo>
                  <a:pt x="5658765" y="601175"/>
                  <a:pt x="5671176" y="596732"/>
                  <a:pt x="5679884" y="587827"/>
                </a:cubicBezTo>
                <a:cubicBezTo>
                  <a:pt x="5688579" y="578922"/>
                  <a:pt x="5694597" y="562251"/>
                  <a:pt x="5697911" y="537795"/>
                </a:cubicBezTo>
                <a:lnTo>
                  <a:pt x="5709726" y="539656"/>
                </a:lnTo>
                <a:lnTo>
                  <a:pt x="5701004" y="613612"/>
                </a:lnTo>
                <a:cubicBezTo>
                  <a:pt x="5701004" y="613612"/>
                  <a:pt x="5699146" y="626030"/>
                  <a:pt x="5699146" y="626030"/>
                </a:cubicBezTo>
                <a:lnTo>
                  <a:pt x="5410201" y="626030"/>
                </a:lnTo>
                <a:lnTo>
                  <a:pt x="5410201" y="613612"/>
                </a:lnTo>
                <a:cubicBezTo>
                  <a:pt x="5422640" y="613612"/>
                  <a:pt x="5430918" y="609758"/>
                  <a:pt x="5435064" y="602125"/>
                </a:cubicBezTo>
                <a:cubicBezTo>
                  <a:pt x="5439211" y="594454"/>
                  <a:pt x="5441291" y="582530"/>
                  <a:pt x="5441291" y="566371"/>
                </a:cubicBezTo>
                <a:lnTo>
                  <a:pt x="5441291" y="275579"/>
                </a:lnTo>
                <a:cubicBezTo>
                  <a:pt x="5441291" y="259420"/>
                  <a:pt x="5439211" y="247515"/>
                  <a:pt x="5435064" y="239844"/>
                </a:cubicBezTo>
                <a:cubicBezTo>
                  <a:pt x="5430918" y="232192"/>
                  <a:pt x="5422640" y="228357"/>
                  <a:pt x="5410201" y="228357"/>
                </a:cubicBezTo>
                <a:close/>
                <a:moveTo>
                  <a:pt x="4681801" y="215901"/>
                </a:moveTo>
                <a:lnTo>
                  <a:pt x="4788059" y="215901"/>
                </a:lnTo>
                <a:lnTo>
                  <a:pt x="4924122" y="570081"/>
                </a:lnTo>
                <a:cubicBezTo>
                  <a:pt x="4929501" y="584606"/>
                  <a:pt x="4936853" y="595487"/>
                  <a:pt x="4946179" y="602721"/>
                </a:cubicBezTo>
                <a:cubicBezTo>
                  <a:pt x="4955525" y="609993"/>
                  <a:pt x="4967613" y="613620"/>
                  <a:pt x="4982526" y="613620"/>
                </a:cubicBezTo>
                <a:lnTo>
                  <a:pt x="4982526" y="626038"/>
                </a:lnTo>
                <a:lnTo>
                  <a:pt x="4823451" y="626038"/>
                </a:lnTo>
                <a:lnTo>
                  <a:pt x="4823451" y="613620"/>
                </a:lnTo>
                <a:cubicBezTo>
                  <a:pt x="4840461" y="613620"/>
                  <a:pt x="4852445" y="611949"/>
                  <a:pt x="4859486" y="608645"/>
                </a:cubicBezTo>
                <a:cubicBezTo>
                  <a:pt x="4866548" y="605322"/>
                  <a:pt x="4870058" y="600158"/>
                  <a:pt x="4870058" y="593113"/>
                </a:cubicBezTo>
                <a:cubicBezTo>
                  <a:pt x="4870058" y="588138"/>
                  <a:pt x="4868209" y="580467"/>
                  <a:pt x="4864471" y="570081"/>
                </a:cubicBezTo>
                <a:lnTo>
                  <a:pt x="4814146" y="439008"/>
                </a:lnTo>
                <a:lnTo>
                  <a:pt x="4668737" y="439008"/>
                </a:lnTo>
                <a:lnTo>
                  <a:pt x="4618391" y="570081"/>
                </a:lnTo>
                <a:cubicBezTo>
                  <a:pt x="4614674" y="580467"/>
                  <a:pt x="4612804" y="588138"/>
                  <a:pt x="4612804" y="593113"/>
                </a:cubicBezTo>
                <a:cubicBezTo>
                  <a:pt x="4612804" y="600158"/>
                  <a:pt x="4616315" y="605322"/>
                  <a:pt x="4623376" y="608645"/>
                </a:cubicBezTo>
                <a:cubicBezTo>
                  <a:pt x="4630417" y="611949"/>
                  <a:pt x="4642422" y="613620"/>
                  <a:pt x="4659391" y="613620"/>
                </a:cubicBezTo>
                <a:lnTo>
                  <a:pt x="4659391" y="626038"/>
                </a:lnTo>
                <a:lnTo>
                  <a:pt x="4533900" y="626038"/>
                </a:lnTo>
                <a:lnTo>
                  <a:pt x="4533900" y="613620"/>
                </a:lnTo>
                <a:cubicBezTo>
                  <a:pt x="4548813" y="613620"/>
                  <a:pt x="4560901" y="609993"/>
                  <a:pt x="4570247" y="602721"/>
                </a:cubicBezTo>
                <a:cubicBezTo>
                  <a:pt x="4579573" y="595487"/>
                  <a:pt x="4586905" y="584606"/>
                  <a:pt x="4592305" y="570081"/>
                </a:cubicBezTo>
                <a:lnTo>
                  <a:pt x="4711606" y="260029"/>
                </a:lnTo>
                <a:cubicBezTo>
                  <a:pt x="4713268" y="255073"/>
                  <a:pt x="4714098" y="250307"/>
                  <a:pt x="4714098" y="245731"/>
                </a:cubicBezTo>
                <a:cubicBezTo>
                  <a:pt x="4714098" y="239959"/>
                  <a:pt x="4711710" y="235572"/>
                  <a:pt x="4706954" y="232686"/>
                </a:cubicBezTo>
                <a:cubicBezTo>
                  <a:pt x="4702156" y="229800"/>
                  <a:pt x="4693786" y="228338"/>
                  <a:pt x="4681801" y="228338"/>
                </a:cubicBezTo>
                <a:close/>
                <a:moveTo>
                  <a:pt x="3289300" y="215901"/>
                </a:moveTo>
                <a:lnTo>
                  <a:pt x="3366896" y="215901"/>
                </a:lnTo>
                <a:lnTo>
                  <a:pt x="3636651" y="563257"/>
                </a:lnTo>
                <a:lnTo>
                  <a:pt x="3636651" y="275560"/>
                </a:lnTo>
                <a:cubicBezTo>
                  <a:pt x="3636651" y="259420"/>
                  <a:pt x="3634579" y="247515"/>
                  <a:pt x="3630415" y="239844"/>
                </a:cubicBezTo>
                <a:cubicBezTo>
                  <a:pt x="3626289" y="232192"/>
                  <a:pt x="3617999" y="228357"/>
                  <a:pt x="3605602" y="228357"/>
                </a:cubicBezTo>
                <a:lnTo>
                  <a:pt x="3605602" y="215901"/>
                </a:lnTo>
                <a:lnTo>
                  <a:pt x="3692589" y="215901"/>
                </a:lnTo>
                <a:lnTo>
                  <a:pt x="3692589" y="228357"/>
                </a:lnTo>
                <a:cubicBezTo>
                  <a:pt x="3680154" y="228357"/>
                  <a:pt x="3671846" y="232192"/>
                  <a:pt x="3667719" y="239844"/>
                </a:cubicBezTo>
                <a:cubicBezTo>
                  <a:pt x="3663574" y="247515"/>
                  <a:pt x="3661502" y="259420"/>
                  <a:pt x="3661502" y="275560"/>
                </a:cubicBezTo>
                <a:lnTo>
                  <a:pt x="3661502" y="626030"/>
                </a:lnTo>
                <a:lnTo>
                  <a:pt x="3614974" y="626030"/>
                </a:lnTo>
                <a:lnTo>
                  <a:pt x="3345219" y="278673"/>
                </a:lnTo>
                <a:lnTo>
                  <a:pt x="3345219" y="566371"/>
                </a:lnTo>
                <a:cubicBezTo>
                  <a:pt x="3345219" y="582530"/>
                  <a:pt x="3347273" y="594454"/>
                  <a:pt x="3351455" y="602087"/>
                </a:cubicBezTo>
                <a:cubicBezTo>
                  <a:pt x="3355562" y="609777"/>
                  <a:pt x="3363852" y="613612"/>
                  <a:pt x="3376306" y="613612"/>
                </a:cubicBezTo>
                <a:lnTo>
                  <a:pt x="3376306" y="626030"/>
                </a:lnTo>
                <a:lnTo>
                  <a:pt x="3289300" y="626030"/>
                </a:lnTo>
                <a:lnTo>
                  <a:pt x="3289300" y="613612"/>
                </a:lnTo>
                <a:cubicBezTo>
                  <a:pt x="3301734" y="613612"/>
                  <a:pt x="3310006" y="609777"/>
                  <a:pt x="3314151" y="602087"/>
                </a:cubicBezTo>
                <a:cubicBezTo>
                  <a:pt x="3318277" y="594454"/>
                  <a:pt x="3320368" y="582530"/>
                  <a:pt x="3320368" y="566371"/>
                </a:cubicBezTo>
                <a:lnTo>
                  <a:pt x="3320368" y="275560"/>
                </a:lnTo>
                <a:cubicBezTo>
                  <a:pt x="3320368" y="259420"/>
                  <a:pt x="3318277" y="247515"/>
                  <a:pt x="3314151" y="239844"/>
                </a:cubicBezTo>
                <a:cubicBezTo>
                  <a:pt x="3310006" y="232192"/>
                  <a:pt x="3301734" y="228357"/>
                  <a:pt x="3289300" y="228357"/>
                </a:cubicBezTo>
                <a:close/>
                <a:moveTo>
                  <a:pt x="1651001" y="215901"/>
                </a:moveTo>
                <a:lnTo>
                  <a:pt x="1816276" y="215901"/>
                </a:lnTo>
                <a:cubicBezTo>
                  <a:pt x="1846504" y="215901"/>
                  <a:pt x="1876647" y="221104"/>
                  <a:pt x="1906705" y="231452"/>
                </a:cubicBezTo>
                <a:cubicBezTo>
                  <a:pt x="1936712" y="241800"/>
                  <a:pt x="1962921" y="262212"/>
                  <a:pt x="1985298" y="292669"/>
                </a:cubicBezTo>
                <a:cubicBezTo>
                  <a:pt x="2007675" y="323106"/>
                  <a:pt x="2018847" y="365886"/>
                  <a:pt x="2018847" y="420988"/>
                </a:cubicBezTo>
                <a:cubicBezTo>
                  <a:pt x="2018847" y="500111"/>
                  <a:pt x="1997815" y="554055"/>
                  <a:pt x="1955802" y="582841"/>
                </a:cubicBezTo>
                <a:cubicBezTo>
                  <a:pt x="1913755" y="611645"/>
                  <a:pt x="1867247" y="626038"/>
                  <a:pt x="1816276" y="626038"/>
                </a:cubicBezTo>
                <a:lnTo>
                  <a:pt x="1651001" y="626038"/>
                </a:lnTo>
                <a:lnTo>
                  <a:pt x="1651001" y="613601"/>
                </a:lnTo>
                <a:cubicBezTo>
                  <a:pt x="1663433" y="613601"/>
                  <a:pt x="1671692" y="609765"/>
                  <a:pt x="1675864" y="602132"/>
                </a:cubicBezTo>
                <a:cubicBezTo>
                  <a:pt x="1679986" y="594461"/>
                  <a:pt x="1682063" y="582556"/>
                  <a:pt x="1682063" y="566378"/>
                </a:cubicBezTo>
                <a:lnTo>
                  <a:pt x="1682063" y="275561"/>
                </a:lnTo>
                <a:cubicBezTo>
                  <a:pt x="1682063" y="259421"/>
                  <a:pt x="1679986" y="247516"/>
                  <a:pt x="1675864" y="239845"/>
                </a:cubicBezTo>
                <a:cubicBezTo>
                  <a:pt x="1671692" y="232193"/>
                  <a:pt x="1663433" y="228357"/>
                  <a:pt x="1651001" y="228357"/>
                </a:cubicBezTo>
                <a:close/>
                <a:moveTo>
                  <a:pt x="4976253" y="215900"/>
                </a:moveTo>
                <a:lnTo>
                  <a:pt x="5311787" y="215900"/>
                </a:lnTo>
                <a:cubicBezTo>
                  <a:pt x="5311787" y="215900"/>
                  <a:pt x="5313686" y="228336"/>
                  <a:pt x="5313686" y="228336"/>
                </a:cubicBezTo>
                <a:lnTo>
                  <a:pt x="5322372" y="302270"/>
                </a:lnTo>
                <a:lnTo>
                  <a:pt x="5310566" y="304130"/>
                </a:lnTo>
                <a:cubicBezTo>
                  <a:pt x="5307247" y="279714"/>
                  <a:pt x="5301236" y="263006"/>
                  <a:pt x="5292534" y="254101"/>
                </a:cubicBezTo>
                <a:cubicBezTo>
                  <a:pt x="5283848" y="245215"/>
                  <a:pt x="5271414" y="240753"/>
                  <a:pt x="5255282" y="240753"/>
                </a:cubicBezTo>
                <a:lnTo>
                  <a:pt x="5171976" y="240753"/>
                </a:lnTo>
                <a:lnTo>
                  <a:pt x="5171976" y="566353"/>
                </a:lnTo>
                <a:cubicBezTo>
                  <a:pt x="5171976" y="582511"/>
                  <a:pt x="5174073" y="594415"/>
                  <a:pt x="5178217" y="602086"/>
                </a:cubicBezTo>
                <a:cubicBezTo>
                  <a:pt x="5182346" y="609737"/>
                  <a:pt x="5190635" y="613573"/>
                  <a:pt x="5203069" y="613573"/>
                </a:cubicBezTo>
                <a:lnTo>
                  <a:pt x="5203069" y="626009"/>
                </a:lnTo>
                <a:lnTo>
                  <a:pt x="5085004" y="626009"/>
                </a:lnTo>
                <a:lnTo>
                  <a:pt x="5085004" y="613573"/>
                </a:lnTo>
                <a:cubicBezTo>
                  <a:pt x="5097438" y="613573"/>
                  <a:pt x="5105711" y="609737"/>
                  <a:pt x="5109839" y="602086"/>
                </a:cubicBezTo>
                <a:cubicBezTo>
                  <a:pt x="5114000" y="594415"/>
                  <a:pt x="5116081" y="582511"/>
                  <a:pt x="5116081" y="566353"/>
                </a:cubicBezTo>
                <a:lnTo>
                  <a:pt x="5116081" y="240753"/>
                </a:lnTo>
                <a:lnTo>
                  <a:pt x="5032791" y="240753"/>
                </a:lnTo>
                <a:cubicBezTo>
                  <a:pt x="5016642" y="240753"/>
                  <a:pt x="5004225" y="245215"/>
                  <a:pt x="4995523" y="254101"/>
                </a:cubicBezTo>
                <a:cubicBezTo>
                  <a:pt x="4986821" y="263006"/>
                  <a:pt x="4980810" y="279714"/>
                  <a:pt x="4977491" y="304130"/>
                </a:cubicBezTo>
                <a:lnTo>
                  <a:pt x="4965701" y="302270"/>
                </a:lnTo>
                <a:lnTo>
                  <a:pt x="4974387" y="228336"/>
                </a:lnTo>
                <a:close/>
                <a:moveTo>
                  <a:pt x="4176169" y="215900"/>
                </a:moveTo>
                <a:lnTo>
                  <a:pt x="4511688" y="215900"/>
                </a:lnTo>
                <a:cubicBezTo>
                  <a:pt x="4511688" y="215900"/>
                  <a:pt x="4513587" y="228336"/>
                  <a:pt x="4513587" y="228336"/>
                </a:cubicBezTo>
                <a:lnTo>
                  <a:pt x="4522272" y="302270"/>
                </a:lnTo>
                <a:lnTo>
                  <a:pt x="4510466" y="304130"/>
                </a:lnTo>
                <a:cubicBezTo>
                  <a:pt x="4507147" y="279714"/>
                  <a:pt x="4501136" y="263006"/>
                  <a:pt x="4492434" y="254101"/>
                </a:cubicBezTo>
                <a:cubicBezTo>
                  <a:pt x="4483748" y="245215"/>
                  <a:pt x="4471315" y="240753"/>
                  <a:pt x="4455182" y="240753"/>
                </a:cubicBezTo>
                <a:lnTo>
                  <a:pt x="4371876" y="240753"/>
                </a:lnTo>
                <a:lnTo>
                  <a:pt x="4371876" y="566353"/>
                </a:lnTo>
                <a:cubicBezTo>
                  <a:pt x="4371876" y="582511"/>
                  <a:pt x="4373973" y="594415"/>
                  <a:pt x="4378118" y="602086"/>
                </a:cubicBezTo>
                <a:cubicBezTo>
                  <a:pt x="4382246" y="609737"/>
                  <a:pt x="4390535" y="613573"/>
                  <a:pt x="4402969" y="613573"/>
                </a:cubicBezTo>
                <a:lnTo>
                  <a:pt x="4402969" y="626009"/>
                </a:lnTo>
                <a:lnTo>
                  <a:pt x="4284904" y="626009"/>
                </a:lnTo>
                <a:lnTo>
                  <a:pt x="4284904" y="613573"/>
                </a:lnTo>
                <a:cubicBezTo>
                  <a:pt x="4297338" y="613573"/>
                  <a:pt x="4305628" y="609737"/>
                  <a:pt x="4309739" y="602086"/>
                </a:cubicBezTo>
                <a:cubicBezTo>
                  <a:pt x="4313900" y="594415"/>
                  <a:pt x="4315981" y="582511"/>
                  <a:pt x="4315981" y="566353"/>
                </a:cubicBezTo>
                <a:lnTo>
                  <a:pt x="4315981" y="240753"/>
                </a:lnTo>
                <a:lnTo>
                  <a:pt x="4232692" y="240753"/>
                </a:lnTo>
                <a:cubicBezTo>
                  <a:pt x="4216542" y="240753"/>
                  <a:pt x="4204125" y="245215"/>
                  <a:pt x="4195439" y="254101"/>
                </a:cubicBezTo>
                <a:cubicBezTo>
                  <a:pt x="4186721" y="263006"/>
                  <a:pt x="4180727" y="279714"/>
                  <a:pt x="4177391" y="304130"/>
                </a:cubicBezTo>
                <a:lnTo>
                  <a:pt x="4165601" y="302270"/>
                </a:lnTo>
                <a:lnTo>
                  <a:pt x="4174287" y="228336"/>
                </a:lnTo>
                <a:close/>
                <a:moveTo>
                  <a:pt x="2540000" y="215900"/>
                </a:moveTo>
                <a:lnTo>
                  <a:pt x="2698445" y="215900"/>
                </a:lnTo>
                <a:lnTo>
                  <a:pt x="2698445" y="228336"/>
                </a:lnTo>
                <a:cubicBezTo>
                  <a:pt x="2680643" y="228336"/>
                  <a:pt x="2668185" y="230197"/>
                  <a:pt x="2661167" y="233918"/>
                </a:cubicBezTo>
                <a:cubicBezTo>
                  <a:pt x="2654117" y="237658"/>
                  <a:pt x="2650609" y="243449"/>
                  <a:pt x="2650609" y="251310"/>
                </a:cubicBezTo>
                <a:cubicBezTo>
                  <a:pt x="2650609" y="255885"/>
                  <a:pt x="2652057" y="262910"/>
                  <a:pt x="2654954" y="272461"/>
                </a:cubicBezTo>
                <a:lnTo>
                  <a:pt x="2758739" y="585623"/>
                </a:lnTo>
                <a:lnTo>
                  <a:pt x="2874305" y="215900"/>
                </a:lnTo>
                <a:lnTo>
                  <a:pt x="2932732" y="215900"/>
                </a:lnTo>
                <a:lnTo>
                  <a:pt x="3047687" y="585623"/>
                </a:lnTo>
                <a:lnTo>
                  <a:pt x="3152662" y="272461"/>
                </a:lnTo>
                <a:cubicBezTo>
                  <a:pt x="3155978" y="263746"/>
                  <a:pt x="3157652" y="256512"/>
                  <a:pt x="3157652" y="250702"/>
                </a:cubicBezTo>
                <a:cubicBezTo>
                  <a:pt x="3157652" y="243240"/>
                  <a:pt x="3154014" y="237658"/>
                  <a:pt x="3146771" y="233918"/>
                </a:cubicBezTo>
                <a:cubicBezTo>
                  <a:pt x="3139528" y="230197"/>
                  <a:pt x="3127231" y="228336"/>
                  <a:pt x="3109783" y="228336"/>
                </a:cubicBezTo>
                <a:lnTo>
                  <a:pt x="3109783" y="215900"/>
                </a:lnTo>
                <a:lnTo>
                  <a:pt x="3235329" y="215900"/>
                </a:lnTo>
                <a:cubicBezTo>
                  <a:pt x="3235329" y="215900"/>
                  <a:pt x="3235329" y="228336"/>
                  <a:pt x="3235329" y="228336"/>
                </a:cubicBezTo>
                <a:cubicBezTo>
                  <a:pt x="3220424" y="228336"/>
                  <a:pt x="3208610" y="231981"/>
                  <a:pt x="3199951" y="239215"/>
                </a:cubicBezTo>
                <a:cubicBezTo>
                  <a:pt x="3191227" y="246430"/>
                  <a:pt x="3184177" y="257537"/>
                  <a:pt x="3178769" y="272461"/>
                </a:cubicBezTo>
                <a:lnTo>
                  <a:pt x="3060080" y="626007"/>
                </a:lnTo>
                <a:lnTo>
                  <a:pt x="3001685" y="626007"/>
                </a:lnTo>
                <a:lnTo>
                  <a:pt x="2887375" y="256892"/>
                </a:lnTo>
                <a:lnTo>
                  <a:pt x="2772388" y="626007"/>
                </a:lnTo>
                <a:lnTo>
                  <a:pt x="2713993" y="626007"/>
                </a:lnTo>
                <a:lnTo>
                  <a:pt x="2595916" y="272461"/>
                </a:lnTo>
                <a:cubicBezTo>
                  <a:pt x="2590958" y="257936"/>
                  <a:pt x="2584102" y="246962"/>
                  <a:pt x="2575410" y="239500"/>
                </a:cubicBezTo>
                <a:cubicBezTo>
                  <a:pt x="2566718" y="232038"/>
                  <a:pt x="2554904" y="228336"/>
                  <a:pt x="2540000" y="228336"/>
                </a:cubicBezTo>
                <a:close/>
                <a:moveTo>
                  <a:pt x="3936664" y="203201"/>
                </a:moveTo>
                <a:cubicBezTo>
                  <a:pt x="4032493" y="203201"/>
                  <a:pt x="4080172" y="229786"/>
                  <a:pt x="4080172" y="229786"/>
                </a:cubicBezTo>
                <a:lnTo>
                  <a:pt x="4070159" y="300366"/>
                </a:lnTo>
                <a:lnTo>
                  <a:pt x="4057882" y="302244"/>
                </a:lnTo>
                <a:cubicBezTo>
                  <a:pt x="4057882" y="302244"/>
                  <a:pt x="4068290" y="227008"/>
                  <a:pt x="3936041" y="228045"/>
                </a:cubicBezTo>
                <a:cubicBezTo>
                  <a:pt x="3902493" y="228045"/>
                  <a:pt x="3877210" y="234168"/>
                  <a:pt x="3860239" y="246394"/>
                </a:cubicBezTo>
                <a:cubicBezTo>
                  <a:pt x="3843236" y="258601"/>
                  <a:pt x="3834743" y="276129"/>
                  <a:pt x="3834743" y="298899"/>
                </a:cubicBezTo>
                <a:cubicBezTo>
                  <a:pt x="3834743" y="313394"/>
                  <a:pt x="3839301" y="325503"/>
                  <a:pt x="3848418" y="335245"/>
                </a:cubicBezTo>
                <a:cubicBezTo>
                  <a:pt x="3857534" y="344987"/>
                  <a:pt x="3869021" y="352851"/>
                  <a:pt x="3882923" y="358857"/>
                </a:cubicBezTo>
                <a:cubicBezTo>
                  <a:pt x="3896795" y="364862"/>
                  <a:pt x="3915134" y="371396"/>
                  <a:pt x="3937895" y="378419"/>
                </a:cubicBezTo>
                <a:cubicBezTo>
                  <a:pt x="3978494" y="391271"/>
                  <a:pt x="4008958" y="402030"/>
                  <a:pt x="4029257" y="410736"/>
                </a:cubicBezTo>
                <a:cubicBezTo>
                  <a:pt x="4049541" y="419441"/>
                  <a:pt x="4066437" y="431667"/>
                  <a:pt x="4079898" y="447395"/>
                </a:cubicBezTo>
                <a:cubicBezTo>
                  <a:pt x="4093345" y="463143"/>
                  <a:pt x="4100091" y="484074"/>
                  <a:pt x="4100091" y="510150"/>
                </a:cubicBezTo>
                <a:cubicBezTo>
                  <a:pt x="4100091" y="552013"/>
                  <a:pt x="4085490" y="581728"/>
                  <a:pt x="4056302" y="599334"/>
                </a:cubicBezTo>
                <a:cubicBezTo>
                  <a:pt x="4027084" y="616940"/>
                  <a:pt x="3982748" y="625743"/>
                  <a:pt x="3935996" y="625743"/>
                </a:cubicBezTo>
                <a:cubicBezTo>
                  <a:pt x="3831264" y="625743"/>
                  <a:pt x="3771901" y="592174"/>
                  <a:pt x="3771901" y="592174"/>
                </a:cubicBezTo>
                <a:lnTo>
                  <a:pt x="3787778" y="521222"/>
                </a:lnTo>
                <a:lnTo>
                  <a:pt x="3800070" y="519364"/>
                </a:lnTo>
                <a:cubicBezTo>
                  <a:pt x="3792580" y="561873"/>
                  <a:pt x="3842188" y="600879"/>
                  <a:pt x="3926363" y="600879"/>
                </a:cubicBezTo>
                <a:cubicBezTo>
                  <a:pt x="3997334" y="600879"/>
                  <a:pt x="4044147" y="574588"/>
                  <a:pt x="4044147" y="521966"/>
                </a:cubicBezTo>
                <a:cubicBezTo>
                  <a:pt x="4044147" y="506218"/>
                  <a:pt x="4039908" y="493170"/>
                  <a:pt x="4031430" y="482822"/>
                </a:cubicBezTo>
                <a:cubicBezTo>
                  <a:pt x="4022936" y="472454"/>
                  <a:pt x="4011541" y="463964"/>
                  <a:pt x="3997243" y="457333"/>
                </a:cubicBezTo>
                <a:cubicBezTo>
                  <a:pt x="3982946" y="450721"/>
                  <a:pt x="3963178" y="443463"/>
                  <a:pt x="3937895" y="435579"/>
                </a:cubicBezTo>
                <a:lnTo>
                  <a:pt x="3919890" y="429985"/>
                </a:lnTo>
                <a:cubicBezTo>
                  <a:pt x="3886722" y="419636"/>
                  <a:pt x="3861074" y="410403"/>
                  <a:pt x="3842841" y="402363"/>
                </a:cubicBezTo>
                <a:cubicBezTo>
                  <a:pt x="3824609" y="394264"/>
                  <a:pt x="3809384" y="382996"/>
                  <a:pt x="3797168" y="368481"/>
                </a:cubicBezTo>
                <a:cubicBezTo>
                  <a:pt x="3784952" y="353986"/>
                  <a:pt x="3778844" y="335147"/>
                  <a:pt x="3778844" y="311947"/>
                </a:cubicBezTo>
                <a:cubicBezTo>
                  <a:pt x="3778844" y="275483"/>
                  <a:pt x="3793856" y="248253"/>
                  <a:pt x="3823864" y="230236"/>
                </a:cubicBezTo>
                <a:cubicBezTo>
                  <a:pt x="3853918" y="212219"/>
                  <a:pt x="3891508" y="203201"/>
                  <a:pt x="3936664" y="203201"/>
                </a:cubicBezTo>
                <a:close/>
                <a:moveTo>
                  <a:pt x="2316621" y="203200"/>
                </a:moveTo>
                <a:cubicBezTo>
                  <a:pt x="2355986" y="203200"/>
                  <a:pt x="2390476" y="212316"/>
                  <a:pt x="2420109" y="230528"/>
                </a:cubicBezTo>
                <a:cubicBezTo>
                  <a:pt x="2449705" y="248779"/>
                  <a:pt x="2472487" y="273818"/>
                  <a:pt x="2488436" y="305724"/>
                </a:cubicBezTo>
                <a:cubicBezTo>
                  <a:pt x="2504403" y="337629"/>
                  <a:pt x="2512378" y="373877"/>
                  <a:pt x="2512378" y="414448"/>
                </a:cubicBezTo>
                <a:cubicBezTo>
                  <a:pt x="2512378" y="455059"/>
                  <a:pt x="2504403" y="491307"/>
                  <a:pt x="2488436" y="523193"/>
                </a:cubicBezTo>
                <a:cubicBezTo>
                  <a:pt x="2472487" y="555118"/>
                  <a:pt x="2449705" y="580157"/>
                  <a:pt x="2420109" y="598388"/>
                </a:cubicBezTo>
                <a:cubicBezTo>
                  <a:pt x="2390476" y="616640"/>
                  <a:pt x="2355986" y="625736"/>
                  <a:pt x="2316621" y="625736"/>
                </a:cubicBezTo>
                <a:cubicBezTo>
                  <a:pt x="2277256" y="625736"/>
                  <a:pt x="2242784" y="616640"/>
                  <a:pt x="2213188" y="598388"/>
                </a:cubicBezTo>
                <a:cubicBezTo>
                  <a:pt x="2183555" y="580157"/>
                  <a:pt x="2160773" y="555118"/>
                  <a:pt x="2144806" y="523193"/>
                </a:cubicBezTo>
                <a:cubicBezTo>
                  <a:pt x="2128857" y="491307"/>
                  <a:pt x="2120901" y="455059"/>
                  <a:pt x="2120901" y="414448"/>
                </a:cubicBezTo>
                <a:cubicBezTo>
                  <a:pt x="2120901" y="373877"/>
                  <a:pt x="2128857" y="337629"/>
                  <a:pt x="2144806" y="305724"/>
                </a:cubicBezTo>
                <a:cubicBezTo>
                  <a:pt x="2160773" y="273818"/>
                  <a:pt x="2183555" y="248779"/>
                  <a:pt x="2213188" y="230528"/>
                </a:cubicBezTo>
                <a:cubicBezTo>
                  <a:pt x="2242784" y="212316"/>
                  <a:pt x="2277256" y="203200"/>
                  <a:pt x="2316621" y="203200"/>
                </a:cubicBezTo>
                <a:close/>
                <a:moveTo>
                  <a:pt x="1094024" y="165101"/>
                </a:moveTo>
                <a:lnTo>
                  <a:pt x="1094024" y="341715"/>
                </a:lnTo>
                <a:lnTo>
                  <a:pt x="927100" y="341715"/>
                </a:lnTo>
                <a:lnTo>
                  <a:pt x="1052293" y="304307"/>
                </a:lnTo>
                <a:cubicBezTo>
                  <a:pt x="1052293" y="304307"/>
                  <a:pt x="1052293" y="189165"/>
                  <a:pt x="1052293" y="189165"/>
                </a:cubicBezTo>
                <a:close/>
                <a:moveTo>
                  <a:pt x="736600" y="165101"/>
                </a:moveTo>
                <a:lnTo>
                  <a:pt x="778331" y="189165"/>
                </a:lnTo>
                <a:cubicBezTo>
                  <a:pt x="778331" y="189165"/>
                  <a:pt x="778331" y="304307"/>
                  <a:pt x="778331" y="304307"/>
                </a:cubicBezTo>
                <a:lnTo>
                  <a:pt x="903524" y="341715"/>
                </a:lnTo>
                <a:lnTo>
                  <a:pt x="736600" y="341715"/>
                </a:lnTo>
                <a:close/>
                <a:moveTo>
                  <a:pt x="1024469" y="139701"/>
                </a:moveTo>
                <a:cubicBezTo>
                  <a:pt x="1024469" y="139701"/>
                  <a:pt x="1024469" y="283742"/>
                  <a:pt x="1024469" y="283742"/>
                </a:cubicBezTo>
                <a:lnTo>
                  <a:pt x="927101" y="338150"/>
                </a:lnTo>
                <a:lnTo>
                  <a:pt x="927101" y="214707"/>
                </a:lnTo>
                <a:cubicBezTo>
                  <a:pt x="927101" y="202736"/>
                  <a:pt x="933520" y="191674"/>
                  <a:pt x="943919" y="185721"/>
                </a:cubicBezTo>
                <a:close/>
                <a:moveTo>
                  <a:pt x="812800" y="139701"/>
                </a:moveTo>
                <a:lnTo>
                  <a:pt x="893351" y="185721"/>
                </a:lnTo>
                <a:cubicBezTo>
                  <a:pt x="903751" y="191665"/>
                  <a:pt x="910170" y="202736"/>
                  <a:pt x="910170" y="214707"/>
                </a:cubicBezTo>
                <a:lnTo>
                  <a:pt x="910170" y="338150"/>
                </a:lnTo>
                <a:lnTo>
                  <a:pt x="812800" y="283742"/>
                </a:lnTo>
                <a:close/>
                <a:moveTo>
                  <a:pt x="345298" y="114299"/>
                </a:moveTo>
                <a:cubicBezTo>
                  <a:pt x="358506" y="114343"/>
                  <a:pt x="370376" y="116057"/>
                  <a:pt x="378546" y="118252"/>
                </a:cubicBezTo>
                <a:cubicBezTo>
                  <a:pt x="404040" y="125091"/>
                  <a:pt x="417268" y="131094"/>
                  <a:pt x="437833" y="139833"/>
                </a:cubicBezTo>
                <a:cubicBezTo>
                  <a:pt x="453732" y="146558"/>
                  <a:pt x="462845" y="147812"/>
                  <a:pt x="468198" y="149484"/>
                </a:cubicBezTo>
                <a:cubicBezTo>
                  <a:pt x="479214" y="152904"/>
                  <a:pt x="481564" y="160503"/>
                  <a:pt x="478160" y="170496"/>
                </a:cubicBezTo>
                <a:cubicBezTo>
                  <a:pt x="475706" y="177715"/>
                  <a:pt x="467029" y="190064"/>
                  <a:pt x="447519" y="198765"/>
                </a:cubicBezTo>
                <a:cubicBezTo>
                  <a:pt x="428548" y="207238"/>
                  <a:pt x="401231" y="208719"/>
                  <a:pt x="381893" y="202640"/>
                </a:cubicBezTo>
                <a:cubicBezTo>
                  <a:pt x="360583" y="195915"/>
                  <a:pt x="351619" y="182122"/>
                  <a:pt x="337634" y="190101"/>
                </a:cubicBezTo>
                <a:cubicBezTo>
                  <a:pt x="326779" y="196295"/>
                  <a:pt x="326400" y="212253"/>
                  <a:pt x="340179" y="225020"/>
                </a:cubicBezTo>
                <a:lnTo>
                  <a:pt x="422323" y="309180"/>
                </a:lnTo>
                <a:cubicBezTo>
                  <a:pt x="459349" y="345884"/>
                  <a:pt x="485989" y="399610"/>
                  <a:pt x="459750" y="446877"/>
                </a:cubicBezTo>
                <a:cubicBezTo>
                  <a:pt x="436778" y="488330"/>
                  <a:pt x="393104" y="496309"/>
                  <a:pt x="393104" y="496309"/>
                </a:cubicBezTo>
                <a:lnTo>
                  <a:pt x="393104" y="422104"/>
                </a:lnTo>
                <a:cubicBezTo>
                  <a:pt x="409106" y="403676"/>
                  <a:pt x="402011" y="383994"/>
                  <a:pt x="384816" y="364692"/>
                </a:cubicBezTo>
                <a:cubicBezTo>
                  <a:pt x="384014" y="363704"/>
                  <a:pt x="383142" y="362716"/>
                  <a:pt x="382237" y="361804"/>
                </a:cubicBezTo>
                <a:lnTo>
                  <a:pt x="380953" y="360550"/>
                </a:lnTo>
                <a:cubicBezTo>
                  <a:pt x="379921" y="359449"/>
                  <a:pt x="378878" y="358385"/>
                  <a:pt x="377789" y="357321"/>
                </a:cubicBezTo>
                <a:lnTo>
                  <a:pt x="377801" y="357397"/>
                </a:lnTo>
                <a:lnTo>
                  <a:pt x="331284" y="310852"/>
                </a:lnTo>
                <a:cubicBezTo>
                  <a:pt x="331284" y="310852"/>
                  <a:pt x="331284" y="385020"/>
                  <a:pt x="331284" y="385020"/>
                </a:cubicBezTo>
                <a:cubicBezTo>
                  <a:pt x="315316" y="403410"/>
                  <a:pt x="322308" y="422977"/>
                  <a:pt x="339377" y="442241"/>
                </a:cubicBezTo>
                <a:cubicBezTo>
                  <a:pt x="340236" y="443343"/>
                  <a:pt x="341153" y="444369"/>
                  <a:pt x="342139" y="445357"/>
                </a:cubicBezTo>
                <a:lnTo>
                  <a:pt x="393092" y="496309"/>
                </a:lnTo>
                <a:lnTo>
                  <a:pt x="393104" y="496309"/>
                </a:lnTo>
                <a:lnTo>
                  <a:pt x="422323" y="525566"/>
                </a:lnTo>
                <a:cubicBezTo>
                  <a:pt x="459349" y="562232"/>
                  <a:pt x="485989" y="615958"/>
                  <a:pt x="459761" y="663263"/>
                </a:cubicBezTo>
                <a:cubicBezTo>
                  <a:pt x="436778" y="704678"/>
                  <a:pt x="393138" y="712695"/>
                  <a:pt x="393104" y="712695"/>
                </a:cubicBezTo>
                <a:lnTo>
                  <a:pt x="422323" y="741914"/>
                </a:lnTo>
                <a:cubicBezTo>
                  <a:pt x="443197" y="762811"/>
                  <a:pt x="454924" y="781429"/>
                  <a:pt x="454924" y="820603"/>
                </a:cubicBezTo>
                <a:cubicBezTo>
                  <a:pt x="454924" y="879307"/>
                  <a:pt x="393092" y="929081"/>
                  <a:pt x="393092" y="929081"/>
                </a:cubicBezTo>
                <a:cubicBezTo>
                  <a:pt x="393092" y="929081"/>
                  <a:pt x="433855" y="846668"/>
                  <a:pt x="383383" y="795716"/>
                </a:cubicBezTo>
                <a:lnTo>
                  <a:pt x="302041" y="714367"/>
                </a:lnTo>
                <a:cubicBezTo>
                  <a:pt x="265027" y="677701"/>
                  <a:pt x="238387" y="623975"/>
                  <a:pt x="264615" y="576670"/>
                </a:cubicBezTo>
                <a:cubicBezTo>
                  <a:pt x="287609" y="535255"/>
                  <a:pt x="331272" y="527238"/>
                  <a:pt x="331272" y="527238"/>
                </a:cubicBezTo>
                <a:lnTo>
                  <a:pt x="331272" y="601444"/>
                </a:lnTo>
                <a:cubicBezTo>
                  <a:pt x="315270" y="619909"/>
                  <a:pt x="322354" y="639553"/>
                  <a:pt x="339560" y="658855"/>
                </a:cubicBezTo>
                <a:cubicBezTo>
                  <a:pt x="340362" y="659881"/>
                  <a:pt x="341222" y="660831"/>
                  <a:pt x="342139" y="661743"/>
                </a:cubicBezTo>
                <a:lnTo>
                  <a:pt x="343434" y="663035"/>
                </a:lnTo>
                <a:cubicBezTo>
                  <a:pt x="344455" y="664099"/>
                  <a:pt x="345498" y="665162"/>
                  <a:pt x="346587" y="666226"/>
                </a:cubicBezTo>
                <a:lnTo>
                  <a:pt x="346575" y="666188"/>
                </a:lnTo>
                <a:lnTo>
                  <a:pt x="393092" y="712695"/>
                </a:lnTo>
                <a:lnTo>
                  <a:pt x="393092" y="638527"/>
                </a:lnTo>
                <a:cubicBezTo>
                  <a:pt x="409049" y="620137"/>
                  <a:pt x="402079" y="600570"/>
                  <a:pt x="384999" y="581306"/>
                </a:cubicBezTo>
                <a:cubicBezTo>
                  <a:pt x="384140" y="580242"/>
                  <a:pt x="383223" y="579178"/>
                  <a:pt x="382237" y="578190"/>
                </a:cubicBezTo>
                <a:lnTo>
                  <a:pt x="331284" y="527238"/>
                </a:lnTo>
                <a:lnTo>
                  <a:pt x="302041" y="498019"/>
                </a:lnTo>
                <a:cubicBezTo>
                  <a:pt x="265027" y="461315"/>
                  <a:pt x="238387" y="407589"/>
                  <a:pt x="264615" y="360322"/>
                </a:cubicBezTo>
                <a:cubicBezTo>
                  <a:pt x="287598" y="318869"/>
                  <a:pt x="331261" y="310852"/>
                  <a:pt x="331272" y="310852"/>
                </a:cubicBezTo>
                <a:cubicBezTo>
                  <a:pt x="331272" y="310852"/>
                  <a:pt x="302053" y="281633"/>
                  <a:pt x="302053" y="281633"/>
                </a:cubicBezTo>
                <a:cubicBezTo>
                  <a:pt x="281179" y="260774"/>
                  <a:pt x="254000" y="228857"/>
                  <a:pt x="254000" y="191203"/>
                </a:cubicBezTo>
                <a:cubicBezTo>
                  <a:pt x="254000" y="129080"/>
                  <a:pt x="305674" y="114169"/>
                  <a:pt x="345298" y="114299"/>
                </a:cubicBezTo>
                <a:close/>
                <a:moveTo>
                  <a:pt x="641407" y="46367"/>
                </a:moveTo>
                <a:cubicBezTo>
                  <a:pt x="641407" y="46367"/>
                  <a:pt x="641407" y="424971"/>
                  <a:pt x="641407" y="424971"/>
                </a:cubicBezTo>
                <a:lnTo>
                  <a:pt x="1151956" y="424971"/>
                </a:lnTo>
                <a:cubicBezTo>
                  <a:pt x="1177258" y="319243"/>
                  <a:pt x="1190080" y="208078"/>
                  <a:pt x="1190080" y="92733"/>
                </a:cubicBezTo>
                <a:lnTo>
                  <a:pt x="1190080" y="46367"/>
                </a:lnTo>
                <a:close/>
                <a:moveTo>
                  <a:pt x="46367" y="46367"/>
                </a:moveTo>
                <a:cubicBezTo>
                  <a:pt x="46367" y="46367"/>
                  <a:pt x="46367" y="92733"/>
                  <a:pt x="46367" y="92733"/>
                </a:cubicBezTo>
                <a:cubicBezTo>
                  <a:pt x="46367" y="272705"/>
                  <a:pt x="77450" y="442545"/>
                  <a:pt x="138699" y="597444"/>
                </a:cubicBezTo>
                <a:cubicBezTo>
                  <a:pt x="187699" y="721317"/>
                  <a:pt x="256105" y="836147"/>
                  <a:pt x="341969" y="938840"/>
                </a:cubicBezTo>
                <a:cubicBezTo>
                  <a:pt x="433500" y="1048174"/>
                  <a:pt x="531672" y="1126196"/>
                  <a:pt x="595040" y="1168270"/>
                </a:cubicBezTo>
                <a:lnTo>
                  <a:pt x="595040" y="46367"/>
                </a:lnTo>
                <a:close/>
                <a:moveTo>
                  <a:pt x="0" y="0"/>
                </a:moveTo>
                <a:lnTo>
                  <a:pt x="1236447" y="0"/>
                </a:lnTo>
                <a:lnTo>
                  <a:pt x="1236447" y="92733"/>
                </a:lnTo>
                <a:cubicBezTo>
                  <a:pt x="1236447" y="911879"/>
                  <a:pt x="618223" y="1236446"/>
                  <a:pt x="618223" y="1236446"/>
                </a:cubicBezTo>
                <a:cubicBezTo>
                  <a:pt x="618223" y="1236446"/>
                  <a:pt x="0" y="911879"/>
                  <a:pt x="0" y="92733"/>
                </a:cubicBezTo>
                <a:cubicBezTo>
                  <a:pt x="0" y="92733"/>
                  <a:pt x="0" y="0"/>
                  <a:pt x="0" y="0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C2DBE842-7493-0A4F-A557-9E12B7DE7F9A}"/>
              </a:ext>
            </a:extLst>
          </p:cNvPr>
          <p:cNvSpPr>
            <a:spLocks noGrp="1" noChangeAspect="1"/>
          </p:cNvSpPr>
          <p:nvPr>
            <p:ph type="pic" sz="quarter" idx="14"/>
          </p:nvPr>
        </p:nvSpPr>
        <p:spPr>
          <a:xfrm>
            <a:off x="8776493" y="937067"/>
            <a:ext cx="2597199" cy="1828800"/>
          </a:xfrm>
          <a:custGeom>
            <a:avLst/>
            <a:gdLst>
              <a:gd name="connsiteX0" fmla="*/ 0 w 1302806"/>
              <a:gd name="connsiteY0" fmla="*/ 0 h 917362"/>
              <a:gd name="connsiteX1" fmla="*/ 1302806 w 1302806"/>
              <a:gd name="connsiteY1" fmla="*/ 0 h 917362"/>
              <a:gd name="connsiteX2" fmla="*/ 1302806 w 1302806"/>
              <a:gd name="connsiteY2" fmla="*/ 201080 h 917362"/>
              <a:gd name="connsiteX3" fmla="*/ 1223063 w 1302806"/>
              <a:gd name="connsiteY3" fmla="*/ 917362 h 917362"/>
              <a:gd name="connsiteX4" fmla="*/ 0 w 1302806"/>
              <a:gd name="connsiteY4" fmla="*/ 917362 h 917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2806" h="917362">
                <a:moveTo>
                  <a:pt x="0" y="0"/>
                </a:moveTo>
                <a:lnTo>
                  <a:pt x="1302806" y="0"/>
                </a:lnTo>
                <a:cubicBezTo>
                  <a:pt x="1302806" y="0"/>
                  <a:pt x="1302806" y="201080"/>
                  <a:pt x="1302806" y="201080"/>
                </a:cubicBezTo>
                <a:cubicBezTo>
                  <a:pt x="1302806" y="465443"/>
                  <a:pt x="1272822" y="703779"/>
                  <a:pt x="1223063" y="917362"/>
                </a:cubicBezTo>
                <a:lnTo>
                  <a:pt x="0" y="917362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F04B26C3-34B5-8B49-AD85-9B0FB4541BCC}"/>
              </a:ext>
            </a:extLst>
          </p:cNvPr>
          <p:cNvSpPr>
            <a:spLocks noGrp="1" noChangeAspect="1"/>
          </p:cNvSpPr>
          <p:nvPr>
            <p:ph type="pic" sz="quarter" idx="13"/>
          </p:nvPr>
        </p:nvSpPr>
        <p:spPr>
          <a:xfrm>
            <a:off x="8776493" y="2765867"/>
            <a:ext cx="2446126" cy="3346704"/>
          </a:xfrm>
          <a:custGeom>
            <a:avLst/>
            <a:gdLst>
              <a:gd name="connsiteX0" fmla="*/ 0 w 1223063"/>
              <a:gd name="connsiteY0" fmla="*/ 0 h 1674727"/>
              <a:gd name="connsiteX1" fmla="*/ 1223063 w 1223063"/>
              <a:gd name="connsiteY1" fmla="*/ 0 h 1674727"/>
              <a:gd name="connsiteX2" fmla="*/ 662312 w 1223063"/>
              <a:gd name="connsiteY2" fmla="*/ 1128010 h 1674727"/>
              <a:gd name="connsiteX3" fmla="*/ 18372 w 1223063"/>
              <a:gd name="connsiteY3" fmla="*/ 1665540 h 1674727"/>
              <a:gd name="connsiteX4" fmla="*/ 0 w 1223063"/>
              <a:gd name="connsiteY4" fmla="*/ 1674727 h 1674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3063" h="1674727">
                <a:moveTo>
                  <a:pt x="0" y="0"/>
                </a:moveTo>
                <a:lnTo>
                  <a:pt x="1223063" y="0"/>
                </a:lnTo>
                <a:cubicBezTo>
                  <a:pt x="1103258" y="514564"/>
                  <a:pt x="868750" y="885081"/>
                  <a:pt x="662312" y="1128010"/>
                </a:cubicBezTo>
                <a:cubicBezTo>
                  <a:pt x="345127" y="1501462"/>
                  <a:pt x="31642" y="1659033"/>
                  <a:pt x="18372" y="1665540"/>
                </a:cubicBezTo>
                <a:lnTo>
                  <a:pt x="0" y="167472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9E4574D4-C9A6-CB40-98DC-33BAC12B7478}"/>
              </a:ext>
            </a:extLst>
          </p:cNvPr>
          <p:cNvSpPr>
            <a:spLocks noGrp="1" noChangeAspect="1"/>
          </p:cNvSpPr>
          <p:nvPr>
            <p:ph type="pic" sz="quarter" idx="12"/>
          </p:nvPr>
        </p:nvSpPr>
        <p:spPr>
          <a:xfrm>
            <a:off x="6175241" y="937067"/>
            <a:ext cx="2601252" cy="5175504"/>
          </a:xfrm>
          <a:custGeom>
            <a:avLst/>
            <a:gdLst>
              <a:gd name="connsiteX0" fmla="*/ 0 w 1302806"/>
              <a:gd name="connsiteY0" fmla="*/ 0 h 2592089"/>
              <a:gd name="connsiteX1" fmla="*/ 1302806 w 1302806"/>
              <a:gd name="connsiteY1" fmla="*/ 0 h 2592089"/>
              <a:gd name="connsiteX2" fmla="*/ 1302806 w 1302806"/>
              <a:gd name="connsiteY2" fmla="*/ 917362 h 2592089"/>
              <a:gd name="connsiteX3" fmla="*/ 1302806 w 1302806"/>
              <a:gd name="connsiteY3" fmla="*/ 2592089 h 2592089"/>
              <a:gd name="connsiteX4" fmla="*/ 1284433 w 1302806"/>
              <a:gd name="connsiteY4" fmla="*/ 2582902 h 2592089"/>
              <a:gd name="connsiteX5" fmla="*/ 0 w 1302806"/>
              <a:gd name="connsiteY5" fmla="*/ 201080 h 2592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02806" h="2592089">
                <a:moveTo>
                  <a:pt x="0" y="0"/>
                </a:moveTo>
                <a:lnTo>
                  <a:pt x="1302806" y="0"/>
                </a:lnTo>
                <a:cubicBezTo>
                  <a:pt x="1302806" y="0"/>
                  <a:pt x="1302806" y="917362"/>
                  <a:pt x="1302806" y="917362"/>
                </a:cubicBezTo>
                <a:lnTo>
                  <a:pt x="1302806" y="2592089"/>
                </a:lnTo>
                <a:lnTo>
                  <a:pt x="1284433" y="2582902"/>
                </a:lnTo>
                <a:cubicBezTo>
                  <a:pt x="1271546" y="2576651"/>
                  <a:pt x="0" y="1927353"/>
                  <a:pt x="0" y="20108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372151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Cover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CCF26-93D6-479B-A6D2-2B8DC11E88E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79450" y="1717622"/>
            <a:ext cx="5416239" cy="2347031"/>
          </a:xfrm>
        </p:spPr>
        <p:txBody>
          <a:bodyPr anchor="b" anchorCtr="0"/>
          <a:lstStyle>
            <a:lvl1pPr algn="l">
              <a:lnSpc>
                <a:spcPts val="4640"/>
              </a:lnSpc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5FE936-A3EE-421F-8D5F-8FAD316CF1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9450" y="4404709"/>
            <a:ext cx="5416240" cy="710851"/>
          </a:xfrm>
        </p:spPr>
        <p:txBody>
          <a:bodyPr/>
          <a:lstStyle>
            <a:lvl1pPr marL="0" indent="0" algn="l">
              <a:lnSpc>
                <a:spcPts val="2880"/>
              </a:lnSpc>
              <a:spcBef>
                <a:spcPts val="0"/>
              </a:spcBef>
              <a:buNone/>
              <a:defRPr sz="22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3591185-B689-A244-9A93-9CFF2655D12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79450" y="5439742"/>
            <a:ext cx="5416574" cy="1048981"/>
          </a:xfrm>
        </p:spPr>
        <p:txBody>
          <a:bodyPr/>
          <a:lstStyle>
            <a:lvl1pPr>
              <a:lnSpc>
                <a:spcPts val="2400"/>
              </a:lnSpc>
              <a:spcBef>
                <a:spcPts val="0"/>
              </a:spcBef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49D1793E-E37B-CF4A-9DB4-A63A953B604F}"/>
              </a:ext>
            </a:extLst>
          </p:cNvPr>
          <p:cNvSpPr>
            <a:spLocks noChangeAspect="1"/>
          </p:cNvSpPr>
          <p:nvPr userDrawn="1"/>
        </p:nvSpPr>
        <p:spPr>
          <a:xfrm>
            <a:off x="679450" y="478838"/>
            <a:ext cx="2862072" cy="619212"/>
          </a:xfrm>
          <a:custGeom>
            <a:avLst/>
            <a:gdLst>
              <a:gd name="connsiteX0" fmla="*/ 2059931 w 5710521"/>
              <a:gd name="connsiteY0" fmla="*/ 924335 h 1236446"/>
              <a:gd name="connsiteX1" fmla="*/ 2038171 w 5710521"/>
              <a:gd name="connsiteY1" fmla="*/ 981014 h 1236446"/>
              <a:gd name="connsiteX2" fmla="*/ 2081447 w 5710521"/>
              <a:gd name="connsiteY2" fmla="*/ 981014 h 1236446"/>
              <a:gd name="connsiteX3" fmla="*/ 5049518 w 5710521"/>
              <a:gd name="connsiteY3" fmla="*/ 908304 h 1236446"/>
              <a:gd name="connsiteX4" fmla="*/ 5049518 w 5710521"/>
              <a:gd name="connsiteY4" fmla="*/ 959096 h 1236446"/>
              <a:gd name="connsiteX5" fmla="*/ 5076343 w 5710521"/>
              <a:gd name="connsiteY5" fmla="*/ 959096 h 1236446"/>
              <a:gd name="connsiteX6" fmla="*/ 5106610 w 5710521"/>
              <a:gd name="connsiteY6" fmla="*/ 933502 h 1236446"/>
              <a:gd name="connsiteX7" fmla="*/ 5080389 w 5710521"/>
              <a:gd name="connsiteY7" fmla="*/ 908304 h 1236446"/>
              <a:gd name="connsiteX8" fmla="*/ 5588001 w 5710521"/>
              <a:gd name="connsiteY8" fmla="*/ 889000 h 1236446"/>
              <a:gd name="connsiteX9" fmla="*/ 5610571 w 5710521"/>
              <a:gd name="connsiteY9" fmla="*/ 889000 h 1236446"/>
              <a:gd name="connsiteX10" fmla="*/ 5648955 w 5710521"/>
              <a:gd name="connsiteY10" fmla="*/ 964973 h 1236446"/>
              <a:gd name="connsiteX11" fmla="*/ 5687980 w 5710521"/>
              <a:gd name="connsiteY11" fmla="*/ 889000 h 1236446"/>
              <a:gd name="connsiteX12" fmla="*/ 5710521 w 5710521"/>
              <a:gd name="connsiteY12" fmla="*/ 889000 h 1236446"/>
              <a:gd name="connsiteX13" fmla="*/ 5659119 w 5710521"/>
              <a:gd name="connsiteY13" fmla="*/ 985086 h 1236446"/>
              <a:gd name="connsiteX14" fmla="*/ 5659119 w 5710521"/>
              <a:gd name="connsiteY14" fmla="*/ 1039124 h 1236446"/>
              <a:gd name="connsiteX15" fmla="*/ 5638801 w 5710521"/>
              <a:gd name="connsiteY15" fmla="*/ 1039124 h 1236446"/>
              <a:gd name="connsiteX16" fmla="*/ 5638801 w 5710521"/>
              <a:gd name="connsiteY16" fmla="*/ 985086 h 1236446"/>
              <a:gd name="connsiteX17" fmla="*/ 5435601 w 5710521"/>
              <a:gd name="connsiteY17" fmla="*/ 889000 h 1236446"/>
              <a:gd name="connsiteX18" fmla="*/ 5544903 w 5710521"/>
              <a:gd name="connsiteY18" fmla="*/ 889000 h 1236446"/>
              <a:gd name="connsiteX19" fmla="*/ 5544903 w 5710521"/>
              <a:gd name="connsiteY19" fmla="*/ 908697 h 1236446"/>
              <a:gd name="connsiteX20" fmla="*/ 5500398 w 5710521"/>
              <a:gd name="connsiteY20" fmla="*/ 908697 h 1236446"/>
              <a:gd name="connsiteX21" fmla="*/ 5500398 w 5710521"/>
              <a:gd name="connsiteY21" fmla="*/ 1039124 h 1236446"/>
              <a:gd name="connsiteX22" fmla="*/ 5480106 w 5710521"/>
              <a:gd name="connsiteY22" fmla="*/ 1039124 h 1236446"/>
              <a:gd name="connsiteX23" fmla="*/ 5480106 w 5710521"/>
              <a:gd name="connsiteY23" fmla="*/ 908697 h 1236446"/>
              <a:gd name="connsiteX24" fmla="*/ 5435601 w 5710521"/>
              <a:gd name="connsiteY24" fmla="*/ 908697 h 1236446"/>
              <a:gd name="connsiteX25" fmla="*/ 5435601 w 5710521"/>
              <a:gd name="connsiteY25" fmla="*/ 889000 h 1236446"/>
              <a:gd name="connsiteX26" fmla="*/ 5346700 w 5710521"/>
              <a:gd name="connsiteY26" fmla="*/ 889000 h 1236446"/>
              <a:gd name="connsiteX27" fmla="*/ 5367018 w 5710521"/>
              <a:gd name="connsiteY27" fmla="*/ 889000 h 1236446"/>
              <a:gd name="connsiteX28" fmla="*/ 5367018 w 5710521"/>
              <a:gd name="connsiteY28" fmla="*/ 1039124 h 1236446"/>
              <a:gd name="connsiteX29" fmla="*/ 5346700 w 5710521"/>
              <a:gd name="connsiteY29" fmla="*/ 1039124 h 1236446"/>
              <a:gd name="connsiteX30" fmla="*/ 5346700 w 5710521"/>
              <a:gd name="connsiteY30" fmla="*/ 889000 h 1236446"/>
              <a:gd name="connsiteX31" fmla="*/ 5029201 w 5710521"/>
              <a:gd name="connsiteY31" fmla="*/ 889000 h 1236446"/>
              <a:gd name="connsiteX32" fmla="*/ 5080204 w 5710521"/>
              <a:gd name="connsiteY32" fmla="*/ 889000 h 1236446"/>
              <a:gd name="connsiteX33" fmla="*/ 5127345 w 5710521"/>
              <a:gd name="connsiteY33" fmla="*/ 933710 h 1236446"/>
              <a:gd name="connsiteX34" fmla="*/ 5092400 w 5710521"/>
              <a:gd name="connsiteY34" fmla="*/ 976571 h 1236446"/>
              <a:gd name="connsiteX35" fmla="*/ 5134241 w 5710521"/>
              <a:gd name="connsiteY35" fmla="*/ 1039146 h 1236446"/>
              <a:gd name="connsiteX36" fmla="*/ 5109250 w 5710521"/>
              <a:gd name="connsiteY36" fmla="*/ 1039146 h 1236446"/>
              <a:gd name="connsiteX37" fmla="*/ 5070254 w 5710521"/>
              <a:gd name="connsiteY37" fmla="*/ 978191 h 1236446"/>
              <a:gd name="connsiteX38" fmla="*/ 5049518 w 5710521"/>
              <a:gd name="connsiteY38" fmla="*/ 978191 h 1236446"/>
              <a:gd name="connsiteX39" fmla="*/ 5049518 w 5710521"/>
              <a:gd name="connsiteY39" fmla="*/ 1039146 h 1236446"/>
              <a:gd name="connsiteX40" fmla="*/ 5029201 w 5710521"/>
              <a:gd name="connsiteY40" fmla="*/ 1039146 h 1236446"/>
              <a:gd name="connsiteX41" fmla="*/ 4864100 w 5710521"/>
              <a:gd name="connsiteY41" fmla="*/ 889000 h 1236446"/>
              <a:gd name="connsiteX42" fmla="*/ 4957547 w 5710521"/>
              <a:gd name="connsiteY42" fmla="*/ 889000 h 1236446"/>
              <a:gd name="connsiteX43" fmla="*/ 4957547 w 5710521"/>
              <a:gd name="connsiteY43" fmla="*/ 908301 h 1236446"/>
              <a:gd name="connsiteX44" fmla="*/ 4884416 w 5710521"/>
              <a:gd name="connsiteY44" fmla="*/ 908301 h 1236446"/>
              <a:gd name="connsiteX45" fmla="*/ 4884416 w 5710521"/>
              <a:gd name="connsiteY45" fmla="*/ 953200 h 1236446"/>
              <a:gd name="connsiteX46" fmla="*/ 4952092 w 5710521"/>
              <a:gd name="connsiteY46" fmla="*/ 953200 h 1236446"/>
              <a:gd name="connsiteX47" fmla="*/ 4952092 w 5710521"/>
              <a:gd name="connsiteY47" fmla="*/ 972494 h 1236446"/>
              <a:gd name="connsiteX48" fmla="*/ 4884416 w 5710521"/>
              <a:gd name="connsiteY48" fmla="*/ 972494 h 1236446"/>
              <a:gd name="connsiteX49" fmla="*/ 4884416 w 5710521"/>
              <a:gd name="connsiteY49" fmla="*/ 1019818 h 1236446"/>
              <a:gd name="connsiteX50" fmla="*/ 4957547 w 5710521"/>
              <a:gd name="connsiteY50" fmla="*/ 1019818 h 1236446"/>
              <a:gd name="connsiteX51" fmla="*/ 4957547 w 5710521"/>
              <a:gd name="connsiteY51" fmla="*/ 1039126 h 1236446"/>
              <a:gd name="connsiteX52" fmla="*/ 4864100 w 5710521"/>
              <a:gd name="connsiteY52" fmla="*/ 1039126 h 1236446"/>
              <a:gd name="connsiteX53" fmla="*/ 4864100 w 5710521"/>
              <a:gd name="connsiteY53" fmla="*/ 889000 h 1236446"/>
              <a:gd name="connsiteX54" fmla="*/ 4660901 w 5710521"/>
              <a:gd name="connsiteY54" fmla="*/ 889000 h 1236446"/>
              <a:gd name="connsiteX55" fmla="*/ 4684069 w 5710521"/>
              <a:gd name="connsiteY55" fmla="*/ 889000 h 1236446"/>
              <a:gd name="connsiteX56" fmla="*/ 4731598 w 5710521"/>
              <a:gd name="connsiteY56" fmla="*/ 1004180 h 1236446"/>
              <a:gd name="connsiteX57" fmla="*/ 4778926 w 5710521"/>
              <a:gd name="connsiteY57" fmla="*/ 889000 h 1236446"/>
              <a:gd name="connsiteX58" fmla="*/ 4801074 w 5710521"/>
              <a:gd name="connsiteY58" fmla="*/ 889000 h 1236446"/>
              <a:gd name="connsiteX59" fmla="*/ 4737276 w 5710521"/>
              <a:gd name="connsiteY59" fmla="*/ 1039126 h 1236446"/>
              <a:gd name="connsiteX60" fmla="*/ 4725699 w 5710521"/>
              <a:gd name="connsiteY60" fmla="*/ 1039126 h 1236446"/>
              <a:gd name="connsiteX61" fmla="*/ 4572000 w 5710521"/>
              <a:gd name="connsiteY61" fmla="*/ 889000 h 1236446"/>
              <a:gd name="connsiteX62" fmla="*/ 4592318 w 5710521"/>
              <a:gd name="connsiteY62" fmla="*/ 889000 h 1236446"/>
              <a:gd name="connsiteX63" fmla="*/ 4592318 w 5710521"/>
              <a:gd name="connsiteY63" fmla="*/ 1039124 h 1236446"/>
              <a:gd name="connsiteX64" fmla="*/ 4572000 w 5710521"/>
              <a:gd name="connsiteY64" fmla="*/ 1039124 h 1236446"/>
              <a:gd name="connsiteX65" fmla="*/ 4572000 w 5710521"/>
              <a:gd name="connsiteY65" fmla="*/ 889000 h 1236446"/>
              <a:gd name="connsiteX66" fmla="*/ 4381501 w 5710521"/>
              <a:gd name="connsiteY66" fmla="*/ 889000 h 1236446"/>
              <a:gd name="connsiteX67" fmla="*/ 4390642 w 5710521"/>
              <a:gd name="connsiteY67" fmla="*/ 889000 h 1236446"/>
              <a:gd name="connsiteX68" fmla="*/ 4482074 w 5710521"/>
              <a:gd name="connsiteY68" fmla="*/ 996055 h 1236446"/>
              <a:gd name="connsiteX69" fmla="*/ 4482074 w 5710521"/>
              <a:gd name="connsiteY69" fmla="*/ 889000 h 1236446"/>
              <a:gd name="connsiteX70" fmla="*/ 4502188 w 5710521"/>
              <a:gd name="connsiteY70" fmla="*/ 889000 h 1236446"/>
              <a:gd name="connsiteX71" fmla="*/ 4502188 w 5710521"/>
              <a:gd name="connsiteY71" fmla="*/ 1039126 h 1236446"/>
              <a:gd name="connsiteX72" fmla="*/ 4491611 w 5710521"/>
              <a:gd name="connsiteY72" fmla="*/ 1039126 h 1236446"/>
              <a:gd name="connsiteX73" fmla="*/ 4401616 w 5710521"/>
              <a:gd name="connsiteY73" fmla="*/ 932696 h 1236446"/>
              <a:gd name="connsiteX74" fmla="*/ 4401616 w 5710521"/>
              <a:gd name="connsiteY74" fmla="*/ 1039126 h 1236446"/>
              <a:gd name="connsiteX75" fmla="*/ 4381501 w 5710521"/>
              <a:gd name="connsiteY75" fmla="*/ 1039126 h 1236446"/>
              <a:gd name="connsiteX76" fmla="*/ 4191001 w 5710521"/>
              <a:gd name="connsiteY76" fmla="*/ 889000 h 1236446"/>
              <a:gd name="connsiteX77" fmla="*/ 4211316 w 5710521"/>
              <a:gd name="connsiteY77" fmla="*/ 889000 h 1236446"/>
              <a:gd name="connsiteX78" fmla="*/ 4211316 w 5710521"/>
              <a:gd name="connsiteY78" fmla="*/ 984898 h 1236446"/>
              <a:gd name="connsiteX79" fmla="*/ 4245458 w 5710521"/>
              <a:gd name="connsiteY79" fmla="*/ 1021856 h 1236446"/>
              <a:gd name="connsiteX80" fmla="*/ 4279383 w 5710521"/>
              <a:gd name="connsiteY80" fmla="*/ 984898 h 1236446"/>
              <a:gd name="connsiteX81" fmla="*/ 4279383 w 5710521"/>
              <a:gd name="connsiteY81" fmla="*/ 889000 h 1236446"/>
              <a:gd name="connsiteX82" fmla="*/ 4299884 w 5710521"/>
              <a:gd name="connsiteY82" fmla="*/ 889000 h 1236446"/>
              <a:gd name="connsiteX83" fmla="*/ 4299884 w 5710521"/>
              <a:gd name="connsiteY83" fmla="*/ 988555 h 1236446"/>
              <a:gd name="connsiteX84" fmla="*/ 4245458 w 5710521"/>
              <a:gd name="connsiteY84" fmla="*/ 1041781 h 1236446"/>
              <a:gd name="connsiteX85" fmla="*/ 4191001 w 5710521"/>
              <a:gd name="connsiteY85" fmla="*/ 988555 h 1236446"/>
              <a:gd name="connsiteX86" fmla="*/ 3784600 w 5710521"/>
              <a:gd name="connsiteY86" fmla="*/ 889000 h 1236446"/>
              <a:gd name="connsiteX87" fmla="*/ 3878047 w 5710521"/>
              <a:gd name="connsiteY87" fmla="*/ 889000 h 1236446"/>
              <a:gd name="connsiteX88" fmla="*/ 3878047 w 5710521"/>
              <a:gd name="connsiteY88" fmla="*/ 908301 h 1236446"/>
              <a:gd name="connsiteX89" fmla="*/ 3804916 w 5710521"/>
              <a:gd name="connsiteY89" fmla="*/ 908301 h 1236446"/>
              <a:gd name="connsiteX90" fmla="*/ 3804916 w 5710521"/>
              <a:gd name="connsiteY90" fmla="*/ 953200 h 1236446"/>
              <a:gd name="connsiteX91" fmla="*/ 3872565 w 5710521"/>
              <a:gd name="connsiteY91" fmla="*/ 953200 h 1236446"/>
              <a:gd name="connsiteX92" fmla="*/ 3872565 w 5710521"/>
              <a:gd name="connsiteY92" fmla="*/ 972494 h 1236446"/>
              <a:gd name="connsiteX93" fmla="*/ 3804916 w 5710521"/>
              <a:gd name="connsiteY93" fmla="*/ 972494 h 1236446"/>
              <a:gd name="connsiteX94" fmla="*/ 3804916 w 5710521"/>
              <a:gd name="connsiteY94" fmla="*/ 1019818 h 1236446"/>
              <a:gd name="connsiteX95" fmla="*/ 3878047 w 5710521"/>
              <a:gd name="connsiteY95" fmla="*/ 1019818 h 1236446"/>
              <a:gd name="connsiteX96" fmla="*/ 3878047 w 5710521"/>
              <a:gd name="connsiteY96" fmla="*/ 1039126 h 1236446"/>
              <a:gd name="connsiteX97" fmla="*/ 3784600 w 5710521"/>
              <a:gd name="connsiteY97" fmla="*/ 1039126 h 1236446"/>
              <a:gd name="connsiteX98" fmla="*/ 3784600 w 5710521"/>
              <a:gd name="connsiteY98" fmla="*/ 889000 h 1236446"/>
              <a:gd name="connsiteX99" fmla="*/ 3390901 w 5710521"/>
              <a:gd name="connsiteY99" fmla="*/ 889000 h 1236446"/>
              <a:gd name="connsiteX100" fmla="*/ 3400075 w 5710521"/>
              <a:gd name="connsiteY100" fmla="*/ 889000 h 1236446"/>
              <a:gd name="connsiteX101" fmla="*/ 3491476 w 5710521"/>
              <a:gd name="connsiteY101" fmla="*/ 996055 h 1236446"/>
              <a:gd name="connsiteX102" fmla="*/ 3491476 w 5710521"/>
              <a:gd name="connsiteY102" fmla="*/ 889000 h 1236446"/>
              <a:gd name="connsiteX103" fmla="*/ 3511591 w 5710521"/>
              <a:gd name="connsiteY103" fmla="*/ 889000 h 1236446"/>
              <a:gd name="connsiteX104" fmla="*/ 3511591 w 5710521"/>
              <a:gd name="connsiteY104" fmla="*/ 1039126 h 1236446"/>
              <a:gd name="connsiteX105" fmla="*/ 3501014 w 5710521"/>
              <a:gd name="connsiteY105" fmla="*/ 1039126 h 1236446"/>
              <a:gd name="connsiteX106" fmla="*/ 3411016 w 5710521"/>
              <a:gd name="connsiteY106" fmla="*/ 932696 h 1236446"/>
              <a:gd name="connsiteX107" fmla="*/ 3411016 w 5710521"/>
              <a:gd name="connsiteY107" fmla="*/ 1039126 h 1236446"/>
              <a:gd name="connsiteX108" fmla="*/ 3390901 w 5710521"/>
              <a:gd name="connsiteY108" fmla="*/ 1039126 h 1236446"/>
              <a:gd name="connsiteX109" fmla="*/ 3225801 w 5710521"/>
              <a:gd name="connsiteY109" fmla="*/ 889000 h 1236446"/>
              <a:gd name="connsiteX110" fmla="*/ 3319246 w 5710521"/>
              <a:gd name="connsiteY110" fmla="*/ 889000 h 1236446"/>
              <a:gd name="connsiteX111" fmla="*/ 3319246 w 5710521"/>
              <a:gd name="connsiteY111" fmla="*/ 908301 h 1236446"/>
              <a:gd name="connsiteX112" fmla="*/ 3246116 w 5710521"/>
              <a:gd name="connsiteY112" fmla="*/ 908301 h 1236446"/>
              <a:gd name="connsiteX113" fmla="*/ 3246116 w 5710521"/>
              <a:gd name="connsiteY113" fmla="*/ 953200 h 1236446"/>
              <a:gd name="connsiteX114" fmla="*/ 3313769 w 5710521"/>
              <a:gd name="connsiteY114" fmla="*/ 953200 h 1236446"/>
              <a:gd name="connsiteX115" fmla="*/ 3313769 w 5710521"/>
              <a:gd name="connsiteY115" fmla="*/ 972494 h 1236446"/>
              <a:gd name="connsiteX116" fmla="*/ 3246116 w 5710521"/>
              <a:gd name="connsiteY116" fmla="*/ 972494 h 1236446"/>
              <a:gd name="connsiteX117" fmla="*/ 3246116 w 5710521"/>
              <a:gd name="connsiteY117" fmla="*/ 1019818 h 1236446"/>
              <a:gd name="connsiteX118" fmla="*/ 3319246 w 5710521"/>
              <a:gd name="connsiteY118" fmla="*/ 1019818 h 1236446"/>
              <a:gd name="connsiteX119" fmla="*/ 3319246 w 5710521"/>
              <a:gd name="connsiteY119" fmla="*/ 1039126 h 1236446"/>
              <a:gd name="connsiteX120" fmla="*/ 3225801 w 5710521"/>
              <a:gd name="connsiteY120" fmla="*/ 1039126 h 1236446"/>
              <a:gd name="connsiteX121" fmla="*/ 3225801 w 5710521"/>
              <a:gd name="connsiteY121" fmla="*/ 889000 h 1236446"/>
              <a:gd name="connsiteX122" fmla="*/ 3124200 w 5710521"/>
              <a:gd name="connsiteY122" fmla="*/ 889000 h 1236446"/>
              <a:gd name="connsiteX123" fmla="*/ 3144518 w 5710521"/>
              <a:gd name="connsiteY123" fmla="*/ 889000 h 1236446"/>
              <a:gd name="connsiteX124" fmla="*/ 3144518 w 5710521"/>
              <a:gd name="connsiteY124" fmla="*/ 1039124 h 1236446"/>
              <a:gd name="connsiteX125" fmla="*/ 3124200 w 5710521"/>
              <a:gd name="connsiteY125" fmla="*/ 1039124 h 1236446"/>
              <a:gd name="connsiteX126" fmla="*/ 3124200 w 5710521"/>
              <a:gd name="connsiteY126" fmla="*/ 889000 h 1236446"/>
              <a:gd name="connsiteX127" fmla="*/ 2489201 w 5710521"/>
              <a:gd name="connsiteY127" fmla="*/ 889000 h 1236446"/>
              <a:gd name="connsiteX128" fmla="*/ 2509728 w 5710521"/>
              <a:gd name="connsiteY128" fmla="*/ 889000 h 1236446"/>
              <a:gd name="connsiteX129" fmla="*/ 2509728 w 5710521"/>
              <a:gd name="connsiteY129" fmla="*/ 952387 h 1236446"/>
              <a:gd name="connsiteX130" fmla="*/ 2585076 w 5710521"/>
              <a:gd name="connsiteY130" fmla="*/ 952387 h 1236446"/>
              <a:gd name="connsiteX131" fmla="*/ 2585076 w 5710521"/>
              <a:gd name="connsiteY131" fmla="*/ 889000 h 1236446"/>
              <a:gd name="connsiteX132" fmla="*/ 2605394 w 5710521"/>
              <a:gd name="connsiteY132" fmla="*/ 889000 h 1236446"/>
              <a:gd name="connsiteX133" fmla="*/ 2605394 w 5710521"/>
              <a:gd name="connsiteY133" fmla="*/ 1039126 h 1236446"/>
              <a:gd name="connsiteX134" fmla="*/ 2585076 w 5710521"/>
              <a:gd name="connsiteY134" fmla="*/ 1039126 h 1236446"/>
              <a:gd name="connsiteX135" fmla="*/ 2585076 w 5710521"/>
              <a:gd name="connsiteY135" fmla="*/ 971875 h 1236446"/>
              <a:gd name="connsiteX136" fmla="*/ 2509728 w 5710521"/>
              <a:gd name="connsiteY136" fmla="*/ 971875 h 1236446"/>
              <a:gd name="connsiteX137" fmla="*/ 2509728 w 5710521"/>
              <a:gd name="connsiteY137" fmla="*/ 1039126 h 1236446"/>
              <a:gd name="connsiteX138" fmla="*/ 2489201 w 5710521"/>
              <a:gd name="connsiteY138" fmla="*/ 1039126 h 1236446"/>
              <a:gd name="connsiteX139" fmla="*/ 2311400 w 5710521"/>
              <a:gd name="connsiteY139" fmla="*/ 889000 h 1236446"/>
              <a:gd name="connsiteX140" fmla="*/ 2420705 w 5710521"/>
              <a:gd name="connsiteY140" fmla="*/ 889000 h 1236446"/>
              <a:gd name="connsiteX141" fmla="*/ 2420705 w 5710521"/>
              <a:gd name="connsiteY141" fmla="*/ 908697 h 1236446"/>
              <a:gd name="connsiteX142" fmla="*/ 2376203 w 5710521"/>
              <a:gd name="connsiteY142" fmla="*/ 908697 h 1236446"/>
              <a:gd name="connsiteX143" fmla="*/ 2376203 w 5710521"/>
              <a:gd name="connsiteY143" fmla="*/ 1039124 h 1236446"/>
              <a:gd name="connsiteX144" fmla="*/ 2355906 w 5710521"/>
              <a:gd name="connsiteY144" fmla="*/ 1039124 h 1236446"/>
              <a:gd name="connsiteX145" fmla="*/ 2355906 w 5710521"/>
              <a:gd name="connsiteY145" fmla="*/ 908697 h 1236446"/>
              <a:gd name="connsiteX146" fmla="*/ 2311400 w 5710521"/>
              <a:gd name="connsiteY146" fmla="*/ 908697 h 1236446"/>
              <a:gd name="connsiteX147" fmla="*/ 2311400 w 5710521"/>
              <a:gd name="connsiteY147" fmla="*/ 889000 h 1236446"/>
              <a:gd name="connsiteX148" fmla="*/ 2184401 w 5710521"/>
              <a:gd name="connsiteY148" fmla="*/ 889000 h 1236446"/>
              <a:gd name="connsiteX149" fmla="*/ 2204716 w 5710521"/>
              <a:gd name="connsiteY149" fmla="*/ 889000 h 1236446"/>
              <a:gd name="connsiteX150" fmla="*/ 2204716 w 5710521"/>
              <a:gd name="connsiteY150" fmla="*/ 1019429 h 1236446"/>
              <a:gd name="connsiteX151" fmla="*/ 2285368 w 5710521"/>
              <a:gd name="connsiteY151" fmla="*/ 1019429 h 1236446"/>
              <a:gd name="connsiteX152" fmla="*/ 2285368 w 5710521"/>
              <a:gd name="connsiteY152" fmla="*/ 1039126 h 1236446"/>
              <a:gd name="connsiteX153" fmla="*/ 2184401 w 5710521"/>
              <a:gd name="connsiteY153" fmla="*/ 1039126 h 1236446"/>
              <a:gd name="connsiteX154" fmla="*/ 2054627 w 5710521"/>
              <a:gd name="connsiteY154" fmla="*/ 889000 h 1236446"/>
              <a:gd name="connsiteX155" fmla="*/ 2065595 w 5710521"/>
              <a:gd name="connsiteY155" fmla="*/ 889000 h 1236446"/>
              <a:gd name="connsiteX156" fmla="*/ 2125743 w 5710521"/>
              <a:gd name="connsiteY156" fmla="*/ 1039124 h 1236446"/>
              <a:gd name="connsiteX157" fmla="*/ 2103592 w 5710521"/>
              <a:gd name="connsiteY157" fmla="*/ 1039124 h 1236446"/>
              <a:gd name="connsiteX158" fmla="*/ 2088345 w 5710521"/>
              <a:gd name="connsiteY158" fmla="*/ 1000106 h 1236446"/>
              <a:gd name="connsiteX159" fmla="*/ 2031274 w 5710521"/>
              <a:gd name="connsiteY159" fmla="*/ 1000106 h 1236446"/>
              <a:gd name="connsiteX160" fmla="*/ 2016044 w 5710521"/>
              <a:gd name="connsiteY160" fmla="*/ 1039124 h 1236446"/>
              <a:gd name="connsiteX161" fmla="*/ 1993900 w 5710521"/>
              <a:gd name="connsiteY161" fmla="*/ 1039124 h 1236446"/>
              <a:gd name="connsiteX162" fmla="*/ 1841501 w 5710521"/>
              <a:gd name="connsiteY162" fmla="*/ 889000 h 1236446"/>
              <a:gd name="connsiteX163" fmla="*/ 1934946 w 5710521"/>
              <a:gd name="connsiteY163" fmla="*/ 889000 h 1236446"/>
              <a:gd name="connsiteX164" fmla="*/ 1934946 w 5710521"/>
              <a:gd name="connsiteY164" fmla="*/ 908301 h 1236446"/>
              <a:gd name="connsiteX165" fmla="*/ 1861816 w 5710521"/>
              <a:gd name="connsiteY165" fmla="*/ 908301 h 1236446"/>
              <a:gd name="connsiteX166" fmla="*/ 1861816 w 5710521"/>
              <a:gd name="connsiteY166" fmla="*/ 953200 h 1236446"/>
              <a:gd name="connsiteX167" fmla="*/ 1929469 w 5710521"/>
              <a:gd name="connsiteY167" fmla="*/ 953200 h 1236446"/>
              <a:gd name="connsiteX168" fmla="*/ 1929469 w 5710521"/>
              <a:gd name="connsiteY168" fmla="*/ 972494 h 1236446"/>
              <a:gd name="connsiteX169" fmla="*/ 1861816 w 5710521"/>
              <a:gd name="connsiteY169" fmla="*/ 972494 h 1236446"/>
              <a:gd name="connsiteX170" fmla="*/ 1861816 w 5710521"/>
              <a:gd name="connsiteY170" fmla="*/ 1019818 h 1236446"/>
              <a:gd name="connsiteX171" fmla="*/ 1934946 w 5710521"/>
              <a:gd name="connsiteY171" fmla="*/ 1019818 h 1236446"/>
              <a:gd name="connsiteX172" fmla="*/ 1934946 w 5710521"/>
              <a:gd name="connsiteY172" fmla="*/ 1039126 h 1236446"/>
              <a:gd name="connsiteX173" fmla="*/ 1841501 w 5710521"/>
              <a:gd name="connsiteY173" fmla="*/ 1039126 h 1236446"/>
              <a:gd name="connsiteX174" fmla="*/ 1841501 w 5710521"/>
              <a:gd name="connsiteY174" fmla="*/ 889000 h 1236446"/>
              <a:gd name="connsiteX175" fmla="*/ 1651001 w 5710521"/>
              <a:gd name="connsiteY175" fmla="*/ 889000 h 1236446"/>
              <a:gd name="connsiteX176" fmla="*/ 1671528 w 5710521"/>
              <a:gd name="connsiteY176" fmla="*/ 889000 h 1236446"/>
              <a:gd name="connsiteX177" fmla="*/ 1671528 w 5710521"/>
              <a:gd name="connsiteY177" fmla="*/ 952387 h 1236446"/>
              <a:gd name="connsiteX178" fmla="*/ 1746898 w 5710521"/>
              <a:gd name="connsiteY178" fmla="*/ 952387 h 1236446"/>
              <a:gd name="connsiteX179" fmla="*/ 1746898 w 5710521"/>
              <a:gd name="connsiteY179" fmla="*/ 889000 h 1236446"/>
              <a:gd name="connsiteX180" fmla="*/ 1767194 w 5710521"/>
              <a:gd name="connsiteY180" fmla="*/ 889000 h 1236446"/>
              <a:gd name="connsiteX181" fmla="*/ 1767194 w 5710521"/>
              <a:gd name="connsiteY181" fmla="*/ 1039126 h 1236446"/>
              <a:gd name="connsiteX182" fmla="*/ 1746898 w 5710521"/>
              <a:gd name="connsiteY182" fmla="*/ 1039126 h 1236446"/>
              <a:gd name="connsiteX183" fmla="*/ 1746898 w 5710521"/>
              <a:gd name="connsiteY183" fmla="*/ 971875 h 1236446"/>
              <a:gd name="connsiteX184" fmla="*/ 1671528 w 5710521"/>
              <a:gd name="connsiteY184" fmla="*/ 971875 h 1236446"/>
              <a:gd name="connsiteX185" fmla="*/ 1671528 w 5710521"/>
              <a:gd name="connsiteY185" fmla="*/ 1039126 h 1236446"/>
              <a:gd name="connsiteX186" fmla="*/ 1651001 w 5710521"/>
              <a:gd name="connsiteY186" fmla="*/ 1039126 h 1236446"/>
              <a:gd name="connsiteX187" fmla="*/ 5235039 w 5710521"/>
              <a:gd name="connsiteY187" fmla="*/ 876301 h 1236446"/>
              <a:gd name="connsiteX188" fmla="*/ 5279119 w 5710521"/>
              <a:gd name="connsiteY188" fmla="*/ 898449 h 1236446"/>
              <a:gd name="connsiteX189" fmla="*/ 5265493 w 5710521"/>
              <a:gd name="connsiteY189" fmla="*/ 911455 h 1236446"/>
              <a:gd name="connsiteX190" fmla="*/ 5235249 w 5710521"/>
              <a:gd name="connsiteY190" fmla="*/ 895394 h 1236446"/>
              <a:gd name="connsiteX191" fmla="*/ 5211457 w 5710521"/>
              <a:gd name="connsiteY191" fmla="*/ 915717 h 1236446"/>
              <a:gd name="connsiteX192" fmla="*/ 5224254 w 5710521"/>
              <a:gd name="connsiteY192" fmla="*/ 935011 h 1236446"/>
              <a:gd name="connsiteX193" fmla="*/ 5260632 w 5710521"/>
              <a:gd name="connsiteY193" fmla="*/ 953508 h 1236446"/>
              <a:gd name="connsiteX194" fmla="*/ 5282366 w 5710521"/>
              <a:gd name="connsiteY194" fmla="*/ 988425 h 1236446"/>
              <a:gd name="connsiteX195" fmla="*/ 5232795 w 5710521"/>
              <a:gd name="connsiteY195" fmla="*/ 1031520 h 1236446"/>
              <a:gd name="connsiteX196" fmla="*/ 5181601 w 5710521"/>
              <a:gd name="connsiteY196" fmla="*/ 1000620 h 1236446"/>
              <a:gd name="connsiteX197" fmla="*/ 5196622 w 5710521"/>
              <a:gd name="connsiteY197" fmla="*/ 988238 h 1236446"/>
              <a:gd name="connsiteX198" fmla="*/ 5232585 w 5710521"/>
              <a:gd name="connsiteY198" fmla="*/ 1012218 h 1236446"/>
              <a:gd name="connsiteX199" fmla="*/ 5260216 w 5710521"/>
              <a:gd name="connsiteY199" fmla="*/ 989446 h 1236446"/>
              <a:gd name="connsiteX200" fmla="*/ 5244593 w 5710521"/>
              <a:gd name="connsiteY200" fmla="*/ 968527 h 1236446"/>
              <a:gd name="connsiteX201" fmla="*/ 5212269 w 5710521"/>
              <a:gd name="connsiteY201" fmla="*/ 952675 h 1236446"/>
              <a:gd name="connsiteX202" fmla="*/ 5189723 w 5710521"/>
              <a:gd name="connsiteY202" fmla="*/ 916917 h 1236446"/>
              <a:gd name="connsiteX203" fmla="*/ 5235039 w 5710521"/>
              <a:gd name="connsiteY203" fmla="*/ 876301 h 1236446"/>
              <a:gd name="connsiteX204" fmla="*/ 3990438 w 5710521"/>
              <a:gd name="connsiteY204" fmla="*/ 876301 h 1236446"/>
              <a:gd name="connsiteX205" fmla="*/ 4034521 w 5710521"/>
              <a:gd name="connsiteY205" fmla="*/ 898449 h 1236446"/>
              <a:gd name="connsiteX206" fmla="*/ 4020890 w 5710521"/>
              <a:gd name="connsiteY206" fmla="*/ 911455 h 1236446"/>
              <a:gd name="connsiteX207" fmla="*/ 3990624 w 5710521"/>
              <a:gd name="connsiteY207" fmla="*/ 895394 h 1236446"/>
              <a:gd name="connsiteX208" fmla="*/ 3966857 w 5710521"/>
              <a:gd name="connsiteY208" fmla="*/ 915717 h 1236446"/>
              <a:gd name="connsiteX209" fmla="*/ 3979652 w 5710521"/>
              <a:gd name="connsiteY209" fmla="*/ 935011 h 1236446"/>
              <a:gd name="connsiteX210" fmla="*/ 4016029 w 5710521"/>
              <a:gd name="connsiteY210" fmla="*/ 953508 h 1236446"/>
              <a:gd name="connsiteX211" fmla="*/ 4037763 w 5710521"/>
              <a:gd name="connsiteY211" fmla="*/ 988425 h 1236446"/>
              <a:gd name="connsiteX212" fmla="*/ 3988194 w 5710521"/>
              <a:gd name="connsiteY212" fmla="*/ 1031520 h 1236446"/>
              <a:gd name="connsiteX213" fmla="*/ 3937001 w 5710521"/>
              <a:gd name="connsiteY213" fmla="*/ 1000620 h 1236446"/>
              <a:gd name="connsiteX214" fmla="*/ 3952022 w 5710521"/>
              <a:gd name="connsiteY214" fmla="*/ 988238 h 1236446"/>
              <a:gd name="connsiteX215" fmla="*/ 3987984 w 5710521"/>
              <a:gd name="connsiteY215" fmla="*/ 1012218 h 1236446"/>
              <a:gd name="connsiteX216" fmla="*/ 4015614 w 5710521"/>
              <a:gd name="connsiteY216" fmla="*/ 989446 h 1236446"/>
              <a:gd name="connsiteX217" fmla="*/ 3999968 w 5710521"/>
              <a:gd name="connsiteY217" fmla="*/ 968527 h 1236446"/>
              <a:gd name="connsiteX218" fmla="*/ 3967668 w 5710521"/>
              <a:gd name="connsiteY218" fmla="*/ 952675 h 1236446"/>
              <a:gd name="connsiteX219" fmla="*/ 3945123 w 5710521"/>
              <a:gd name="connsiteY219" fmla="*/ 916917 h 1236446"/>
              <a:gd name="connsiteX220" fmla="*/ 3990438 w 5710521"/>
              <a:gd name="connsiteY220" fmla="*/ 876301 h 1236446"/>
              <a:gd name="connsiteX221" fmla="*/ 3659206 w 5710521"/>
              <a:gd name="connsiteY221" fmla="*/ 876301 h 1236446"/>
              <a:gd name="connsiteX222" fmla="*/ 3724028 w 5710521"/>
              <a:gd name="connsiteY222" fmla="*/ 909203 h 1236446"/>
              <a:gd name="connsiteX223" fmla="*/ 3708985 w 5710521"/>
              <a:gd name="connsiteY223" fmla="*/ 921819 h 1236446"/>
              <a:gd name="connsiteX224" fmla="*/ 3659617 w 5710521"/>
              <a:gd name="connsiteY224" fmla="*/ 896014 h 1236446"/>
              <a:gd name="connsiteX225" fmla="*/ 3602343 w 5710521"/>
              <a:gd name="connsiteY225" fmla="*/ 954728 h 1236446"/>
              <a:gd name="connsiteX226" fmla="*/ 3659418 w 5710521"/>
              <a:gd name="connsiteY226" fmla="*/ 1011800 h 1236446"/>
              <a:gd name="connsiteX227" fmla="*/ 3709792 w 5710521"/>
              <a:gd name="connsiteY227" fmla="*/ 986411 h 1236446"/>
              <a:gd name="connsiteX228" fmla="*/ 3724419 w 5710521"/>
              <a:gd name="connsiteY228" fmla="*/ 998811 h 1236446"/>
              <a:gd name="connsiteX229" fmla="*/ 3658604 w 5710521"/>
              <a:gd name="connsiteY229" fmla="*/ 1031304 h 1236446"/>
              <a:gd name="connsiteX230" fmla="*/ 3581400 w 5710521"/>
              <a:gd name="connsiteY230" fmla="*/ 954520 h 1236446"/>
              <a:gd name="connsiteX231" fmla="*/ 3659206 w 5710521"/>
              <a:gd name="connsiteY231" fmla="*/ 876301 h 1236446"/>
              <a:gd name="connsiteX232" fmla="*/ 2998805 w 5710521"/>
              <a:gd name="connsiteY232" fmla="*/ 876301 h 1236446"/>
              <a:gd name="connsiteX233" fmla="*/ 3063626 w 5710521"/>
              <a:gd name="connsiteY233" fmla="*/ 909203 h 1236446"/>
              <a:gd name="connsiteX234" fmla="*/ 3048589 w 5710521"/>
              <a:gd name="connsiteY234" fmla="*/ 921819 h 1236446"/>
              <a:gd name="connsiteX235" fmla="*/ 2999215 w 5710521"/>
              <a:gd name="connsiteY235" fmla="*/ 896014 h 1236446"/>
              <a:gd name="connsiteX236" fmla="*/ 2941923 w 5710521"/>
              <a:gd name="connsiteY236" fmla="*/ 954728 h 1236446"/>
              <a:gd name="connsiteX237" fmla="*/ 2999017 w 5710521"/>
              <a:gd name="connsiteY237" fmla="*/ 1011800 h 1236446"/>
              <a:gd name="connsiteX238" fmla="*/ 3049397 w 5710521"/>
              <a:gd name="connsiteY238" fmla="*/ 986411 h 1236446"/>
              <a:gd name="connsiteX239" fmla="*/ 3064017 w 5710521"/>
              <a:gd name="connsiteY239" fmla="*/ 998811 h 1236446"/>
              <a:gd name="connsiteX240" fmla="*/ 2998183 w 5710521"/>
              <a:gd name="connsiteY240" fmla="*/ 1031304 h 1236446"/>
              <a:gd name="connsiteX241" fmla="*/ 2921000 w 5710521"/>
              <a:gd name="connsiteY241" fmla="*/ 954520 h 1236446"/>
              <a:gd name="connsiteX242" fmla="*/ 2998805 w 5710521"/>
              <a:gd name="connsiteY242" fmla="*/ 876301 h 1236446"/>
              <a:gd name="connsiteX243" fmla="*/ 2809338 w 5710521"/>
              <a:gd name="connsiteY243" fmla="*/ 876301 h 1236446"/>
              <a:gd name="connsiteX244" fmla="*/ 2853423 w 5710521"/>
              <a:gd name="connsiteY244" fmla="*/ 898449 h 1236446"/>
              <a:gd name="connsiteX245" fmla="*/ 2839791 w 5710521"/>
              <a:gd name="connsiteY245" fmla="*/ 911455 h 1236446"/>
              <a:gd name="connsiteX246" fmla="*/ 2809515 w 5710521"/>
              <a:gd name="connsiteY246" fmla="*/ 895394 h 1236446"/>
              <a:gd name="connsiteX247" fmla="*/ 2785756 w 5710521"/>
              <a:gd name="connsiteY247" fmla="*/ 915717 h 1236446"/>
              <a:gd name="connsiteX248" fmla="*/ 2798576 w 5710521"/>
              <a:gd name="connsiteY248" fmla="*/ 935011 h 1236446"/>
              <a:gd name="connsiteX249" fmla="*/ 2834930 w 5710521"/>
              <a:gd name="connsiteY249" fmla="*/ 953508 h 1236446"/>
              <a:gd name="connsiteX250" fmla="*/ 2856665 w 5710521"/>
              <a:gd name="connsiteY250" fmla="*/ 988425 h 1236446"/>
              <a:gd name="connsiteX251" fmla="*/ 2807094 w 5710521"/>
              <a:gd name="connsiteY251" fmla="*/ 1031520 h 1236446"/>
              <a:gd name="connsiteX252" fmla="*/ 2755900 w 5710521"/>
              <a:gd name="connsiteY252" fmla="*/ 1000620 h 1236446"/>
              <a:gd name="connsiteX253" fmla="*/ 2770917 w 5710521"/>
              <a:gd name="connsiteY253" fmla="*/ 988238 h 1236446"/>
              <a:gd name="connsiteX254" fmla="*/ 2806884 w 5710521"/>
              <a:gd name="connsiteY254" fmla="*/ 1012218 h 1236446"/>
              <a:gd name="connsiteX255" fmla="*/ 2834515 w 5710521"/>
              <a:gd name="connsiteY255" fmla="*/ 989446 h 1236446"/>
              <a:gd name="connsiteX256" fmla="*/ 2818892 w 5710521"/>
              <a:gd name="connsiteY256" fmla="*/ 968527 h 1236446"/>
              <a:gd name="connsiteX257" fmla="*/ 2786568 w 5710521"/>
              <a:gd name="connsiteY257" fmla="*/ 952675 h 1236446"/>
              <a:gd name="connsiteX258" fmla="*/ 2764022 w 5710521"/>
              <a:gd name="connsiteY258" fmla="*/ 916917 h 1236446"/>
              <a:gd name="connsiteX259" fmla="*/ 2809338 w 5710521"/>
              <a:gd name="connsiteY259" fmla="*/ 876301 h 1236446"/>
              <a:gd name="connsiteX260" fmla="*/ 833442 w 5710521"/>
              <a:gd name="connsiteY260" fmla="*/ 685801 h 1236446"/>
              <a:gd name="connsiteX261" fmla="*/ 930283 w 5710521"/>
              <a:gd name="connsiteY261" fmla="*/ 782645 h 1236446"/>
              <a:gd name="connsiteX262" fmla="*/ 833442 w 5710521"/>
              <a:gd name="connsiteY262" fmla="*/ 879489 h 1236446"/>
              <a:gd name="connsiteX263" fmla="*/ 736601 w 5710521"/>
              <a:gd name="connsiteY263" fmla="*/ 782645 h 1236446"/>
              <a:gd name="connsiteX264" fmla="*/ 833442 w 5710521"/>
              <a:gd name="connsiteY264" fmla="*/ 685801 h 1236446"/>
              <a:gd name="connsiteX265" fmla="*/ 902864 w 5710521"/>
              <a:gd name="connsiteY265" fmla="*/ 558801 h 1236446"/>
              <a:gd name="connsiteX266" fmla="*/ 980228 w 5710521"/>
              <a:gd name="connsiteY266" fmla="*/ 636164 h 1236446"/>
              <a:gd name="connsiteX267" fmla="*/ 932549 w 5710521"/>
              <a:gd name="connsiteY267" fmla="*/ 707615 h 1236446"/>
              <a:gd name="connsiteX268" fmla="*/ 833316 w 5710521"/>
              <a:gd name="connsiteY268" fmla="*/ 658313 h 1236446"/>
              <a:gd name="connsiteX269" fmla="*/ 828767 w 5710521"/>
              <a:gd name="connsiteY269" fmla="*/ 658403 h 1236446"/>
              <a:gd name="connsiteX270" fmla="*/ 825501 w 5710521"/>
              <a:gd name="connsiteY270" fmla="*/ 636164 h 1236446"/>
              <a:gd name="connsiteX271" fmla="*/ 902864 w 5710521"/>
              <a:gd name="connsiteY271" fmla="*/ 558801 h 1236446"/>
              <a:gd name="connsiteX272" fmla="*/ 641407 w 5710521"/>
              <a:gd name="connsiteY272" fmla="*/ 471338 h 1236446"/>
              <a:gd name="connsiteX273" fmla="*/ 641407 w 5710521"/>
              <a:gd name="connsiteY273" fmla="*/ 1168270 h 1236446"/>
              <a:gd name="connsiteX274" fmla="*/ 894478 w 5710521"/>
              <a:gd name="connsiteY274" fmla="*/ 938840 h 1236446"/>
              <a:gd name="connsiteX275" fmla="*/ 1097747 w 5710521"/>
              <a:gd name="connsiteY275" fmla="*/ 597444 h 1236446"/>
              <a:gd name="connsiteX276" fmla="*/ 1139992 w 5710521"/>
              <a:gd name="connsiteY276" fmla="*/ 471338 h 1236446"/>
              <a:gd name="connsiteX277" fmla="*/ 4741431 w 5710521"/>
              <a:gd name="connsiteY277" fmla="*/ 250706 h 1236446"/>
              <a:gd name="connsiteX278" fmla="*/ 4678665 w 5710521"/>
              <a:gd name="connsiteY278" fmla="*/ 414134 h 1236446"/>
              <a:gd name="connsiteX279" fmla="*/ 4804820 w 5710521"/>
              <a:gd name="connsiteY279" fmla="*/ 414134 h 1236446"/>
              <a:gd name="connsiteX280" fmla="*/ 1737990 w 5710521"/>
              <a:gd name="connsiteY280" fmla="*/ 240756 h 1236446"/>
              <a:gd name="connsiteX281" fmla="*/ 1737990 w 5710521"/>
              <a:gd name="connsiteY281" fmla="*/ 601183 h 1236446"/>
              <a:gd name="connsiteX282" fmla="*/ 1803878 w 5710521"/>
              <a:gd name="connsiteY282" fmla="*/ 601183 h 1236446"/>
              <a:gd name="connsiteX283" fmla="*/ 1919750 w 5710521"/>
              <a:gd name="connsiteY283" fmla="*/ 558308 h 1236446"/>
              <a:gd name="connsiteX284" fmla="*/ 1962921 w 5710521"/>
              <a:gd name="connsiteY284" fmla="*/ 420988 h 1236446"/>
              <a:gd name="connsiteX285" fmla="*/ 1919750 w 5710521"/>
              <a:gd name="connsiteY285" fmla="*/ 283631 h 1236446"/>
              <a:gd name="connsiteX286" fmla="*/ 1803878 w 5710521"/>
              <a:gd name="connsiteY286" fmla="*/ 240756 h 1236446"/>
              <a:gd name="connsiteX287" fmla="*/ 2308556 w 5710521"/>
              <a:gd name="connsiteY287" fmla="*/ 229295 h 1236446"/>
              <a:gd name="connsiteX288" fmla="*/ 2287442 w 5710521"/>
              <a:gd name="connsiteY288" fmla="*/ 230528 h 1236446"/>
              <a:gd name="connsiteX289" fmla="*/ 2204488 w 5710521"/>
              <a:gd name="connsiteY289" fmla="*/ 279315 h 1236446"/>
              <a:gd name="connsiteX290" fmla="*/ 2174964 w 5710521"/>
              <a:gd name="connsiteY290" fmla="*/ 388998 h 1236446"/>
              <a:gd name="connsiteX291" fmla="*/ 2178082 w 5710521"/>
              <a:gd name="connsiteY291" fmla="*/ 431252 h 1236446"/>
              <a:gd name="connsiteX292" fmla="*/ 2225295 w 5710521"/>
              <a:gd name="connsiteY292" fmla="*/ 554902 h 1236446"/>
              <a:gd name="connsiteX293" fmla="*/ 2324723 w 5710521"/>
              <a:gd name="connsiteY293" fmla="*/ 599660 h 1236446"/>
              <a:gd name="connsiteX294" fmla="*/ 2345855 w 5710521"/>
              <a:gd name="connsiteY294" fmla="*/ 598388 h 1236446"/>
              <a:gd name="connsiteX295" fmla="*/ 2428808 w 5710521"/>
              <a:gd name="connsiteY295" fmla="*/ 549621 h 1236446"/>
              <a:gd name="connsiteX296" fmla="*/ 2458314 w 5710521"/>
              <a:gd name="connsiteY296" fmla="*/ 439937 h 1236446"/>
              <a:gd name="connsiteX297" fmla="*/ 2455197 w 5710521"/>
              <a:gd name="connsiteY297" fmla="*/ 397684 h 1236446"/>
              <a:gd name="connsiteX298" fmla="*/ 2407966 w 5710521"/>
              <a:gd name="connsiteY298" fmla="*/ 274033 h 1236446"/>
              <a:gd name="connsiteX299" fmla="*/ 2308556 w 5710521"/>
              <a:gd name="connsiteY299" fmla="*/ 229295 h 1236446"/>
              <a:gd name="connsiteX300" fmla="*/ 5410201 w 5710521"/>
              <a:gd name="connsiteY300" fmla="*/ 215901 h 1236446"/>
              <a:gd name="connsiteX301" fmla="*/ 5692961 w 5710521"/>
              <a:gd name="connsiteY301" fmla="*/ 215901 h 1236446"/>
              <a:gd name="connsiteX302" fmla="*/ 5694805 w 5710521"/>
              <a:gd name="connsiteY302" fmla="*/ 228357 h 1236446"/>
              <a:gd name="connsiteX303" fmla="*/ 5703500 w 5710521"/>
              <a:gd name="connsiteY303" fmla="*/ 302294 h 1236446"/>
              <a:gd name="connsiteX304" fmla="*/ 5691685 w 5710521"/>
              <a:gd name="connsiteY304" fmla="*/ 304155 h 1236446"/>
              <a:gd name="connsiteX305" fmla="*/ 5673672 w 5710521"/>
              <a:gd name="connsiteY305" fmla="*/ 254142 h 1236446"/>
              <a:gd name="connsiteX306" fmla="*/ 5636384 w 5710521"/>
              <a:gd name="connsiteY306" fmla="*/ 240756 h 1236446"/>
              <a:gd name="connsiteX307" fmla="*/ 5497188 w 5710521"/>
              <a:gd name="connsiteY307" fmla="*/ 240756 h 1236446"/>
              <a:gd name="connsiteX308" fmla="*/ 5497188 w 5710521"/>
              <a:gd name="connsiteY308" fmla="*/ 405453 h 1236446"/>
              <a:gd name="connsiteX309" fmla="*/ 5582969 w 5710521"/>
              <a:gd name="connsiteY309" fmla="*/ 405453 h 1236446"/>
              <a:gd name="connsiteX310" fmla="*/ 5618690 w 5710521"/>
              <a:gd name="connsiteY310" fmla="*/ 399225 h 1236446"/>
              <a:gd name="connsiteX311" fmla="*/ 5630172 w 5710521"/>
              <a:gd name="connsiteY311" fmla="*/ 374389 h 1236446"/>
              <a:gd name="connsiteX312" fmla="*/ 5642624 w 5710521"/>
              <a:gd name="connsiteY312" fmla="*/ 374389 h 1236446"/>
              <a:gd name="connsiteX313" fmla="*/ 5642624 w 5710521"/>
              <a:gd name="connsiteY313" fmla="*/ 461371 h 1236446"/>
              <a:gd name="connsiteX314" fmla="*/ 5630172 w 5710521"/>
              <a:gd name="connsiteY314" fmla="*/ 461371 h 1236446"/>
              <a:gd name="connsiteX315" fmla="*/ 5618690 w 5710521"/>
              <a:gd name="connsiteY315" fmla="*/ 436497 h 1236446"/>
              <a:gd name="connsiteX316" fmla="*/ 5582969 w 5710521"/>
              <a:gd name="connsiteY316" fmla="*/ 430307 h 1236446"/>
              <a:gd name="connsiteX317" fmla="*/ 5497188 w 5710521"/>
              <a:gd name="connsiteY317" fmla="*/ 430307 h 1236446"/>
              <a:gd name="connsiteX318" fmla="*/ 5497188 w 5710521"/>
              <a:gd name="connsiteY318" fmla="*/ 601175 h 1236446"/>
              <a:gd name="connsiteX319" fmla="*/ 5642624 w 5710521"/>
              <a:gd name="connsiteY319" fmla="*/ 601175 h 1236446"/>
              <a:gd name="connsiteX320" fmla="*/ 5679884 w 5710521"/>
              <a:gd name="connsiteY320" fmla="*/ 587827 h 1236446"/>
              <a:gd name="connsiteX321" fmla="*/ 5697911 w 5710521"/>
              <a:gd name="connsiteY321" fmla="*/ 537795 h 1236446"/>
              <a:gd name="connsiteX322" fmla="*/ 5709726 w 5710521"/>
              <a:gd name="connsiteY322" fmla="*/ 539656 h 1236446"/>
              <a:gd name="connsiteX323" fmla="*/ 5701004 w 5710521"/>
              <a:gd name="connsiteY323" fmla="*/ 613612 h 1236446"/>
              <a:gd name="connsiteX324" fmla="*/ 5699146 w 5710521"/>
              <a:gd name="connsiteY324" fmla="*/ 626030 h 1236446"/>
              <a:gd name="connsiteX325" fmla="*/ 5410201 w 5710521"/>
              <a:gd name="connsiteY325" fmla="*/ 626030 h 1236446"/>
              <a:gd name="connsiteX326" fmla="*/ 5410201 w 5710521"/>
              <a:gd name="connsiteY326" fmla="*/ 613612 h 1236446"/>
              <a:gd name="connsiteX327" fmla="*/ 5435064 w 5710521"/>
              <a:gd name="connsiteY327" fmla="*/ 602125 h 1236446"/>
              <a:gd name="connsiteX328" fmla="*/ 5441291 w 5710521"/>
              <a:gd name="connsiteY328" fmla="*/ 566371 h 1236446"/>
              <a:gd name="connsiteX329" fmla="*/ 5441291 w 5710521"/>
              <a:gd name="connsiteY329" fmla="*/ 275579 h 1236446"/>
              <a:gd name="connsiteX330" fmla="*/ 5435064 w 5710521"/>
              <a:gd name="connsiteY330" fmla="*/ 239844 h 1236446"/>
              <a:gd name="connsiteX331" fmla="*/ 5410201 w 5710521"/>
              <a:gd name="connsiteY331" fmla="*/ 228357 h 1236446"/>
              <a:gd name="connsiteX332" fmla="*/ 4681801 w 5710521"/>
              <a:gd name="connsiteY332" fmla="*/ 215901 h 1236446"/>
              <a:gd name="connsiteX333" fmla="*/ 4788059 w 5710521"/>
              <a:gd name="connsiteY333" fmla="*/ 215901 h 1236446"/>
              <a:gd name="connsiteX334" fmla="*/ 4924122 w 5710521"/>
              <a:gd name="connsiteY334" fmla="*/ 570081 h 1236446"/>
              <a:gd name="connsiteX335" fmla="*/ 4946179 w 5710521"/>
              <a:gd name="connsiteY335" fmla="*/ 602721 h 1236446"/>
              <a:gd name="connsiteX336" fmla="*/ 4982526 w 5710521"/>
              <a:gd name="connsiteY336" fmla="*/ 613620 h 1236446"/>
              <a:gd name="connsiteX337" fmla="*/ 4982526 w 5710521"/>
              <a:gd name="connsiteY337" fmla="*/ 626038 h 1236446"/>
              <a:gd name="connsiteX338" fmla="*/ 4823451 w 5710521"/>
              <a:gd name="connsiteY338" fmla="*/ 626038 h 1236446"/>
              <a:gd name="connsiteX339" fmla="*/ 4823451 w 5710521"/>
              <a:gd name="connsiteY339" fmla="*/ 613620 h 1236446"/>
              <a:gd name="connsiteX340" fmla="*/ 4859486 w 5710521"/>
              <a:gd name="connsiteY340" fmla="*/ 608645 h 1236446"/>
              <a:gd name="connsiteX341" fmla="*/ 4870058 w 5710521"/>
              <a:gd name="connsiteY341" fmla="*/ 593113 h 1236446"/>
              <a:gd name="connsiteX342" fmla="*/ 4864471 w 5710521"/>
              <a:gd name="connsiteY342" fmla="*/ 570081 h 1236446"/>
              <a:gd name="connsiteX343" fmla="*/ 4814146 w 5710521"/>
              <a:gd name="connsiteY343" fmla="*/ 439008 h 1236446"/>
              <a:gd name="connsiteX344" fmla="*/ 4668737 w 5710521"/>
              <a:gd name="connsiteY344" fmla="*/ 439008 h 1236446"/>
              <a:gd name="connsiteX345" fmla="*/ 4618391 w 5710521"/>
              <a:gd name="connsiteY345" fmla="*/ 570081 h 1236446"/>
              <a:gd name="connsiteX346" fmla="*/ 4612804 w 5710521"/>
              <a:gd name="connsiteY346" fmla="*/ 593113 h 1236446"/>
              <a:gd name="connsiteX347" fmla="*/ 4623376 w 5710521"/>
              <a:gd name="connsiteY347" fmla="*/ 608645 h 1236446"/>
              <a:gd name="connsiteX348" fmla="*/ 4659391 w 5710521"/>
              <a:gd name="connsiteY348" fmla="*/ 613620 h 1236446"/>
              <a:gd name="connsiteX349" fmla="*/ 4659391 w 5710521"/>
              <a:gd name="connsiteY349" fmla="*/ 626038 h 1236446"/>
              <a:gd name="connsiteX350" fmla="*/ 4533900 w 5710521"/>
              <a:gd name="connsiteY350" fmla="*/ 626038 h 1236446"/>
              <a:gd name="connsiteX351" fmla="*/ 4533900 w 5710521"/>
              <a:gd name="connsiteY351" fmla="*/ 613620 h 1236446"/>
              <a:gd name="connsiteX352" fmla="*/ 4570247 w 5710521"/>
              <a:gd name="connsiteY352" fmla="*/ 602721 h 1236446"/>
              <a:gd name="connsiteX353" fmla="*/ 4592305 w 5710521"/>
              <a:gd name="connsiteY353" fmla="*/ 570081 h 1236446"/>
              <a:gd name="connsiteX354" fmla="*/ 4711606 w 5710521"/>
              <a:gd name="connsiteY354" fmla="*/ 260029 h 1236446"/>
              <a:gd name="connsiteX355" fmla="*/ 4714098 w 5710521"/>
              <a:gd name="connsiteY355" fmla="*/ 245731 h 1236446"/>
              <a:gd name="connsiteX356" fmla="*/ 4706954 w 5710521"/>
              <a:gd name="connsiteY356" fmla="*/ 232686 h 1236446"/>
              <a:gd name="connsiteX357" fmla="*/ 4681801 w 5710521"/>
              <a:gd name="connsiteY357" fmla="*/ 228338 h 1236446"/>
              <a:gd name="connsiteX358" fmla="*/ 3289300 w 5710521"/>
              <a:gd name="connsiteY358" fmla="*/ 215901 h 1236446"/>
              <a:gd name="connsiteX359" fmla="*/ 3366896 w 5710521"/>
              <a:gd name="connsiteY359" fmla="*/ 215901 h 1236446"/>
              <a:gd name="connsiteX360" fmla="*/ 3636651 w 5710521"/>
              <a:gd name="connsiteY360" fmla="*/ 563257 h 1236446"/>
              <a:gd name="connsiteX361" fmla="*/ 3636651 w 5710521"/>
              <a:gd name="connsiteY361" fmla="*/ 275560 h 1236446"/>
              <a:gd name="connsiteX362" fmla="*/ 3630415 w 5710521"/>
              <a:gd name="connsiteY362" fmla="*/ 239844 h 1236446"/>
              <a:gd name="connsiteX363" fmla="*/ 3605602 w 5710521"/>
              <a:gd name="connsiteY363" fmla="*/ 228357 h 1236446"/>
              <a:gd name="connsiteX364" fmla="*/ 3605602 w 5710521"/>
              <a:gd name="connsiteY364" fmla="*/ 215901 h 1236446"/>
              <a:gd name="connsiteX365" fmla="*/ 3692589 w 5710521"/>
              <a:gd name="connsiteY365" fmla="*/ 215901 h 1236446"/>
              <a:gd name="connsiteX366" fmla="*/ 3692589 w 5710521"/>
              <a:gd name="connsiteY366" fmla="*/ 228357 h 1236446"/>
              <a:gd name="connsiteX367" fmla="*/ 3667719 w 5710521"/>
              <a:gd name="connsiteY367" fmla="*/ 239844 h 1236446"/>
              <a:gd name="connsiteX368" fmla="*/ 3661502 w 5710521"/>
              <a:gd name="connsiteY368" fmla="*/ 275560 h 1236446"/>
              <a:gd name="connsiteX369" fmla="*/ 3661502 w 5710521"/>
              <a:gd name="connsiteY369" fmla="*/ 626030 h 1236446"/>
              <a:gd name="connsiteX370" fmla="*/ 3614974 w 5710521"/>
              <a:gd name="connsiteY370" fmla="*/ 626030 h 1236446"/>
              <a:gd name="connsiteX371" fmla="*/ 3345219 w 5710521"/>
              <a:gd name="connsiteY371" fmla="*/ 278673 h 1236446"/>
              <a:gd name="connsiteX372" fmla="*/ 3345219 w 5710521"/>
              <a:gd name="connsiteY372" fmla="*/ 566371 h 1236446"/>
              <a:gd name="connsiteX373" fmla="*/ 3351455 w 5710521"/>
              <a:gd name="connsiteY373" fmla="*/ 602087 h 1236446"/>
              <a:gd name="connsiteX374" fmla="*/ 3376306 w 5710521"/>
              <a:gd name="connsiteY374" fmla="*/ 613612 h 1236446"/>
              <a:gd name="connsiteX375" fmla="*/ 3376306 w 5710521"/>
              <a:gd name="connsiteY375" fmla="*/ 626030 h 1236446"/>
              <a:gd name="connsiteX376" fmla="*/ 3289300 w 5710521"/>
              <a:gd name="connsiteY376" fmla="*/ 626030 h 1236446"/>
              <a:gd name="connsiteX377" fmla="*/ 3289300 w 5710521"/>
              <a:gd name="connsiteY377" fmla="*/ 613612 h 1236446"/>
              <a:gd name="connsiteX378" fmla="*/ 3314151 w 5710521"/>
              <a:gd name="connsiteY378" fmla="*/ 602087 h 1236446"/>
              <a:gd name="connsiteX379" fmla="*/ 3320368 w 5710521"/>
              <a:gd name="connsiteY379" fmla="*/ 566371 h 1236446"/>
              <a:gd name="connsiteX380" fmla="*/ 3320368 w 5710521"/>
              <a:gd name="connsiteY380" fmla="*/ 275560 h 1236446"/>
              <a:gd name="connsiteX381" fmla="*/ 3314151 w 5710521"/>
              <a:gd name="connsiteY381" fmla="*/ 239844 h 1236446"/>
              <a:gd name="connsiteX382" fmla="*/ 3289300 w 5710521"/>
              <a:gd name="connsiteY382" fmla="*/ 228357 h 1236446"/>
              <a:gd name="connsiteX383" fmla="*/ 1651001 w 5710521"/>
              <a:gd name="connsiteY383" fmla="*/ 215901 h 1236446"/>
              <a:gd name="connsiteX384" fmla="*/ 1816276 w 5710521"/>
              <a:gd name="connsiteY384" fmla="*/ 215901 h 1236446"/>
              <a:gd name="connsiteX385" fmla="*/ 1906705 w 5710521"/>
              <a:gd name="connsiteY385" fmla="*/ 231452 h 1236446"/>
              <a:gd name="connsiteX386" fmla="*/ 1985298 w 5710521"/>
              <a:gd name="connsiteY386" fmla="*/ 292669 h 1236446"/>
              <a:gd name="connsiteX387" fmla="*/ 2018847 w 5710521"/>
              <a:gd name="connsiteY387" fmla="*/ 420988 h 1236446"/>
              <a:gd name="connsiteX388" fmla="*/ 1955802 w 5710521"/>
              <a:gd name="connsiteY388" fmla="*/ 582841 h 1236446"/>
              <a:gd name="connsiteX389" fmla="*/ 1816276 w 5710521"/>
              <a:gd name="connsiteY389" fmla="*/ 626038 h 1236446"/>
              <a:gd name="connsiteX390" fmla="*/ 1651001 w 5710521"/>
              <a:gd name="connsiteY390" fmla="*/ 626038 h 1236446"/>
              <a:gd name="connsiteX391" fmla="*/ 1651001 w 5710521"/>
              <a:gd name="connsiteY391" fmla="*/ 613601 h 1236446"/>
              <a:gd name="connsiteX392" fmla="*/ 1675864 w 5710521"/>
              <a:gd name="connsiteY392" fmla="*/ 602132 h 1236446"/>
              <a:gd name="connsiteX393" fmla="*/ 1682063 w 5710521"/>
              <a:gd name="connsiteY393" fmla="*/ 566378 h 1236446"/>
              <a:gd name="connsiteX394" fmla="*/ 1682063 w 5710521"/>
              <a:gd name="connsiteY394" fmla="*/ 275561 h 1236446"/>
              <a:gd name="connsiteX395" fmla="*/ 1675864 w 5710521"/>
              <a:gd name="connsiteY395" fmla="*/ 239845 h 1236446"/>
              <a:gd name="connsiteX396" fmla="*/ 1651001 w 5710521"/>
              <a:gd name="connsiteY396" fmla="*/ 228357 h 1236446"/>
              <a:gd name="connsiteX397" fmla="*/ 4976253 w 5710521"/>
              <a:gd name="connsiteY397" fmla="*/ 215900 h 1236446"/>
              <a:gd name="connsiteX398" fmla="*/ 5311787 w 5710521"/>
              <a:gd name="connsiteY398" fmla="*/ 215900 h 1236446"/>
              <a:gd name="connsiteX399" fmla="*/ 5313686 w 5710521"/>
              <a:gd name="connsiteY399" fmla="*/ 228336 h 1236446"/>
              <a:gd name="connsiteX400" fmla="*/ 5322372 w 5710521"/>
              <a:gd name="connsiteY400" fmla="*/ 302270 h 1236446"/>
              <a:gd name="connsiteX401" fmla="*/ 5310566 w 5710521"/>
              <a:gd name="connsiteY401" fmla="*/ 304130 h 1236446"/>
              <a:gd name="connsiteX402" fmla="*/ 5292534 w 5710521"/>
              <a:gd name="connsiteY402" fmla="*/ 254101 h 1236446"/>
              <a:gd name="connsiteX403" fmla="*/ 5255282 w 5710521"/>
              <a:gd name="connsiteY403" fmla="*/ 240753 h 1236446"/>
              <a:gd name="connsiteX404" fmla="*/ 5171976 w 5710521"/>
              <a:gd name="connsiteY404" fmla="*/ 240753 h 1236446"/>
              <a:gd name="connsiteX405" fmla="*/ 5171976 w 5710521"/>
              <a:gd name="connsiteY405" fmla="*/ 566353 h 1236446"/>
              <a:gd name="connsiteX406" fmla="*/ 5178217 w 5710521"/>
              <a:gd name="connsiteY406" fmla="*/ 602086 h 1236446"/>
              <a:gd name="connsiteX407" fmla="*/ 5203069 w 5710521"/>
              <a:gd name="connsiteY407" fmla="*/ 613573 h 1236446"/>
              <a:gd name="connsiteX408" fmla="*/ 5203069 w 5710521"/>
              <a:gd name="connsiteY408" fmla="*/ 626009 h 1236446"/>
              <a:gd name="connsiteX409" fmla="*/ 5085004 w 5710521"/>
              <a:gd name="connsiteY409" fmla="*/ 626009 h 1236446"/>
              <a:gd name="connsiteX410" fmla="*/ 5085004 w 5710521"/>
              <a:gd name="connsiteY410" fmla="*/ 613573 h 1236446"/>
              <a:gd name="connsiteX411" fmla="*/ 5109839 w 5710521"/>
              <a:gd name="connsiteY411" fmla="*/ 602086 h 1236446"/>
              <a:gd name="connsiteX412" fmla="*/ 5116081 w 5710521"/>
              <a:gd name="connsiteY412" fmla="*/ 566353 h 1236446"/>
              <a:gd name="connsiteX413" fmla="*/ 5116081 w 5710521"/>
              <a:gd name="connsiteY413" fmla="*/ 240753 h 1236446"/>
              <a:gd name="connsiteX414" fmla="*/ 5032791 w 5710521"/>
              <a:gd name="connsiteY414" fmla="*/ 240753 h 1236446"/>
              <a:gd name="connsiteX415" fmla="*/ 4995523 w 5710521"/>
              <a:gd name="connsiteY415" fmla="*/ 254101 h 1236446"/>
              <a:gd name="connsiteX416" fmla="*/ 4977491 w 5710521"/>
              <a:gd name="connsiteY416" fmla="*/ 304130 h 1236446"/>
              <a:gd name="connsiteX417" fmla="*/ 4965701 w 5710521"/>
              <a:gd name="connsiteY417" fmla="*/ 302270 h 1236446"/>
              <a:gd name="connsiteX418" fmla="*/ 4974387 w 5710521"/>
              <a:gd name="connsiteY418" fmla="*/ 228336 h 1236446"/>
              <a:gd name="connsiteX419" fmla="*/ 4176169 w 5710521"/>
              <a:gd name="connsiteY419" fmla="*/ 215900 h 1236446"/>
              <a:gd name="connsiteX420" fmla="*/ 4511688 w 5710521"/>
              <a:gd name="connsiteY420" fmla="*/ 215900 h 1236446"/>
              <a:gd name="connsiteX421" fmla="*/ 4513587 w 5710521"/>
              <a:gd name="connsiteY421" fmla="*/ 228336 h 1236446"/>
              <a:gd name="connsiteX422" fmla="*/ 4522272 w 5710521"/>
              <a:gd name="connsiteY422" fmla="*/ 302270 h 1236446"/>
              <a:gd name="connsiteX423" fmla="*/ 4510466 w 5710521"/>
              <a:gd name="connsiteY423" fmla="*/ 304130 h 1236446"/>
              <a:gd name="connsiteX424" fmla="*/ 4492434 w 5710521"/>
              <a:gd name="connsiteY424" fmla="*/ 254101 h 1236446"/>
              <a:gd name="connsiteX425" fmla="*/ 4455182 w 5710521"/>
              <a:gd name="connsiteY425" fmla="*/ 240753 h 1236446"/>
              <a:gd name="connsiteX426" fmla="*/ 4371876 w 5710521"/>
              <a:gd name="connsiteY426" fmla="*/ 240753 h 1236446"/>
              <a:gd name="connsiteX427" fmla="*/ 4371876 w 5710521"/>
              <a:gd name="connsiteY427" fmla="*/ 566353 h 1236446"/>
              <a:gd name="connsiteX428" fmla="*/ 4378118 w 5710521"/>
              <a:gd name="connsiteY428" fmla="*/ 602086 h 1236446"/>
              <a:gd name="connsiteX429" fmla="*/ 4402969 w 5710521"/>
              <a:gd name="connsiteY429" fmla="*/ 613573 h 1236446"/>
              <a:gd name="connsiteX430" fmla="*/ 4402969 w 5710521"/>
              <a:gd name="connsiteY430" fmla="*/ 626009 h 1236446"/>
              <a:gd name="connsiteX431" fmla="*/ 4284904 w 5710521"/>
              <a:gd name="connsiteY431" fmla="*/ 626009 h 1236446"/>
              <a:gd name="connsiteX432" fmla="*/ 4284904 w 5710521"/>
              <a:gd name="connsiteY432" fmla="*/ 613573 h 1236446"/>
              <a:gd name="connsiteX433" fmla="*/ 4309739 w 5710521"/>
              <a:gd name="connsiteY433" fmla="*/ 602086 h 1236446"/>
              <a:gd name="connsiteX434" fmla="*/ 4315981 w 5710521"/>
              <a:gd name="connsiteY434" fmla="*/ 566353 h 1236446"/>
              <a:gd name="connsiteX435" fmla="*/ 4315981 w 5710521"/>
              <a:gd name="connsiteY435" fmla="*/ 240753 h 1236446"/>
              <a:gd name="connsiteX436" fmla="*/ 4232692 w 5710521"/>
              <a:gd name="connsiteY436" fmla="*/ 240753 h 1236446"/>
              <a:gd name="connsiteX437" fmla="*/ 4195439 w 5710521"/>
              <a:gd name="connsiteY437" fmla="*/ 254101 h 1236446"/>
              <a:gd name="connsiteX438" fmla="*/ 4177391 w 5710521"/>
              <a:gd name="connsiteY438" fmla="*/ 304130 h 1236446"/>
              <a:gd name="connsiteX439" fmla="*/ 4165601 w 5710521"/>
              <a:gd name="connsiteY439" fmla="*/ 302270 h 1236446"/>
              <a:gd name="connsiteX440" fmla="*/ 4174287 w 5710521"/>
              <a:gd name="connsiteY440" fmla="*/ 228336 h 1236446"/>
              <a:gd name="connsiteX441" fmla="*/ 2540000 w 5710521"/>
              <a:gd name="connsiteY441" fmla="*/ 215900 h 1236446"/>
              <a:gd name="connsiteX442" fmla="*/ 2698445 w 5710521"/>
              <a:gd name="connsiteY442" fmla="*/ 215900 h 1236446"/>
              <a:gd name="connsiteX443" fmla="*/ 2698445 w 5710521"/>
              <a:gd name="connsiteY443" fmla="*/ 228336 h 1236446"/>
              <a:gd name="connsiteX444" fmla="*/ 2661167 w 5710521"/>
              <a:gd name="connsiteY444" fmla="*/ 233918 h 1236446"/>
              <a:gd name="connsiteX445" fmla="*/ 2650609 w 5710521"/>
              <a:gd name="connsiteY445" fmla="*/ 251310 h 1236446"/>
              <a:gd name="connsiteX446" fmla="*/ 2654954 w 5710521"/>
              <a:gd name="connsiteY446" fmla="*/ 272461 h 1236446"/>
              <a:gd name="connsiteX447" fmla="*/ 2758739 w 5710521"/>
              <a:gd name="connsiteY447" fmla="*/ 585623 h 1236446"/>
              <a:gd name="connsiteX448" fmla="*/ 2874305 w 5710521"/>
              <a:gd name="connsiteY448" fmla="*/ 215900 h 1236446"/>
              <a:gd name="connsiteX449" fmla="*/ 2932732 w 5710521"/>
              <a:gd name="connsiteY449" fmla="*/ 215900 h 1236446"/>
              <a:gd name="connsiteX450" fmla="*/ 3047687 w 5710521"/>
              <a:gd name="connsiteY450" fmla="*/ 585623 h 1236446"/>
              <a:gd name="connsiteX451" fmla="*/ 3152662 w 5710521"/>
              <a:gd name="connsiteY451" fmla="*/ 272461 h 1236446"/>
              <a:gd name="connsiteX452" fmla="*/ 3157652 w 5710521"/>
              <a:gd name="connsiteY452" fmla="*/ 250702 h 1236446"/>
              <a:gd name="connsiteX453" fmla="*/ 3146771 w 5710521"/>
              <a:gd name="connsiteY453" fmla="*/ 233918 h 1236446"/>
              <a:gd name="connsiteX454" fmla="*/ 3109783 w 5710521"/>
              <a:gd name="connsiteY454" fmla="*/ 228336 h 1236446"/>
              <a:gd name="connsiteX455" fmla="*/ 3109783 w 5710521"/>
              <a:gd name="connsiteY455" fmla="*/ 215900 h 1236446"/>
              <a:gd name="connsiteX456" fmla="*/ 3235329 w 5710521"/>
              <a:gd name="connsiteY456" fmla="*/ 215900 h 1236446"/>
              <a:gd name="connsiteX457" fmla="*/ 3235329 w 5710521"/>
              <a:gd name="connsiteY457" fmla="*/ 228336 h 1236446"/>
              <a:gd name="connsiteX458" fmla="*/ 3199951 w 5710521"/>
              <a:gd name="connsiteY458" fmla="*/ 239215 h 1236446"/>
              <a:gd name="connsiteX459" fmla="*/ 3178769 w 5710521"/>
              <a:gd name="connsiteY459" fmla="*/ 272461 h 1236446"/>
              <a:gd name="connsiteX460" fmla="*/ 3060080 w 5710521"/>
              <a:gd name="connsiteY460" fmla="*/ 626007 h 1236446"/>
              <a:gd name="connsiteX461" fmla="*/ 3001685 w 5710521"/>
              <a:gd name="connsiteY461" fmla="*/ 626007 h 1236446"/>
              <a:gd name="connsiteX462" fmla="*/ 2887375 w 5710521"/>
              <a:gd name="connsiteY462" fmla="*/ 256892 h 1236446"/>
              <a:gd name="connsiteX463" fmla="*/ 2772388 w 5710521"/>
              <a:gd name="connsiteY463" fmla="*/ 626007 h 1236446"/>
              <a:gd name="connsiteX464" fmla="*/ 2713993 w 5710521"/>
              <a:gd name="connsiteY464" fmla="*/ 626007 h 1236446"/>
              <a:gd name="connsiteX465" fmla="*/ 2595916 w 5710521"/>
              <a:gd name="connsiteY465" fmla="*/ 272461 h 1236446"/>
              <a:gd name="connsiteX466" fmla="*/ 2575410 w 5710521"/>
              <a:gd name="connsiteY466" fmla="*/ 239500 h 1236446"/>
              <a:gd name="connsiteX467" fmla="*/ 2540000 w 5710521"/>
              <a:gd name="connsiteY467" fmla="*/ 228336 h 1236446"/>
              <a:gd name="connsiteX468" fmla="*/ 3936664 w 5710521"/>
              <a:gd name="connsiteY468" fmla="*/ 203201 h 1236446"/>
              <a:gd name="connsiteX469" fmla="*/ 4080172 w 5710521"/>
              <a:gd name="connsiteY469" fmla="*/ 229786 h 1236446"/>
              <a:gd name="connsiteX470" fmla="*/ 4070159 w 5710521"/>
              <a:gd name="connsiteY470" fmla="*/ 300366 h 1236446"/>
              <a:gd name="connsiteX471" fmla="*/ 4057882 w 5710521"/>
              <a:gd name="connsiteY471" fmla="*/ 302244 h 1236446"/>
              <a:gd name="connsiteX472" fmla="*/ 3936041 w 5710521"/>
              <a:gd name="connsiteY472" fmla="*/ 228045 h 1236446"/>
              <a:gd name="connsiteX473" fmla="*/ 3860239 w 5710521"/>
              <a:gd name="connsiteY473" fmla="*/ 246394 h 1236446"/>
              <a:gd name="connsiteX474" fmla="*/ 3834743 w 5710521"/>
              <a:gd name="connsiteY474" fmla="*/ 298899 h 1236446"/>
              <a:gd name="connsiteX475" fmla="*/ 3848418 w 5710521"/>
              <a:gd name="connsiteY475" fmla="*/ 335245 h 1236446"/>
              <a:gd name="connsiteX476" fmla="*/ 3882923 w 5710521"/>
              <a:gd name="connsiteY476" fmla="*/ 358857 h 1236446"/>
              <a:gd name="connsiteX477" fmla="*/ 3937895 w 5710521"/>
              <a:gd name="connsiteY477" fmla="*/ 378419 h 1236446"/>
              <a:gd name="connsiteX478" fmla="*/ 4029257 w 5710521"/>
              <a:gd name="connsiteY478" fmla="*/ 410736 h 1236446"/>
              <a:gd name="connsiteX479" fmla="*/ 4079898 w 5710521"/>
              <a:gd name="connsiteY479" fmla="*/ 447395 h 1236446"/>
              <a:gd name="connsiteX480" fmla="*/ 4100091 w 5710521"/>
              <a:gd name="connsiteY480" fmla="*/ 510150 h 1236446"/>
              <a:gd name="connsiteX481" fmla="*/ 4056302 w 5710521"/>
              <a:gd name="connsiteY481" fmla="*/ 599334 h 1236446"/>
              <a:gd name="connsiteX482" fmla="*/ 3935996 w 5710521"/>
              <a:gd name="connsiteY482" fmla="*/ 625743 h 1236446"/>
              <a:gd name="connsiteX483" fmla="*/ 3771901 w 5710521"/>
              <a:gd name="connsiteY483" fmla="*/ 592174 h 1236446"/>
              <a:gd name="connsiteX484" fmla="*/ 3787778 w 5710521"/>
              <a:gd name="connsiteY484" fmla="*/ 521222 h 1236446"/>
              <a:gd name="connsiteX485" fmla="*/ 3800070 w 5710521"/>
              <a:gd name="connsiteY485" fmla="*/ 519364 h 1236446"/>
              <a:gd name="connsiteX486" fmla="*/ 3926363 w 5710521"/>
              <a:gd name="connsiteY486" fmla="*/ 600879 h 1236446"/>
              <a:gd name="connsiteX487" fmla="*/ 4044147 w 5710521"/>
              <a:gd name="connsiteY487" fmla="*/ 521966 h 1236446"/>
              <a:gd name="connsiteX488" fmla="*/ 4031430 w 5710521"/>
              <a:gd name="connsiteY488" fmla="*/ 482822 h 1236446"/>
              <a:gd name="connsiteX489" fmla="*/ 3997243 w 5710521"/>
              <a:gd name="connsiteY489" fmla="*/ 457333 h 1236446"/>
              <a:gd name="connsiteX490" fmla="*/ 3937895 w 5710521"/>
              <a:gd name="connsiteY490" fmla="*/ 435579 h 1236446"/>
              <a:gd name="connsiteX491" fmla="*/ 3919890 w 5710521"/>
              <a:gd name="connsiteY491" fmla="*/ 429985 h 1236446"/>
              <a:gd name="connsiteX492" fmla="*/ 3842841 w 5710521"/>
              <a:gd name="connsiteY492" fmla="*/ 402363 h 1236446"/>
              <a:gd name="connsiteX493" fmla="*/ 3797168 w 5710521"/>
              <a:gd name="connsiteY493" fmla="*/ 368481 h 1236446"/>
              <a:gd name="connsiteX494" fmla="*/ 3778844 w 5710521"/>
              <a:gd name="connsiteY494" fmla="*/ 311947 h 1236446"/>
              <a:gd name="connsiteX495" fmla="*/ 3823864 w 5710521"/>
              <a:gd name="connsiteY495" fmla="*/ 230236 h 1236446"/>
              <a:gd name="connsiteX496" fmla="*/ 3936664 w 5710521"/>
              <a:gd name="connsiteY496" fmla="*/ 203201 h 1236446"/>
              <a:gd name="connsiteX497" fmla="*/ 2316621 w 5710521"/>
              <a:gd name="connsiteY497" fmla="*/ 203200 h 1236446"/>
              <a:gd name="connsiteX498" fmla="*/ 2420109 w 5710521"/>
              <a:gd name="connsiteY498" fmla="*/ 230528 h 1236446"/>
              <a:gd name="connsiteX499" fmla="*/ 2488436 w 5710521"/>
              <a:gd name="connsiteY499" fmla="*/ 305724 h 1236446"/>
              <a:gd name="connsiteX500" fmla="*/ 2512378 w 5710521"/>
              <a:gd name="connsiteY500" fmla="*/ 414448 h 1236446"/>
              <a:gd name="connsiteX501" fmla="*/ 2488436 w 5710521"/>
              <a:gd name="connsiteY501" fmla="*/ 523193 h 1236446"/>
              <a:gd name="connsiteX502" fmla="*/ 2420109 w 5710521"/>
              <a:gd name="connsiteY502" fmla="*/ 598388 h 1236446"/>
              <a:gd name="connsiteX503" fmla="*/ 2316621 w 5710521"/>
              <a:gd name="connsiteY503" fmla="*/ 625736 h 1236446"/>
              <a:gd name="connsiteX504" fmla="*/ 2213188 w 5710521"/>
              <a:gd name="connsiteY504" fmla="*/ 598388 h 1236446"/>
              <a:gd name="connsiteX505" fmla="*/ 2144806 w 5710521"/>
              <a:gd name="connsiteY505" fmla="*/ 523193 h 1236446"/>
              <a:gd name="connsiteX506" fmla="*/ 2120901 w 5710521"/>
              <a:gd name="connsiteY506" fmla="*/ 414448 h 1236446"/>
              <a:gd name="connsiteX507" fmla="*/ 2144806 w 5710521"/>
              <a:gd name="connsiteY507" fmla="*/ 305724 h 1236446"/>
              <a:gd name="connsiteX508" fmla="*/ 2213188 w 5710521"/>
              <a:gd name="connsiteY508" fmla="*/ 230528 h 1236446"/>
              <a:gd name="connsiteX509" fmla="*/ 2316621 w 5710521"/>
              <a:gd name="connsiteY509" fmla="*/ 203200 h 1236446"/>
              <a:gd name="connsiteX510" fmla="*/ 1094024 w 5710521"/>
              <a:gd name="connsiteY510" fmla="*/ 165101 h 1236446"/>
              <a:gd name="connsiteX511" fmla="*/ 1094024 w 5710521"/>
              <a:gd name="connsiteY511" fmla="*/ 341715 h 1236446"/>
              <a:gd name="connsiteX512" fmla="*/ 927100 w 5710521"/>
              <a:gd name="connsiteY512" fmla="*/ 341715 h 1236446"/>
              <a:gd name="connsiteX513" fmla="*/ 1052293 w 5710521"/>
              <a:gd name="connsiteY513" fmla="*/ 304307 h 1236446"/>
              <a:gd name="connsiteX514" fmla="*/ 1052293 w 5710521"/>
              <a:gd name="connsiteY514" fmla="*/ 189165 h 1236446"/>
              <a:gd name="connsiteX515" fmla="*/ 736600 w 5710521"/>
              <a:gd name="connsiteY515" fmla="*/ 165101 h 1236446"/>
              <a:gd name="connsiteX516" fmla="*/ 778331 w 5710521"/>
              <a:gd name="connsiteY516" fmla="*/ 189165 h 1236446"/>
              <a:gd name="connsiteX517" fmla="*/ 778331 w 5710521"/>
              <a:gd name="connsiteY517" fmla="*/ 304307 h 1236446"/>
              <a:gd name="connsiteX518" fmla="*/ 903524 w 5710521"/>
              <a:gd name="connsiteY518" fmla="*/ 341715 h 1236446"/>
              <a:gd name="connsiteX519" fmla="*/ 736600 w 5710521"/>
              <a:gd name="connsiteY519" fmla="*/ 341715 h 1236446"/>
              <a:gd name="connsiteX520" fmla="*/ 1024469 w 5710521"/>
              <a:gd name="connsiteY520" fmla="*/ 139701 h 1236446"/>
              <a:gd name="connsiteX521" fmla="*/ 1024469 w 5710521"/>
              <a:gd name="connsiteY521" fmla="*/ 283742 h 1236446"/>
              <a:gd name="connsiteX522" fmla="*/ 927101 w 5710521"/>
              <a:gd name="connsiteY522" fmla="*/ 338150 h 1236446"/>
              <a:gd name="connsiteX523" fmla="*/ 927101 w 5710521"/>
              <a:gd name="connsiteY523" fmla="*/ 214707 h 1236446"/>
              <a:gd name="connsiteX524" fmla="*/ 943919 w 5710521"/>
              <a:gd name="connsiteY524" fmla="*/ 185721 h 1236446"/>
              <a:gd name="connsiteX525" fmla="*/ 812800 w 5710521"/>
              <a:gd name="connsiteY525" fmla="*/ 139701 h 1236446"/>
              <a:gd name="connsiteX526" fmla="*/ 893351 w 5710521"/>
              <a:gd name="connsiteY526" fmla="*/ 185721 h 1236446"/>
              <a:gd name="connsiteX527" fmla="*/ 910170 w 5710521"/>
              <a:gd name="connsiteY527" fmla="*/ 214707 h 1236446"/>
              <a:gd name="connsiteX528" fmla="*/ 910170 w 5710521"/>
              <a:gd name="connsiteY528" fmla="*/ 338150 h 1236446"/>
              <a:gd name="connsiteX529" fmla="*/ 812800 w 5710521"/>
              <a:gd name="connsiteY529" fmla="*/ 283742 h 1236446"/>
              <a:gd name="connsiteX530" fmla="*/ 345298 w 5710521"/>
              <a:gd name="connsiteY530" fmla="*/ 114299 h 1236446"/>
              <a:gd name="connsiteX531" fmla="*/ 378546 w 5710521"/>
              <a:gd name="connsiteY531" fmla="*/ 118252 h 1236446"/>
              <a:gd name="connsiteX532" fmla="*/ 437833 w 5710521"/>
              <a:gd name="connsiteY532" fmla="*/ 139833 h 1236446"/>
              <a:gd name="connsiteX533" fmla="*/ 468198 w 5710521"/>
              <a:gd name="connsiteY533" fmla="*/ 149484 h 1236446"/>
              <a:gd name="connsiteX534" fmla="*/ 478160 w 5710521"/>
              <a:gd name="connsiteY534" fmla="*/ 170496 h 1236446"/>
              <a:gd name="connsiteX535" fmla="*/ 447519 w 5710521"/>
              <a:gd name="connsiteY535" fmla="*/ 198765 h 1236446"/>
              <a:gd name="connsiteX536" fmla="*/ 381893 w 5710521"/>
              <a:gd name="connsiteY536" fmla="*/ 202640 h 1236446"/>
              <a:gd name="connsiteX537" fmla="*/ 337634 w 5710521"/>
              <a:gd name="connsiteY537" fmla="*/ 190101 h 1236446"/>
              <a:gd name="connsiteX538" fmla="*/ 340179 w 5710521"/>
              <a:gd name="connsiteY538" fmla="*/ 225020 h 1236446"/>
              <a:gd name="connsiteX539" fmla="*/ 422323 w 5710521"/>
              <a:gd name="connsiteY539" fmla="*/ 309180 h 1236446"/>
              <a:gd name="connsiteX540" fmla="*/ 459750 w 5710521"/>
              <a:gd name="connsiteY540" fmla="*/ 446877 h 1236446"/>
              <a:gd name="connsiteX541" fmla="*/ 393104 w 5710521"/>
              <a:gd name="connsiteY541" fmla="*/ 496309 h 1236446"/>
              <a:gd name="connsiteX542" fmla="*/ 393104 w 5710521"/>
              <a:gd name="connsiteY542" fmla="*/ 422104 h 1236446"/>
              <a:gd name="connsiteX543" fmla="*/ 384816 w 5710521"/>
              <a:gd name="connsiteY543" fmla="*/ 364692 h 1236446"/>
              <a:gd name="connsiteX544" fmla="*/ 382237 w 5710521"/>
              <a:gd name="connsiteY544" fmla="*/ 361804 h 1236446"/>
              <a:gd name="connsiteX545" fmla="*/ 380953 w 5710521"/>
              <a:gd name="connsiteY545" fmla="*/ 360550 h 1236446"/>
              <a:gd name="connsiteX546" fmla="*/ 377789 w 5710521"/>
              <a:gd name="connsiteY546" fmla="*/ 357321 h 1236446"/>
              <a:gd name="connsiteX547" fmla="*/ 377801 w 5710521"/>
              <a:gd name="connsiteY547" fmla="*/ 357397 h 1236446"/>
              <a:gd name="connsiteX548" fmla="*/ 331284 w 5710521"/>
              <a:gd name="connsiteY548" fmla="*/ 310852 h 1236446"/>
              <a:gd name="connsiteX549" fmla="*/ 331284 w 5710521"/>
              <a:gd name="connsiteY549" fmla="*/ 385020 h 1236446"/>
              <a:gd name="connsiteX550" fmla="*/ 339377 w 5710521"/>
              <a:gd name="connsiteY550" fmla="*/ 442241 h 1236446"/>
              <a:gd name="connsiteX551" fmla="*/ 342139 w 5710521"/>
              <a:gd name="connsiteY551" fmla="*/ 445357 h 1236446"/>
              <a:gd name="connsiteX552" fmla="*/ 393092 w 5710521"/>
              <a:gd name="connsiteY552" fmla="*/ 496309 h 1236446"/>
              <a:gd name="connsiteX553" fmla="*/ 393104 w 5710521"/>
              <a:gd name="connsiteY553" fmla="*/ 496309 h 1236446"/>
              <a:gd name="connsiteX554" fmla="*/ 422323 w 5710521"/>
              <a:gd name="connsiteY554" fmla="*/ 525566 h 1236446"/>
              <a:gd name="connsiteX555" fmla="*/ 459761 w 5710521"/>
              <a:gd name="connsiteY555" fmla="*/ 663263 h 1236446"/>
              <a:gd name="connsiteX556" fmla="*/ 393104 w 5710521"/>
              <a:gd name="connsiteY556" fmla="*/ 712695 h 1236446"/>
              <a:gd name="connsiteX557" fmla="*/ 422323 w 5710521"/>
              <a:gd name="connsiteY557" fmla="*/ 741914 h 1236446"/>
              <a:gd name="connsiteX558" fmla="*/ 454924 w 5710521"/>
              <a:gd name="connsiteY558" fmla="*/ 820603 h 1236446"/>
              <a:gd name="connsiteX559" fmla="*/ 393092 w 5710521"/>
              <a:gd name="connsiteY559" fmla="*/ 929081 h 1236446"/>
              <a:gd name="connsiteX560" fmla="*/ 383383 w 5710521"/>
              <a:gd name="connsiteY560" fmla="*/ 795716 h 1236446"/>
              <a:gd name="connsiteX561" fmla="*/ 302041 w 5710521"/>
              <a:gd name="connsiteY561" fmla="*/ 714367 h 1236446"/>
              <a:gd name="connsiteX562" fmla="*/ 264615 w 5710521"/>
              <a:gd name="connsiteY562" fmla="*/ 576670 h 1236446"/>
              <a:gd name="connsiteX563" fmla="*/ 331272 w 5710521"/>
              <a:gd name="connsiteY563" fmla="*/ 527238 h 1236446"/>
              <a:gd name="connsiteX564" fmla="*/ 331272 w 5710521"/>
              <a:gd name="connsiteY564" fmla="*/ 601444 h 1236446"/>
              <a:gd name="connsiteX565" fmla="*/ 339560 w 5710521"/>
              <a:gd name="connsiteY565" fmla="*/ 658855 h 1236446"/>
              <a:gd name="connsiteX566" fmla="*/ 342139 w 5710521"/>
              <a:gd name="connsiteY566" fmla="*/ 661743 h 1236446"/>
              <a:gd name="connsiteX567" fmla="*/ 343434 w 5710521"/>
              <a:gd name="connsiteY567" fmla="*/ 663035 h 1236446"/>
              <a:gd name="connsiteX568" fmla="*/ 346587 w 5710521"/>
              <a:gd name="connsiteY568" fmla="*/ 666226 h 1236446"/>
              <a:gd name="connsiteX569" fmla="*/ 346575 w 5710521"/>
              <a:gd name="connsiteY569" fmla="*/ 666188 h 1236446"/>
              <a:gd name="connsiteX570" fmla="*/ 393092 w 5710521"/>
              <a:gd name="connsiteY570" fmla="*/ 712695 h 1236446"/>
              <a:gd name="connsiteX571" fmla="*/ 393092 w 5710521"/>
              <a:gd name="connsiteY571" fmla="*/ 638527 h 1236446"/>
              <a:gd name="connsiteX572" fmla="*/ 384999 w 5710521"/>
              <a:gd name="connsiteY572" fmla="*/ 581306 h 1236446"/>
              <a:gd name="connsiteX573" fmla="*/ 382237 w 5710521"/>
              <a:gd name="connsiteY573" fmla="*/ 578190 h 1236446"/>
              <a:gd name="connsiteX574" fmla="*/ 331284 w 5710521"/>
              <a:gd name="connsiteY574" fmla="*/ 527238 h 1236446"/>
              <a:gd name="connsiteX575" fmla="*/ 302041 w 5710521"/>
              <a:gd name="connsiteY575" fmla="*/ 498019 h 1236446"/>
              <a:gd name="connsiteX576" fmla="*/ 264615 w 5710521"/>
              <a:gd name="connsiteY576" fmla="*/ 360322 h 1236446"/>
              <a:gd name="connsiteX577" fmla="*/ 331272 w 5710521"/>
              <a:gd name="connsiteY577" fmla="*/ 310852 h 1236446"/>
              <a:gd name="connsiteX578" fmla="*/ 302053 w 5710521"/>
              <a:gd name="connsiteY578" fmla="*/ 281633 h 1236446"/>
              <a:gd name="connsiteX579" fmla="*/ 254000 w 5710521"/>
              <a:gd name="connsiteY579" fmla="*/ 191203 h 1236446"/>
              <a:gd name="connsiteX580" fmla="*/ 345298 w 5710521"/>
              <a:gd name="connsiteY580" fmla="*/ 114299 h 1236446"/>
              <a:gd name="connsiteX581" fmla="*/ 641407 w 5710521"/>
              <a:gd name="connsiteY581" fmla="*/ 46367 h 1236446"/>
              <a:gd name="connsiteX582" fmla="*/ 641407 w 5710521"/>
              <a:gd name="connsiteY582" fmla="*/ 424971 h 1236446"/>
              <a:gd name="connsiteX583" fmla="*/ 1151956 w 5710521"/>
              <a:gd name="connsiteY583" fmla="*/ 424971 h 1236446"/>
              <a:gd name="connsiteX584" fmla="*/ 1190080 w 5710521"/>
              <a:gd name="connsiteY584" fmla="*/ 92733 h 1236446"/>
              <a:gd name="connsiteX585" fmla="*/ 1190080 w 5710521"/>
              <a:gd name="connsiteY585" fmla="*/ 46367 h 1236446"/>
              <a:gd name="connsiteX586" fmla="*/ 46367 w 5710521"/>
              <a:gd name="connsiteY586" fmla="*/ 46367 h 1236446"/>
              <a:gd name="connsiteX587" fmla="*/ 46367 w 5710521"/>
              <a:gd name="connsiteY587" fmla="*/ 92733 h 1236446"/>
              <a:gd name="connsiteX588" fmla="*/ 138699 w 5710521"/>
              <a:gd name="connsiteY588" fmla="*/ 597444 h 1236446"/>
              <a:gd name="connsiteX589" fmla="*/ 341969 w 5710521"/>
              <a:gd name="connsiteY589" fmla="*/ 938840 h 1236446"/>
              <a:gd name="connsiteX590" fmla="*/ 595040 w 5710521"/>
              <a:gd name="connsiteY590" fmla="*/ 1168270 h 1236446"/>
              <a:gd name="connsiteX591" fmla="*/ 595040 w 5710521"/>
              <a:gd name="connsiteY591" fmla="*/ 46367 h 1236446"/>
              <a:gd name="connsiteX592" fmla="*/ 0 w 5710521"/>
              <a:gd name="connsiteY592" fmla="*/ 0 h 1236446"/>
              <a:gd name="connsiteX593" fmla="*/ 1236447 w 5710521"/>
              <a:gd name="connsiteY593" fmla="*/ 0 h 1236446"/>
              <a:gd name="connsiteX594" fmla="*/ 1236447 w 5710521"/>
              <a:gd name="connsiteY594" fmla="*/ 92733 h 1236446"/>
              <a:gd name="connsiteX595" fmla="*/ 618223 w 5710521"/>
              <a:gd name="connsiteY595" fmla="*/ 1236446 h 1236446"/>
              <a:gd name="connsiteX596" fmla="*/ 0 w 5710521"/>
              <a:gd name="connsiteY596" fmla="*/ 92733 h 1236446"/>
              <a:gd name="connsiteX597" fmla="*/ 0 w 5710521"/>
              <a:gd name="connsiteY597" fmla="*/ 0 h 1236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</a:cxnLst>
            <a:rect l="l" t="t" r="r" b="b"/>
            <a:pathLst>
              <a:path w="5710521" h="1236446">
                <a:moveTo>
                  <a:pt x="2059931" y="924335"/>
                </a:moveTo>
                <a:lnTo>
                  <a:pt x="2038171" y="981014"/>
                </a:lnTo>
                <a:cubicBezTo>
                  <a:pt x="2038171" y="981014"/>
                  <a:pt x="2081447" y="981014"/>
                  <a:pt x="2081447" y="981014"/>
                </a:cubicBezTo>
                <a:close/>
                <a:moveTo>
                  <a:pt x="5049518" y="908304"/>
                </a:moveTo>
                <a:lnTo>
                  <a:pt x="5049518" y="959096"/>
                </a:lnTo>
                <a:cubicBezTo>
                  <a:pt x="5049518" y="959096"/>
                  <a:pt x="5076343" y="959096"/>
                  <a:pt x="5076343" y="959096"/>
                </a:cubicBezTo>
                <a:cubicBezTo>
                  <a:pt x="5098275" y="959096"/>
                  <a:pt x="5106610" y="946299"/>
                  <a:pt x="5106610" y="933502"/>
                </a:cubicBezTo>
                <a:cubicBezTo>
                  <a:pt x="5106610" y="920100"/>
                  <a:pt x="5097890" y="908304"/>
                  <a:pt x="5080389" y="908304"/>
                </a:cubicBezTo>
                <a:close/>
                <a:moveTo>
                  <a:pt x="5588001" y="889000"/>
                </a:moveTo>
                <a:lnTo>
                  <a:pt x="5610571" y="889000"/>
                </a:lnTo>
                <a:lnTo>
                  <a:pt x="5648955" y="964973"/>
                </a:lnTo>
                <a:lnTo>
                  <a:pt x="5687980" y="889000"/>
                </a:lnTo>
                <a:cubicBezTo>
                  <a:pt x="5687980" y="889000"/>
                  <a:pt x="5710521" y="889000"/>
                  <a:pt x="5710521" y="889000"/>
                </a:cubicBezTo>
                <a:lnTo>
                  <a:pt x="5659119" y="985086"/>
                </a:lnTo>
                <a:lnTo>
                  <a:pt x="5659119" y="1039124"/>
                </a:lnTo>
                <a:lnTo>
                  <a:pt x="5638801" y="1039124"/>
                </a:lnTo>
                <a:lnTo>
                  <a:pt x="5638801" y="985086"/>
                </a:lnTo>
                <a:close/>
                <a:moveTo>
                  <a:pt x="5435601" y="889000"/>
                </a:moveTo>
                <a:lnTo>
                  <a:pt x="5544903" y="889000"/>
                </a:lnTo>
                <a:lnTo>
                  <a:pt x="5544903" y="908697"/>
                </a:lnTo>
                <a:lnTo>
                  <a:pt x="5500398" y="908697"/>
                </a:lnTo>
                <a:lnTo>
                  <a:pt x="5500398" y="1039124"/>
                </a:lnTo>
                <a:lnTo>
                  <a:pt x="5480106" y="1039124"/>
                </a:lnTo>
                <a:lnTo>
                  <a:pt x="5480106" y="908697"/>
                </a:lnTo>
                <a:lnTo>
                  <a:pt x="5435601" y="908697"/>
                </a:lnTo>
                <a:cubicBezTo>
                  <a:pt x="5435601" y="908697"/>
                  <a:pt x="5435601" y="889000"/>
                  <a:pt x="5435601" y="889000"/>
                </a:cubicBezTo>
                <a:close/>
                <a:moveTo>
                  <a:pt x="5346700" y="889000"/>
                </a:moveTo>
                <a:lnTo>
                  <a:pt x="5367018" y="889000"/>
                </a:lnTo>
                <a:lnTo>
                  <a:pt x="5367018" y="1039124"/>
                </a:lnTo>
                <a:lnTo>
                  <a:pt x="5346700" y="1039124"/>
                </a:lnTo>
                <a:cubicBezTo>
                  <a:pt x="5346700" y="1039124"/>
                  <a:pt x="5346700" y="889000"/>
                  <a:pt x="5346700" y="889000"/>
                </a:cubicBezTo>
                <a:close/>
                <a:moveTo>
                  <a:pt x="5029201" y="889000"/>
                </a:moveTo>
                <a:lnTo>
                  <a:pt x="5080204" y="889000"/>
                </a:lnTo>
                <a:cubicBezTo>
                  <a:pt x="5112095" y="889000"/>
                  <a:pt x="5127345" y="911557"/>
                  <a:pt x="5127345" y="933710"/>
                </a:cubicBezTo>
                <a:cubicBezTo>
                  <a:pt x="5127345" y="952200"/>
                  <a:pt x="5115937" y="971295"/>
                  <a:pt x="5092400" y="976571"/>
                </a:cubicBezTo>
                <a:lnTo>
                  <a:pt x="5134241" y="1039146"/>
                </a:lnTo>
                <a:lnTo>
                  <a:pt x="5109250" y="1039146"/>
                </a:lnTo>
                <a:lnTo>
                  <a:pt x="5070254" y="978191"/>
                </a:lnTo>
                <a:lnTo>
                  <a:pt x="5049518" y="978191"/>
                </a:lnTo>
                <a:lnTo>
                  <a:pt x="5049518" y="1039146"/>
                </a:lnTo>
                <a:lnTo>
                  <a:pt x="5029201" y="1039146"/>
                </a:lnTo>
                <a:close/>
                <a:moveTo>
                  <a:pt x="4864100" y="889000"/>
                </a:moveTo>
                <a:lnTo>
                  <a:pt x="4957547" y="889000"/>
                </a:lnTo>
                <a:lnTo>
                  <a:pt x="4957547" y="908301"/>
                </a:lnTo>
                <a:lnTo>
                  <a:pt x="4884416" y="908301"/>
                </a:lnTo>
                <a:lnTo>
                  <a:pt x="4884416" y="953200"/>
                </a:lnTo>
                <a:lnTo>
                  <a:pt x="4952092" y="953200"/>
                </a:lnTo>
                <a:lnTo>
                  <a:pt x="4952092" y="972494"/>
                </a:lnTo>
                <a:lnTo>
                  <a:pt x="4884416" y="972494"/>
                </a:lnTo>
                <a:lnTo>
                  <a:pt x="4884416" y="1019818"/>
                </a:lnTo>
                <a:lnTo>
                  <a:pt x="4957547" y="1019818"/>
                </a:lnTo>
                <a:lnTo>
                  <a:pt x="4957547" y="1039126"/>
                </a:lnTo>
                <a:lnTo>
                  <a:pt x="4864100" y="1039126"/>
                </a:lnTo>
                <a:cubicBezTo>
                  <a:pt x="4864100" y="1039126"/>
                  <a:pt x="4864100" y="889000"/>
                  <a:pt x="4864100" y="889000"/>
                </a:cubicBezTo>
                <a:close/>
                <a:moveTo>
                  <a:pt x="4660901" y="889000"/>
                </a:moveTo>
                <a:lnTo>
                  <a:pt x="4684069" y="889000"/>
                </a:lnTo>
                <a:lnTo>
                  <a:pt x="4731598" y="1004180"/>
                </a:lnTo>
                <a:cubicBezTo>
                  <a:pt x="4731598" y="1004180"/>
                  <a:pt x="4778926" y="889000"/>
                  <a:pt x="4778926" y="889000"/>
                </a:cubicBezTo>
                <a:lnTo>
                  <a:pt x="4801074" y="889000"/>
                </a:lnTo>
                <a:lnTo>
                  <a:pt x="4737276" y="1039126"/>
                </a:lnTo>
                <a:lnTo>
                  <a:pt x="4725699" y="1039126"/>
                </a:lnTo>
                <a:close/>
                <a:moveTo>
                  <a:pt x="4572000" y="889000"/>
                </a:moveTo>
                <a:lnTo>
                  <a:pt x="4592318" y="889000"/>
                </a:lnTo>
                <a:lnTo>
                  <a:pt x="4592318" y="1039124"/>
                </a:lnTo>
                <a:lnTo>
                  <a:pt x="4572000" y="1039124"/>
                </a:lnTo>
                <a:cubicBezTo>
                  <a:pt x="4572000" y="1039124"/>
                  <a:pt x="4572000" y="889000"/>
                  <a:pt x="4572000" y="889000"/>
                </a:cubicBezTo>
                <a:close/>
                <a:moveTo>
                  <a:pt x="4381501" y="889000"/>
                </a:moveTo>
                <a:lnTo>
                  <a:pt x="4390642" y="889000"/>
                </a:lnTo>
                <a:lnTo>
                  <a:pt x="4482074" y="996055"/>
                </a:lnTo>
                <a:cubicBezTo>
                  <a:pt x="4482074" y="996055"/>
                  <a:pt x="4482074" y="889000"/>
                  <a:pt x="4482074" y="889000"/>
                </a:cubicBezTo>
                <a:lnTo>
                  <a:pt x="4502188" y="889000"/>
                </a:lnTo>
                <a:lnTo>
                  <a:pt x="4502188" y="1039126"/>
                </a:lnTo>
                <a:lnTo>
                  <a:pt x="4491611" y="1039126"/>
                </a:lnTo>
                <a:lnTo>
                  <a:pt x="4401616" y="932696"/>
                </a:lnTo>
                <a:lnTo>
                  <a:pt x="4401616" y="1039126"/>
                </a:lnTo>
                <a:lnTo>
                  <a:pt x="4381501" y="1039126"/>
                </a:lnTo>
                <a:close/>
                <a:moveTo>
                  <a:pt x="4191001" y="889000"/>
                </a:moveTo>
                <a:lnTo>
                  <a:pt x="4211316" y="889000"/>
                </a:lnTo>
                <a:lnTo>
                  <a:pt x="4211316" y="984898"/>
                </a:lnTo>
                <a:cubicBezTo>
                  <a:pt x="4211316" y="1009082"/>
                  <a:pt x="4223913" y="1021856"/>
                  <a:pt x="4245458" y="1021856"/>
                </a:cubicBezTo>
                <a:cubicBezTo>
                  <a:pt x="4266977" y="1021856"/>
                  <a:pt x="4279383" y="1008247"/>
                  <a:pt x="4279383" y="984898"/>
                </a:cubicBezTo>
                <a:cubicBezTo>
                  <a:pt x="4279383" y="984898"/>
                  <a:pt x="4279383" y="889000"/>
                  <a:pt x="4279383" y="889000"/>
                </a:cubicBezTo>
                <a:lnTo>
                  <a:pt x="4299884" y="889000"/>
                </a:lnTo>
                <a:lnTo>
                  <a:pt x="4299884" y="988555"/>
                </a:lnTo>
                <a:cubicBezTo>
                  <a:pt x="4299884" y="1022068"/>
                  <a:pt x="4277553" y="1041781"/>
                  <a:pt x="4245458" y="1041781"/>
                </a:cubicBezTo>
                <a:cubicBezTo>
                  <a:pt x="4213539" y="1041781"/>
                  <a:pt x="4191001" y="1022068"/>
                  <a:pt x="4191001" y="988555"/>
                </a:cubicBezTo>
                <a:close/>
                <a:moveTo>
                  <a:pt x="3784600" y="889000"/>
                </a:moveTo>
                <a:lnTo>
                  <a:pt x="3878047" y="889000"/>
                </a:lnTo>
                <a:lnTo>
                  <a:pt x="3878047" y="908301"/>
                </a:lnTo>
                <a:lnTo>
                  <a:pt x="3804916" y="908301"/>
                </a:lnTo>
                <a:lnTo>
                  <a:pt x="3804916" y="953200"/>
                </a:lnTo>
                <a:lnTo>
                  <a:pt x="3872565" y="953200"/>
                </a:lnTo>
                <a:lnTo>
                  <a:pt x="3872565" y="972494"/>
                </a:lnTo>
                <a:lnTo>
                  <a:pt x="3804916" y="972494"/>
                </a:lnTo>
                <a:lnTo>
                  <a:pt x="3804916" y="1019818"/>
                </a:lnTo>
                <a:lnTo>
                  <a:pt x="3878047" y="1019818"/>
                </a:lnTo>
                <a:lnTo>
                  <a:pt x="3878047" y="1039126"/>
                </a:lnTo>
                <a:lnTo>
                  <a:pt x="3784600" y="1039126"/>
                </a:lnTo>
                <a:cubicBezTo>
                  <a:pt x="3784600" y="1039126"/>
                  <a:pt x="3784600" y="889000"/>
                  <a:pt x="3784600" y="889000"/>
                </a:cubicBezTo>
                <a:close/>
                <a:moveTo>
                  <a:pt x="3390901" y="889000"/>
                </a:moveTo>
                <a:lnTo>
                  <a:pt x="3400075" y="889000"/>
                </a:lnTo>
                <a:lnTo>
                  <a:pt x="3491476" y="996055"/>
                </a:lnTo>
                <a:cubicBezTo>
                  <a:pt x="3491476" y="996055"/>
                  <a:pt x="3491476" y="889000"/>
                  <a:pt x="3491476" y="889000"/>
                </a:cubicBezTo>
                <a:lnTo>
                  <a:pt x="3511591" y="889000"/>
                </a:lnTo>
                <a:lnTo>
                  <a:pt x="3511591" y="1039126"/>
                </a:lnTo>
                <a:lnTo>
                  <a:pt x="3501014" y="1039126"/>
                </a:lnTo>
                <a:lnTo>
                  <a:pt x="3411016" y="932696"/>
                </a:lnTo>
                <a:lnTo>
                  <a:pt x="3411016" y="1039126"/>
                </a:lnTo>
                <a:lnTo>
                  <a:pt x="3390901" y="1039126"/>
                </a:lnTo>
                <a:close/>
                <a:moveTo>
                  <a:pt x="3225801" y="889000"/>
                </a:moveTo>
                <a:lnTo>
                  <a:pt x="3319246" y="889000"/>
                </a:lnTo>
                <a:lnTo>
                  <a:pt x="3319246" y="908301"/>
                </a:lnTo>
                <a:lnTo>
                  <a:pt x="3246116" y="908301"/>
                </a:lnTo>
                <a:lnTo>
                  <a:pt x="3246116" y="953200"/>
                </a:lnTo>
                <a:lnTo>
                  <a:pt x="3313769" y="953200"/>
                </a:lnTo>
                <a:lnTo>
                  <a:pt x="3313769" y="972494"/>
                </a:lnTo>
                <a:lnTo>
                  <a:pt x="3246116" y="972494"/>
                </a:lnTo>
                <a:lnTo>
                  <a:pt x="3246116" y="1019818"/>
                </a:lnTo>
                <a:lnTo>
                  <a:pt x="3319246" y="1019818"/>
                </a:lnTo>
                <a:lnTo>
                  <a:pt x="3319246" y="1039126"/>
                </a:lnTo>
                <a:lnTo>
                  <a:pt x="3225801" y="1039126"/>
                </a:lnTo>
                <a:cubicBezTo>
                  <a:pt x="3225801" y="1039126"/>
                  <a:pt x="3225801" y="889000"/>
                  <a:pt x="3225801" y="889000"/>
                </a:cubicBezTo>
                <a:close/>
                <a:moveTo>
                  <a:pt x="3124200" y="889000"/>
                </a:moveTo>
                <a:lnTo>
                  <a:pt x="3144518" y="889000"/>
                </a:lnTo>
                <a:lnTo>
                  <a:pt x="3144518" y="1039124"/>
                </a:lnTo>
                <a:lnTo>
                  <a:pt x="3124200" y="1039124"/>
                </a:lnTo>
                <a:cubicBezTo>
                  <a:pt x="3124200" y="1039124"/>
                  <a:pt x="3124200" y="889000"/>
                  <a:pt x="3124200" y="889000"/>
                </a:cubicBezTo>
                <a:close/>
                <a:moveTo>
                  <a:pt x="2489201" y="889000"/>
                </a:moveTo>
                <a:lnTo>
                  <a:pt x="2509728" y="889000"/>
                </a:lnTo>
                <a:lnTo>
                  <a:pt x="2509728" y="952387"/>
                </a:lnTo>
                <a:lnTo>
                  <a:pt x="2585076" y="952387"/>
                </a:lnTo>
                <a:cubicBezTo>
                  <a:pt x="2585076" y="952387"/>
                  <a:pt x="2585076" y="889000"/>
                  <a:pt x="2585076" y="889000"/>
                </a:cubicBezTo>
                <a:lnTo>
                  <a:pt x="2605394" y="889000"/>
                </a:lnTo>
                <a:lnTo>
                  <a:pt x="2605394" y="1039126"/>
                </a:lnTo>
                <a:lnTo>
                  <a:pt x="2585076" y="1039126"/>
                </a:lnTo>
                <a:lnTo>
                  <a:pt x="2585076" y="971875"/>
                </a:lnTo>
                <a:lnTo>
                  <a:pt x="2509728" y="971875"/>
                </a:lnTo>
                <a:lnTo>
                  <a:pt x="2509728" y="1039126"/>
                </a:lnTo>
                <a:lnTo>
                  <a:pt x="2489201" y="1039126"/>
                </a:lnTo>
                <a:close/>
                <a:moveTo>
                  <a:pt x="2311400" y="889000"/>
                </a:moveTo>
                <a:lnTo>
                  <a:pt x="2420705" y="889000"/>
                </a:lnTo>
                <a:lnTo>
                  <a:pt x="2420705" y="908697"/>
                </a:lnTo>
                <a:lnTo>
                  <a:pt x="2376203" y="908697"/>
                </a:lnTo>
                <a:lnTo>
                  <a:pt x="2376203" y="1039124"/>
                </a:lnTo>
                <a:lnTo>
                  <a:pt x="2355906" y="1039124"/>
                </a:lnTo>
                <a:lnTo>
                  <a:pt x="2355906" y="908697"/>
                </a:lnTo>
                <a:lnTo>
                  <a:pt x="2311400" y="908697"/>
                </a:lnTo>
                <a:cubicBezTo>
                  <a:pt x="2311400" y="908697"/>
                  <a:pt x="2311400" y="889000"/>
                  <a:pt x="2311400" y="889000"/>
                </a:cubicBezTo>
                <a:close/>
                <a:moveTo>
                  <a:pt x="2184401" y="889000"/>
                </a:moveTo>
                <a:lnTo>
                  <a:pt x="2204716" y="889000"/>
                </a:lnTo>
                <a:cubicBezTo>
                  <a:pt x="2204716" y="889000"/>
                  <a:pt x="2204716" y="1019429"/>
                  <a:pt x="2204716" y="1019429"/>
                </a:cubicBezTo>
                <a:lnTo>
                  <a:pt x="2285368" y="1019429"/>
                </a:lnTo>
                <a:lnTo>
                  <a:pt x="2285368" y="1039126"/>
                </a:lnTo>
                <a:lnTo>
                  <a:pt x="2184401" y="1039126"/>
                </a:lnTo>
                <a:close/>
                <a:moveTo>
                  <a:pt x="2054627" y="889000"/>
                </a:moveTo>
                <a:cubicBezTo>
                  <a:pt x="2054627" y="889000"/>
                  <a:pt x="2065595" y="889000"/>
                  <a:pt x="2065595" y="889000"/>
                </a:cubicBezTo>
                <a:lnTo>
                  <a:pt x="2125743" y="1039124"/>
                </a:lnTo>
                <a:lnTo>
                  <a:pt x="2103592" y="1039124"/>
                </a:lnTo>
                <a:lnTo>
                  <a:pt x="2088345" y="1000106"/>
                </a:lnTo>
                <a:lnTo>
                  <a:pt x="2031274" y="1000106"/>
                </a:lnTo>
                <a:lnTo>
                  <a:pt x="2016044" y="1039124"/>
                </a:lnTo>
                <a:lnTo>
                  <a:pt x="1993900" y="1039124"/>
                </a:lnTo>
                <a:close/>
                <a:moveTo>
                  <a:pt x="1841501" y="889000"/>
                </a:moveTo>
                <a:lnTo>
                  <a:pt x="1934946" y="889000"/>
                </a:lnTo>
                <a:lnTo>
                  <a:pt x="1934946" y="908301"/>
                </a:lnTo>
                <a:lnTo>
                  <a:pt x="1861816" y="908301"/>
                </a:lnTo>
                <a:lnTo>
                  <a:pt x="1861816" y="953200"/>
                </a:lnTo>
                <a:lnTo>
                  <a:pt x="1929469" y="953200"/>
                </a:lnTo>
                <a:lnTo>
                  <a:pt x="1929469" y="972494"/>
                </a:lnTo>
                <a:lnTo>
                  <a:pt x="1861816" y="972494"/>
                </a:lnTo>
                <a:lnTo>
                  <a:pt x="1861816" y="1019818"/>
                </a:lnTo>
                <a:lnTo>
                  <a:pt x="1934946" y="1019818"/>
                </a:lnTo>
                <a:lnTo>
                  <a:pt x="1934946" y="1039126"/>
                </a:lnTo>
                <a:lnTo>
                  <a:pt x="1841501" y="1039126"/>
                </a:lnTo>
                <a:cubicBezTo>
                  <a:pt x="1841501" y="1039126"/>
                  <a:pt x="1841501" y="889000"/>
                  <a:pt x="1841501" y="889000"/>
                </a:cubicBezTo>
                <a:close/>
                <a:moveTo>
                  <a:pt x="1651001" y="889000"/>
                </a:moveTo>
                <a:lnTo>
                  <a:pt x="1671528" y="889000"/>
                </a:lnTo>
                <a:lnTo>
                  <a:pt x="1671528" y="952387"/>
                </a:lnTo>
                <a:lnTo>
                  <a:pt x="1746898" y="952387"/>
                </a:lnTo>
                <a:cubicBezTo>
                  <a:pt x="1746898" y="952387"/>
                  <a:pt x="1746898" y="889000"/>
                  <a:pt x="1746898" y="889000"/>
                </a:cubicBezTo>
                <a:lnTo>
                  <a:pt x="1767194" y="889000"/>
                </a:lnTo>
                <a:lnTo>
                  <a:pt x="1767194" y="1039126"/>
                </a:lnTo>
                <a:lnTo>
                  <a:pt x="1746898" y="1039126"/>
                </a:lnTo>
                <a:lnTo>
                  <a:pt x="1746898" y="971875"/>
                </a:lnTo>
                <a:lnTo>
                  <a:pt x="1671528" y="971875"/>
                </a:lnTo>
                <a:lnTo>
                  <a:pt x="1671528" y="1039126"/>
                </a:lnTo>
                <a:lnTo>
                  <a:pt x="1651001" y="1039126"/>
                </a:lnTo>
                <a:close/>
                <a:moveTo>
                  <a:pt x="5235039" y="876301"/>
                </a:moveTo>
                <a:cubicBezTo>
                  <a:pt x="5251278" y="876301"/>
                  <a:pt x="5267526" y="882596"/>
                  <a:pt x="5279119" y="898449"/>
                </a:cubicBezTo>
                <a:lnTo>
                  <a:pt x="5265493" y="911455"/>
                </a:lnTo>
                <a:cubicBezTo>
                  <a:pt x="5256764" y="899857"/>
                  <a:pt x="5244990" y="895394"/>
                  <a:pt x="5235249" y="895394"/>
                </a:cubicBezTo>
                <a:cubicBezTo>
                  <a:pt x="5222033" y="895394"/>
                  <a:pt x="5211457" y="903335"/>
                  <a:pt x="5211457" y="915717"/>
                </a:cubicBezTo>
                <a:cubicBezTo>
                  <a:pt x="5211457" y="924857"/>
                  <a:pt x="5217359" y="930937"/>
                  <a:pt x="5224254" y="935011"/>
                </a:cubicBezTo>
                <a:cubicBezTo>
                  <a:pt x="5232394" y="939898"/>
                  <a:pt x="5250266" y="947393"/>
                  <a:pt x="5260632" y="953508"/>
                </a:cubicBezTo>
                <a:cubicBezTo>
                  <a:pt x="5273614" y="961212"/>
                  <a:pt x="5282366" y="972178"/>
                  <a:pt x="5282366" y="988425"/>
                </a:cubicBezTo>
                <a:cubicBezTo>
                  <a:pt x="5282366" y="1014022"/>
                  <a:pt x="5261028" y="1031520"/>
                  <a:pt x="5232795" y="1031520"/>
                </a:cubicBezTo>
                <a:cubicBezTo>
                  <a:pt x="5212078" y="1031520"/>
                  <a:pt x="5191766" y="1021359"/>
                  <a:pt x="5181601" y="1000620"/>
                </a:cubicBezTo>
                <a:lnTo>
                  <a:pt x="5196622" y="988238"/>
                </a:lnTo>
                <a:cubicBezTo>
                  <a:pt x="5204973" y="1004910"/>
                  <a:pt x="5218557" y="1012218"/>
                  <a:pt x="5232585" y="1012218"/>
                </a:cubicBezTo>
                <a:cubicBezTo>
                  <a:pt x="5250266" y="1012218"/>
                  <a:pt x="5260216" y="1001432"/>
                  <a:pt x="5260216" y="989446"/>
                </a:cubicBezTo>
                <a:cubicBezTo>
                  <a:pt x="5260216" y="979285"/>
                  <a:pt x="5252902" y="973198"/>
                  <a:pt x="5244593" y="968527"/>
                </a:cubicBezTo>
                <a:cubicBezTo>
                  <a:pt x="5234619" y="963037"/>
                  <a:pt x="5222425" y="958991"/>
                  <a:pt x="5212269" y="952675"/>
                </a:cubicBezTo>
                <a:cubicBezTo>
                  <a:pt x="5199282" y="944367"/>
                  <a:pt x="5189723" y="933193"/>
                  <a:pt x="5189723" y="916917"/>
                </a:cubicBezTo>
                <a:cubicBezTo>
                  <a:pt x="5189723" y="894381"/>
                  <a:pt x="5207403" y="876301"/>
                  <a:pt x="5235039" y="876301"/>
                </a:cubicBezTo>
                <a:close/>
                <a:moveTo>
                  <a:pt x="3990438" y="876301"/>
                </a:moveTo>
                <a:cubicBezTo>
                  <a:pt x="4006686" y="876301"/>
                  <a:pt x="4022929" y="882596"/>
                  <a:pt x="4034521" y="898449"/>
                </a:cubicBezTo>
                <a:lnTo>
                  <a:pt x="4020890" y="911455"/>
                </a:lnTo>
                <a:cubicBezTo>
                  <a:pt x="4012167" y="899857"/>
                  <a:pt x="4000388" y="895394"/>
                  <a:pt x="3990624" y="895394"/>
                </a:cubicBezTo>
                <a:cubicBezTo>
                  <a:pt x="3977432" y="895394"/>
                  <a:pt x="3966857" y="903335"/>
                  <a:pt x="3966857" y="915717"/>
                </a:cubicBezTo>
                <a:cubicBezTo>
                  <a:pt x="3966857" y="924857"/>
                  <a:pt x="3972753" y="930937"/>
                  <a:pt x="3979652" y="935011"/>
                </a:cubicBezTo>
                <a:cubicBezTo>
                  <a:pt x="3987774" y="939898"/>
                  <a:pt x="4005664" y="947393"/>
                  <a:pt x="4016029" y="953508"/>
                </a:cubicBezTo>
                <a:cubicBezTo>
                  <a:pt x="4029012" y="961212"/>
                  <a:pt x="4037763" y="972178"/>
                  <a:pt x="4037763" y="988425"/>
                </a:cubicBezTo>
                <a:cubicBezTo>
                  <a:pt x="4037763" y="1014022"/>
                  <a:pt x="4016426" y="1031520"/>
                  <a:pt x="3988194" y="1031520"/>
                </a:cubicBezTo>
                <a:cubicBezTo>
                  <a:pt x="3967477" y="1031520"/>
                  <a:pt x="3947161" y="1021359"/>
                  <a:pt x="3937001" y="1000620"/>
                </a:cubicBezTo>
                <a:lnTo>
                  <a:pt x="3952022" y="988238"/>
                </a:lnTo>
                <a:cubicBezTo>
                  <a:pt x="3960354" y="1004910"/>
                  <a:pt x="3973957" y="1012218"/>
                  <a:pt x="3987984" y="1012218"/>
                </a:cubicBezTo>
                <a:cubicBezTo>
                  <a:pt x="4005664" y="1012218"/>
                  <a:pt x="4015614" y="1001432"/>
                  <a:pt x="4015614" y="989446"/>
                </a:cubicBezTo>
                <a:cubicBezTo>
                  <a:pt x="4015614" y="979285"/>
                  <a:pt x="4008300" y="973198"/>
                  <a:pt x="3999968" y="968527"/>
                </a:cubicBezTo>
                <a:cubicBezTo>
                  <a:pt x="3990018" y="963037"/>
                  <a:pt x="3977819" y="958991"/>
                  <a:pt x="3967668" y="952675"/>
                </a:cubicBezTo>
                <a:cubicBezTo>
                  <a:pt x="3954681" y="944367"/>
                  <a:pt x="3945123" y="933193"/>
                  <a:pt x="3945123" y="916917"/>
                </a:cubicBezTo>
                <a:cubicBezTo>
                  <a:pt x="3945123" y="894381"/>
                  <a:pt x="3962803" y="876301"/>
                  <a:pt x="3990438" y="876301"/>
                </a:cubicBezTo>
                <a:close/>
                <a:moveTo>
                  <a:pt x="3659206" y="876301"/>
                </a:moveTo>
                <a:cubicBezTo>
                  <a:pt x="3687254" y="876301"/>
                  <a:pt x="3711434" y="889928"/>
                  <a:pt x="3724028" y="909203"/>
                </a:cubicBezTo>
                <a:lnTo>
                  <a:pt x="3708985" y="921819"/>
                </a:lnTo>
                <a:cubicBezTo>
                  <a:pt x="3697596" y="906383"/>
                  <a:pt x="3680334" y="896014"/>
                  <a:pt x="3659617" y="896014"/>
                </a:cubicBezTo>
                <a:cubicBezTo>
                  <a:pt x="3627941" y="896014"/>
                  <a:pt x="3602343" y="920599"/>
                  <a:pt x="3602343" y="954728"/>
                </a:cubicBezTo>
                <a:cubicBezTo>
                  <a:pt x="3602343" y="988241"/>
                  <a:pt x="3627106" y="1011800"/>
                  <a:pt x="3659418" y="1011800"/>
                </a:cubicBezTo>
                <a:cubicBezTo>
                  <a:pt x="3680123" y="1011800"/>
                  <a:pt x="3698013" y="1001846"/>
                  <a:pt x="3709792" y="986411"/>
                </a:cubicBezTo>
                <a:lnTo>
                  <a:pt x="3724419" y="998811"/>
                </a:lnTo>
                <a:cubicBezTo>
                  <a:pt x="3711024" y="1017512"/>
                  <a:pt x="3687042" y="1031304"/>
                  <a:pt x="3658604" y="1031304"/>
                </a:cubicBezTo>
                <a:cubicBezTo>
                  <a:pt x="3616347" y="1031304"/>
                  <a:pt x="3581400" y="1000433"/>
                  <a:pt x="3581400" y="954520"/>
                </a:cubicBezTo>
                <a:cubicBezTo>
                  <a:pt x="3581400" y="908191"/>
                  <a:pt x="3617155" y="876301"/>
                  <a:pt x="3659206" y="876301"/>
                </a:cubicBezTo>
                <a:close/>
                <a:moveTo>
                  <a:pt x="2998805" y="876301"/>
                </a:moveTo>
                <a:cubicBezTo>
                  <a:pt x="3026852" y="876301"/>
                  <a:pt x="3051039" y="889928"/>
                  <a:pt x="3063626" y="909203"/>
                </a:cubicBezTo>
                <a:lnTo>
                  <a:pt x="3048589" y="921819"/>
                </a:lnTo>
                <a:cubicBezTo>
                  <a:pt x="3037194" y="906383"/>
                  <a:pt x="3019933" y="896014"/>
                  <a:pt x="2999215" y="896014"/>
                </a:cubicBezTo>
                <a:cubicBezTo>
                  <a:pt x="2967520" y="896014"/>
                  <a:pt x="2941923" y="920599"/>
                  <a:pt x="2941923" y="954728"/>
                </a:cubicBezTo>
                <a:cubicBezTo>
                  <a:pt x="2941923" y="988241"/>
                  <a:pt x="2966706" y="1011800"/>
                  <a:pt x="2999017" y="1011800"/>
                </a:cubicBezTo>
                <a:cubicBezTo>
                  <a:pt x="3019721" y="1011800"/>
                  <a:pt x="3037592" y="1001846"/>
                  <a:pt x="3049397" y="986411"/>
                </a:cubicBezTo>
                <a:lnTo>
                  <a:pt x="3064017" y="998811"/>
                </a:lnTo>
                <a:cubicBezTo>
                  <a:pt x="3050622" y="1017512"/>
                  <a:pt x="3026640" y="1031304"/>
                  <a:pt x="2998183" y="1031304"/>
                </a:cubicBezTo>
                <a:cubicBezTo>
                  <a:pt x="2955946" y="1031304"/>
                  <a:pt x="2921000" y="1000433"/>
                  <a:pt x="2921000" y="954520"/>
                </a:cubicBezTo>
                <a:cubicBezTo>
                  <a:pt x="2921000" y="908191"/>
                  <a:pt x="2956754" y="876301"/>
                  <a:pt x="2998805" y="876301"/>
                </a:cubicBezTo>
                <a:close/>
                <a:moveTo>
                  <a:pt x="2809338" y="876301"/>
                </a:moveTo>
                <a:cubicBezTo>
                  <a:pt x="2825582" y="876301"/>
                  <a:pt x="2841825" y="882596"/>
                  <a:pt x="2853423" y="898449"/>
                </a:cubicBezTo>
                <a:lnTo>
                  <a:pt x="2839791" y="911455"/>
                </a:lnTo>
                <a:cubicBezTo>
                  <a:pt x="2831063" y="899857"/>
                  <a:pt x="2819288" y="895394"/>
                  <a:pt x="2809515" y="895394"/>
                </a:cubicBezTo>
                <a:cubicBezTo>
                  <a:pt x="2796332" y="895394"/>
                  <a:pt x="2785756" y="903335"/>
                  <a:pt x="2785756" y="915717"/>
                </a:cubicBezTo>
                <a:cubicBezTo>
                  <a:pt x="2785756" y="924857"/>
                  <a:pt x="2791657" y="930937"/>
                  <a:pt x="2798576" y="935011"/>
                </a:cubicBezTo>
                <a:cubicBezTo>
                  <a:pt x="2806697" y="939898"/>
                  <a:pt x="2824565" y="947393"/>
                  <a:pt x="2834930" y="953508"/>
                </a:cubicBezTo>
                <a:cubicBezTo>
                  <a:pt x="2847913" y="961212"/>
                  <a:pt x="2856665" y="972178"/>
                  <a:pt x="2856665" y="988425"/>
                </a:cubicBezTo>
                <a:cubicBezTo>
                  <a:pt x="2856665" y="1014022"/>
                  <a:pt x="2835327" y="1031520"/>
                  <a:pt x="2807094" y="1031520"/>
                </a:cubicBezTo>
                <a:cubicBezTo>
                  <a:pt x="2786381" y="1031520"/>
                  <a:pt x="2766060" y="1021359"/>
                  <a:pt x="2755900" y="1000620"/>
                </a:cubicBezTo>
                <a:lnTo>
                  <a:pt x="2770917" y="988238"/>
                </a:lnTo>
                <a:cubicBezTo>
                  <a:pt x="2779272" y="1004910"/>
                  <a:pt x="2792856" y="1012218"/>
                  <a:pt x="2806884" y="1012218"/>
                </a:cubicBezTo>
                <a:cubicBezTo>
                  <a:pt x="2824565" y="1012218"/>
                  <a:pt x="2834515" y="1001432"/>
                  <a:pt x="2834515" y="989446"/>
                </a:cubicBezTo>
                <a:cubicBezTo>
                  <a:pt x="2834515" y="979285"/>
                  <a:pt x="2827200" y="973198"/>
                  <a:pt x="2818892" y="968527"/>
                </a:cubicBezTo>
                <a:cubicBezTo>
                  <a:pt x="2808918" y="963037"/>
                  <a:pt x="2796724" y="958991"/>
                  <a:pt x="2786568" y="952675"/>
                </a:cubicBezTo>
                <a:cubicBezTo>
                  <a:pt x="2773580" y="944367"/>
                  <a:pt x="2764022" y="933193"/>
                  <a:pt x="2764022" y="916917"/>
                </a:cubicBezTo>
                <a:cubicBezTo>
                  <a:pt x="2764022" y="894381"/>
                  <a:pt x="2781702" y="876301"/>
                  <a:pt x="2809338" y="876301"/>
                </a:cubicBezTo>
                <a:close/>
                <a:moveTo>
                  <a:pt x="833442" y="685801"/>
                </a:moveTo>
                <a:cubicBezTo>
                  <a:pt x="886926" y="685801"/>
                  <a:pt x="930283" y="729160"/>
                  <a:pt x="930283" y="782645"/>
                </a:cubicBezTo>
                <a:cubicBezTo>
                  <a:pt x="930283" y="836130"/>
                  <a:pt x="886926" y="879489"/>
                  <a:pt x="833442" y="879489"/>
                </a:cubicBezTo>
                <a:cubicBezTo>
                  <a:pt x="779958" y="879489"/>
                  <a:pt x="736601" y="836130"/>
                  <a:pt x="736601" y="782645"/>
                </a:cubicBezTo>
                <a:cubicBezTo>
                  <a:pt x="736601" y="729160"/>
                  <a:pt x="779958" y="685801"/>
                  <a:pt x="833442" y="685801"/>
                </a:cubicBezTo>
                <a:close/>
                <a:moveTo>
                  <a:pt x="902864" y="558801"/>
                </a:moveTo>
                <a:cubicBezTo>
                  <a:pt x="945586" y="558801"/>
                  <a:pt x="980228" y="593435"/>
                  <a:pt x="980228" y="636164"/>
                </a:cubicBezTo>
                <a:cubicBezTo>
                  <a:pt x="980228" y="668372"/>
                  <a:pt x="960543" y="695972"/>
                  <a:pt x="932549" y="707615"/>
                </a:cubicBezTo>
                <a:cubicBezTo>
                  <a:pt x="909755" y="677673"/>
                  <a:pt x="873753" y="658313"/>
                  <a:pt x="833316" y="658313"/>
                </a:cubicBezTo>
                <a:cubicBezTo>
                  <a:pt x="831790" y="658313"/>
                  <a:pt x="830279" y="658348"/>
                  <a:pt x="828767" y="658403"/>
                </a:cubicBezTo>
                <a:cubicBezTo>
                  <a:pt x="826654" y="651355"/>
                  <a:pt x="825501" y="643894"/>
                  <a:pt x="825501" y="636164"/>
                </a:cubicBezTo>
                <a:cubicBezTo>
                  <a:pt x="825501" y="593435"/>
                  <a:pt x="860142" y="558801"/>
                  <a:pt x="902864" y="558801"/>
                </a:cubicBezTo>
                <a:close/>
                <a:moveTo>
                  <a:pt x="641407" y="471338"/>
                </a:moveTo>
                <a:cubicBezTo>
                  <a:pt x="641407" y="471338"/>
                  <a:pt x="641407" y="1168270"/>
                  <a:pt x="641407" y="1168270"/>
                </a:cubicBezTo>
                <a:cubicBezTo>
                  <a:pt x="704775" y="1126196"/>
                  <a:pt x="802946" y="1048232"/>
                  <a:pt x="894478" y="938840"/>
                </a:cubicBezTo>
                <a:cubicBezTo>
                  <a:pt x="980342" y="836147"/>
                  <a:pt x="1048747" y="721317"/>
                  <a:pt x="1097747" y="597444"/>
                </a:cubicBezTo>
                <a:cubicBezTo>
                  <a:pt x="1113947" y="556401"/>
                  <a:pt x="1128029" y="514327"/>
                  <a:pt x="1139992" y="471338"/>
                </a:cubicBezTo>
                <a:close/>
                <a:moveTo>
                  <a:pt x="4741431" y="250706"/>
                </a:moveTo>
                <a:lnTo>
                  <a:pt x="4678665" y="414134"/>
                </a:lnTo>
                <a:cubicBezTo>
                  <a:pt x="4678665" y="414134"/>
                  <a:pt x="4804820" y="414134"/>
                  <a:pt x="4804820" y="414134"/>
                </a:cubicBezTo>
                <a:close/>
                <a:moveTo>
                  <a:pt x="1737990" y="240756"/>
                </a:moveTo>
                <a:lnTo>
                  <a:pt x="1737990" y="601183"/>
                </a:lnTo>
                <a:lnTo>
                  <a:pt x="1803878" y="601183"/>
                </a:lnTo>
                <a:cubicBezTo>
                  <a:pt x="1852345" y="601183"/>
                  <a:pt x="1890952" y="586904"/>
                  <a:pt x="1919750" y="558308"/>
                </a:cubicBezTo>
                <a:cubicBezTo>
                  <a:pt x="1948530" y="529732"/>
                  <a:pt x="1962921" y="483971"/>
                  <a:pt x="1962921" y="420988"/>
                </a:cubicBezTo>
                <a:cubicBezTo>
                  <a:pt x="1962921" y="358025"/>
                  <a:pt x="1948530" y="312245"/>
                  <a:pt x="1919750" y="283631"/>
                </a:cubicBezTo>
                <a:cubicBezTo>
                  <a:pt x="1890952" y="255073"/>
                  <a:pt x="1852345" y="240756"/>
                  <a:pt x="1803878" y="240756"/>
                </a:cubicBezTo>
                <a:close/>
                <a:moveTo>
                  <a:pt x="2308556" y="229295"/>
                </a:moveTo>
                <a:cubicBezTo>
                  <a:pt x="2304406" y="229295"/>
                  <a:pt x="2297392" y="229687"/>
                  <a:pt x="2287442" y="230528"/>
                </a:cubicBezTo>
                <a:cubicBezTo>
                  <a:pt x="2251774" y="234655"/>
                  <a:pt x="2224153" y="250931"/>
                  <a:pt x="2204488" y="279315"/>
                </a:cubicBezTo>
                <a:cubicBezTo>
                  <a:pt x="2184806" y="307699"/>
                  <a:pt x="2174964" y="344241"/>
                  <a:pt x="2174964" y="388998"/>
                </a:cubicBezTo>
                <a:cubicBezTo>
                  <a:pt x="2174964" y="400579"/>
                  <a:pt x="2175998" y="414664"/>
                  <a:pt x="2178082" y="431252"/>
                </a:cubicBezTo>
                <a:cubicBezTo>
                  <a:pt x="2184280" y="483854"/>
                  <a:pt x="2200030" y="525071"/>
                  <a:pt x="2225295" y="554902"/>
                </a:cubicBezTo>
                <a:cubicBezTo>
                  <a:pt x="2250559" y="584734"/>
                  <a:pt x="2283690" y="599660"/>
                  <a:pt x="2324723" y="599660"/>
                </a:cubicBezTo>
                <a:cubicBezTo>
                  <a:pt x="2328855" y="599660"/>
                  <a:pt x="2335905" y="599230"/>
                  <a:pt x="2345855" y="598388"/>
                </a:cubicBezTo>
                <a:cubicBezTo>
                  <a:pt x="2381450" y="594261"/>
                  <a:pt x="2409108" y="577985"/>
                  <a:pt x="2428808" y="549621"/>
                </a:cubicBezTo>
                <a:cubicBezTo>
                  <a:pt x="2448473" y="521256"/>
                  <a:pt x="2458314" y="484675"/>
                  <a:pt x="2458314" y="439937"/>
                </a:cubicBezTo>
                <a:cubicBezTo>
                  <a:pt x="2458314" y="428357"/>
                  <a:pt x="2457263" y="414272"/>
                  <a:pt x="2455197" y="397684"/>
                </a:cubicBezTo>
                <a:cubicBezTo>
                  <a:pt x="2448998" y="345082"/>
                  <a:pt x="2433231" y="303846"/>
                  <a:pt x="2407966" y="274033"/>
                </a:cubicBezTo>
                <a:cubicBezTo>
                  <a:pt x="2382701" y="244202"/>
                  <a:pt x="2349552" y="229295"/>
                  <a:pt x="2308556" y="229295"/>
                </a:cubicBezTo>
                <a:close/>
                <a:moveTo>
                  <a:pt x="5410201" y="215901"/>
                </a:moveTo>
                <a:lnTo>
                  <a:pt x="5692961" y="215901"/>
                </a:lnTo>
                <a:lnTo>
                  <a:pt x="5694805" y="228357"/>
                </a:lnTo>
                <a:lnTo>
                  <a:pt x="5703500" y="302294"/>
                </a:lnTo>
                <a:lnTo>
                  <a:pt x="5691685" y="304155"/>
                </a:lnTo>
                <a:cubicBezTo>
                  <a:pt x="5688371" y="279737"/>
                  <a:pt x="5682380" y="263066"/>
                  <a:pt x="5673672" y="254142"/>
                </a:cubicBezTo>
                <a:cubicBezTo>
                  <a:pt x="5664978" y="245237"/>
                  <a:pt x="5652553" y="240756"/>
                  <a:pt x="5636384" y="240756"/>
                </a:cubicBezTo>
                <a:lnTo>
                  <a:pt x="5497188" y="240756"/>
                </a:lnTo>
                <a:lnTo>
                  <a:pt x="5497188" y="405453"/>
                </a:lnTo>
                <a:lnTo>
                  <a:pt x="5582969" y="405453"/>
                </a:lnTo>
                <a:cubicBezTo>
                  <a:pt x="5599110" y="405453"/>
                  <a:pt x="5611021" y="403383"/>
                  <a:pt x="5618690" y="399225"/>
                </a:cubicBezTo>
                <a:cubicBezTo>
                  <a:pt x="5626344" y="395105"/>
                  <a:pt x="5630172" y="386788"/>
                  <a:pt x="5630172" y="374389"/>
                </a:cubicBezTo>
                <a:lnTo>
                  <a:pt x="5642624" y="374389"/>
                </a:lnTo>
                <a:lnTo>
                  <a:pt x="5642624" y="461371"/>
                </a:lnTo>
                <a:lnTo>
                  <a:pt x="5630172" y="461371"/>
                </a:lnTo>
                <a:cubicBezTo>
                  <a:pt x="5630172" y="448934"/>
                  <a:pt x="5626344" y="440655"/>
                  <a:pt x="5618690" y="436497"/>
                </a:cubicBezTo>
                <a:cubicBezTo>
                  <a:pt x="5611021" y="432358"/>
                  <a:pt x="5599110" y="430307"/>
                  <a:pt x="5582969" y="430307"/>
                </a:cubicBezTo>
                <a:lnTo>
                  <a:pt x="5497188" y="430307"/>
                </a:lnTo>
                <a:lnTo>
                  <a:pt x="5497188" y="601175"/>
                </a:lnTo>
                <a:lnTo>
                  <a:pt x="5642624" y="601175"/>
                </a:lnTo>
                <a:cubicBezTo>
                  <a:pt x="5658765" y="601175"/>
                  <a:pt x="5671176" y="596732"/>
                  <a:pt x="5679884" y="587827"/>
                </a:cubicBezTo>
                <a:cubicBezTo>
                  <a:pt x="5688579" y="578922"/>
                  <a:pt x="5694597" y="562251"/>
                  <a:pt x="5697911" y="537795"/>
                </a:cubicBezTo>
                <a:lnTo>
                  <a:pt x="5709726" y="539656"/>
                </a:lnTo>
                <a:lnTo>
                  <a:pt x="5701004" y="613612"/>
                </a:lnTo>
                <a:cubicBezTo>
                  <a:pt x="5701004" y="613612"/>
                  <a:pt x="5699146" y="626030"/>
                  <a:pt x="5699146" y="626030"/>
                </a:cubicBezTo>
                <a:lnTo>
                  <a:pt x="5410201" y="626030"/>
                </a:lnTo>
                <a:lnTo>
                  <a:pt x="5410201" y="613612"/>
                </a:lnTo>
                <a:cubicBezTo>
                  <a:pt x="5422640" y="613612"/>
                  <a:pt x="5430918" y="609758"/>
                  <a:pt x="5435064" y="602125"/>
                </a:cubicBezTo>
                <a:cubicBezTo>
                  <a:pt x="5439211" y="594454"/>
                  <a:pt x="5441291" y="582530"/>
                  <a:pt x="5441291" y="566371"/>
                </a:cubicBezTo>
                <a:lnTo>
                  <a:pt x="5441291" y="275579"/>
                </a:lnTo>
                <a:cubicBezTo>
                  <a:pt x="5441291" y="259420"/>
                  <a:pt x="5439211" y="247515"/>
                  <a:pt x="5435064" y="239844"/>
                </a:cubicBezTo>
                <a:cubicBezTo>
                  <a:pt x="5430918" y="232192"/>
                  <a:pt x="5422640" y="228357"/>
                  <a:pt x="5410201" y="228357"/>
                </a:cubicBezTo>
                <a:close/>
                <a:moveTo>
                  <a:pt x="4681801" y="215901"/>
                </a:moveTo>
                <a:lnTo>
                  <a:pt x="4788059" y="215901"/>
                </a:lnTo>
                <a:lnTo>
                  <a:pt x="4924122" y="570081"/>
                </a:lnTo>
                <a:cubicBezTo>
                  <a:pt x="4929501" y="584606"/>
                  <a:pt x="4936853" y="595487"/>
                  <a:pt x="4946179" y="602721"/>
                </a:cubicBezTo>
                <a:cubicBezTo>
                  <a:pt x="4955525" y="609993"/>
                  <a:pt x="4967613" y="613620"/>
                  <a:pt x="4982526" y="613620"/>
                </a:cubicBezTo>
                <a:lnTo>
                  <a:pt x="4982526" y="626038"/>
                </a:lnTo>
                <a:lnTo>
                  <a:pt x="4823451" y="626038"/>
                </a:lnTo>
                <a:lnTo>
                  <a:pt x="4823451" y="613620"/>
                </a:lnTo>
                <a:cubicBezTo>
                  <a:pt x="4840461" y="613620"/>
                  <a:pt x="4852445" y="611949"/>
                  <a:pt x="4859486" y="608645"/>
                </a:cubicBezTo>
                <a:cubicBezTo>
                  <a:pt x="4866548" y="605322"/>
                  <a:pt x="4870058" y="600158"/>
                  <a:pt x="4870058" y="593113"/>
                </a:cubicBezTo>
                <a:cubicBezTo>
                  <a:pt x="4870058" y="588138"/>
                  <a:pt x="4868209" y="580467"/>
                  <a:pt x="4864471" y="570081"/>
                </a:cubicBezTo>
                <a:lnTo>
                  <a:pt x="4814146" y="439008"/>
                </a:lnTo>
                <a:lnTo>
                  <a:pt x="4668737" y="439008"/>
                </a:lnTo>
                <a:lnTo>
                  <a:pt x="4618391" y="570081"/>
                </a:lnTo>
                <a:cubicBezTo>
                  <a:pt x="4614674" y="580467"/>
                  <a:pt x="4612804" y="588138"/>
                  <a:pt x="4612804" y="593113"/>
                </a:cubicBezTo>
                <a:cubicBezTo>
                  <a:pt x="4612804" y="600158"/>
                  <a:pt x="4616315" y="605322"/>
                  <a:pt x="4623376" y="608645"/>
                </a:cubicBezTo>
                <a:cubicBezTo>
                  <a:pt x="4630417" y="611949"/>
                  <a:pt x="4642422" y="613620"/>
                  <a:pt x="4659391" y="613620"/>
                </a:cubicBezTo>
                <a:lnTo>
                  <a:pt x="4659391" y="626038"/>
                </a:lnTo>
                <a:lnTo>
                  <a:pt x="4533900" y="626038"/>
                </a:lnTo>
                <a:lnTo>
                  <a:pt x="4533900" y="613620"/>
                </a:lnTo>
                <a:cubicBezTo>
                  <a:pt x="4548813" y="613620"/>
                  <a:pt x="4560901" y="609993"/>
                  <a:pt x="4570247" y="602721"/>
                </a:cubicBezTo>
                <a:cubicBezTo>
                  <a:pt x="4579573" y="595487"/>
                  <a:pt x="4586905" y="584606"/>
                  <a:pt x="4592305" y="570081"/>
                </a:cubicBezTo>
                <a:lnTo>
                  <a:pt x="4711606" y="260029"/>
                </a:lnTo>
                <a:cubicBezTo>
                  <a:pt x="4713268" y="255073"/>
                  <a:pt x="4714098" y="250307"/>
                  <a:pt x="4714098" y="245731"/>
                </a:cubicBezTo>
                <a:cubicBezTo>
                  <a:pt x="4714098" y="239959"/>
                  <a:pt x="4711710" y="235572"/>
                  <a:pt x="4706954" y="232686"/>
                </a:cubicBezTo>
                <a:cubicBezTo>
                  <a:pt x="4702156" y="229800"/>
                  <a:pt x="4693786" y="228338"/>
                  <a:pt x="4681801" y="228338"/>
                </a:cubicBezTo>
                <a:close/>
                <a:moveTo>
                  <a:pt x="3289300" y="215901"/>
                </a:moveTo>
                <a:lnTo>
                  <a:pt x="3366896" y="215901"/>
                </a:lnTo>
                <a:lnTo>
                  <a:pt x="3636651" y="563257"/>
                </a:lnTo>
                <a:lnTo>
                  <a:pt x="3636651" y="275560"/>
                </a:lnTo>
                <a:cubicBezTo>
                  <a:pt x="3636651" y="259420"/>
                  <a:pt x="3634579" y="247515"/>
                  <a:pt x="3630415" y="239844"/>
                </a:cubicBezTo>
                <a:cubicBezTo>
                  <a:pt x="3626289" y="232192"/>
                  <a:pt x="3617999" y="228357"/>
                  <a:pt x="3605602" y="228357"/>
                </a:cubicBezTo>
                <a:lnTo>
                  <a:pt x="3605602" y="215901"/>
                </a:lnTo>
                <a:lnTo>
                  <a:pt x="3692589" y="215901"/>
                </a:lnTo>
                <a:lnTo>
                  <a:pt x="3692589" y="228357"/>
                </a:lnTo>
                <a:cubicBezTo>
                  <a:pt x="3680154" y="228357"/>
                  <a:pt x="3671846" y="232192"/>
                  <a:pt x="3667719" y="239844"/>
                </a:cubicBezTo>
                <a:cubicBezTo>
                  <a:pt x="3663574" y="247515"/>
                  <a:pt x="3661502" y="259420"/>
                  <a:pt x="3661502" y="275560"/>
                </a:cubicBezTo>
                <a:lnTo>
                  <a:pt x="3661502" y="626030"/>
                </a:lnTo>
                <a:lnTo>
                  <a:pt x="3614974" y="626030"/>
                </a:lnTo>
                <a:lnTo>
                  <a:pt x="3345219" y="278673"/>
                </a:lnTo>
                <a:lnTo>
                  <a:pt x="3345219" y="566371"/>
                </a:lnTo>
                <a:cubicBezTo>
                  <a:pt x="3345219" y="582530"/>
                  <a:pt x="3347273" y="594454"/>
                  <a:pt x="3351455" y="602087"/>
                </a:cubicBezTo>
                <a:cubicBezTo>
                  <a:pt x="3355562" y="609777"/>
                  <a:pt x="3363852" y="613612"/>
                  <a:pt x="3376306" y="613612"/>
                </a:cubicBezTo>
                <a:lnTo>
                  <a:pt x="3376306" y="626030"/>
                </a:lnTo>
                <a:lnTo>
                  <a:pt x="3289300" y="626030"/>
                </a:lnTo>
                <a:lnTo>
                  <a:pt x="3289300" y="613612"/>
                </a:lnTo>
                <a:cubicBezTo>
                  <a:pt x="3301734" y="613612"/>
                  <a:pt x="3310006" y="609777"/>
                  <a:pt x="3314151" y="602087"/>
                </a:cubicBezTo>
                <a:cubicBezTo>
                  <a:pt x="3318277" y="594454"/>
                  <a:pt x="3320368" y="582530"/>
                  <a:pt x="3320368" y="566371"/>
                </a:cubicBezTo>
                <a:lnTo>
                  <a:pt x="3320368" y="275560"/>
                </a:lnTo>
                <a:cubicBezTo>
                  <a:pt x="3320368" y="259420"/>
                  <a:pt x="3318277" y="247515"/>
                  <a:pt x="3314151" y="239844"/>
                </a:cubicBezTo>
                <a:cubicBezTo>
                  <a:pt x="3310006" y="232192"/>
                  <a:pt x="3301734" y="228357"/>
                  <a:pt x="3289300" y="228357"/>
                </a:cubicBezTo>
                <a:close/>
                <a:moveTo>
                  <a:pt x="1651001" y="215901"/>
                </a:moveTo>
                <a:lnTo>
                  <a:pt x="1816276" y="215901"/>
                </a:lnTo>
                <a:cubicBezTo>
                  <a:pt x="1846504" y="215901"/>
                  <a:pt x="1876647" y="221104"/>
                  <a:pt x="1906705" y="231452"/>
                </a:cubicBezTo>
                <a:cubicBezTo>
                  <a:pt x="1936712" y="241800"/>
                  <a:pt x="1962921" y="262212"/>
                  <a:pt x="1985298" y="292669"/>
                </a:cubicBezTo>
                <a:cubicBezTo>
                  <a:pt x="2007675" y="323106"/>
                  <a:pt x="2018847" y="365886"/>
                  <a:pt x="2018847" y="420988"/>
                </a:cubicBezTo>
                <a:cubicBezTo>
                  <a:pt x="2018847" y="500111"/>
                  <a:pt x="1997815" y="554055"/>
                  <a:pt x="1955802" y="582841"/>
                </a:cubicBezTo>
                <a:cubicBezTo>
                  <a:pt x="1913755" y="611645"/>
                  <a:pt x="1867247" y="626038"/>
                  <a:pt x="1816276" y="626038"/>
                </a:cubicBezTo>
                <a:lnTo>
                  <a:pt x="1651001" y="626038"/>
                </a:lnTo>
                <a:lnTo>
                  <a:pt x="1651001" y="613601"/>
                </a:lnTo>
                <a:cubicBezTo>
                  <a:pt x="1663433" y="613601"/>
                  <a:pt x="1671692" y="609765"/>
                  <a:pt x="1675864" y="602132"/>
                </a:cubicBezTo>
                <a:cubicBezTo>
                  <a:pt x="1679986" y="594461"/>
                  <a:pt x="1682063" y="582556"/>
                  <a:pt x="1682063" y="566378"/>
                </a:cubicBezTo>
                <a:lnTo>
                  <a:pt x="1682063" y="275561"/>
                </a:lnTo>
                <a:cubicBezTo>
                  <a:pt x="1682063" y="259421"/>
                  <a:pt x="1679986" y="247516"/>
                  <a:pt x="1675864" y="239845"/>
                </a:cubicBezTo>
                <a:cubicBezTo>
                  <a:pt x="1671692" y="232193"/>
                  <a:pt x="1663433" y="228357"/>
                  <a:pt x="1651001" y="228357"/>
                </a:cubicBezTo>
                <a:close/>
                <a:moveTo>
                  <a:pt x="4976253" y="215900"/>
                </a:moveTo>
                <a:lnTo>
                  <a:pt x="5311787" y="215900"/>
                </a:lnTo>
                <a:cubicBezTo>
                  <a:pt x="5311787" y="215900"/>
                  <a:pt x="5313686" y="228336"/>
                  <a:pt x="5313686" y="228336"/>
                </a:cubicBezTo>
                <a:lnTo>
                  <a:pt x="5322372" y="302270"/>
                </a:lnTo>
                <a:lnTo>
                  <a:pt x="5310566" y="304130"/>
                </a:lnTo>
                <a:cubicBezTo>
                  <a:pt x="5307247" y="279714"/>
                  <a:pt x="5301236" y="263006"/>
                  <a:pt x="5292534" y="254101"/>
                </a:cubicBezTo>
                <a:cubicBezTo>
                  <a:pt x="5283848" y="245215"/>
                  <a:pt x="5271414" y="240753"/>
                  <a:pt x="5255282" y="240753"/>
                </a:cubicBezTo>
                <a:lnTo>
                  <a:pt x="5171976" y="240753"/>
                </a:lnTo>
                <a:lnTo>
                  <a:pt x="5171976" y="566353"/>
                </a:lnTo>
                <a:cubicBezTo>
                  <a:pt x="5171976" y="582511"/>
                  <a:pt x="5174073" y="594415"/>
                  <a:pt x="5178217" y="602086"/>
                </a:cubicBezTo>
                <a:cubicBezTo>
                  <a:pt x="5182346" y="609737"/>
                  <a:pt x="5190635" y="613573"/>
                  <a:pt x="5203069" y="613573"/>
                </a:cubicBezTo>
                <a:lnTo>
                  <a:pt x="5203069" y="626009"/>
                </a:lnTo>
                <a:lnTo>
                  <a:pt x="5085004" y="626009"/>
                </a:lnTo>
                <a:lnTo>
                  <a:pt x="5085004" y="613573"/>
                </a:lnTo>
                <a:cubicBezTo>
                  <a:pt x="5097438" y="613573"/>
                  <a:pt x="5105711" y="609737"/>
                  <a:pt x="5109839" y="602086"/>
                </a:cubicBezTo>
                <a:cubicBezTo>
                  <a:pt x="5114000" y="594415"/>
                  <a:pt x="5116081" y="582511"/>
                  <a:pt x="5116081" y="566353"/>
                </a:cubicBezTo>
                <a:lnTo>
                  <a:pt x="5116081" y="240753"/>
                </a:lnTo>
                <a:lnTo>
                  <a:pt x="5032791" y="240753"/>
                </a:lnTo>
                <a:cubicBezTo>
                  <a:pt x="5016642" y="240753"/>
                  <a:pt x="5004225" y="245215"/>
                  <a:pt x="4995523" y="254101"/>
                </a:cubicBezTo>
                <a:cubicBezTo>
                  <a:pt x="4986821" y="263006"/>
                  <a:pt x="4980810" y="279714"/>
                  <a:pt x="4977491" y="304130"/>
                </a:cubicBezTo>
                <a:lnTo>
                  <a:pt x="4965701" y="302270"/>
                </a:lnTo>
                <a:lnTo>
                  <a:pt x="4974387" y="228336"/>
                </a:lnTo>
                <a:close/>
                <a:moveTo>
                  <a:pt x="4176169" y="215900"/>
                </a:moveTo>
                <a:lnTo>
                  <a:pt x="4511688" y="215900"/>
                </a:lnTo>
                <a:cubicBezTo>
                  <a:pt x="4511688" y="215900"/>
                  <a:pt x="4513587" y="228336"/>
                  <a:pt x="4513587" y="228336"/>
                </a:cubicBezTo>
                <a:lnTo>
                  <a:pt x="4522272" y="302270"/>
                </a:lnTo>
                <a:lnTo>
                  <a:pt x="4510466" y="304130"/>
                </a:lnTo>
                <a:cubicBezTo>
                  <a:pt x="4507147" y="279714"/>
                  <a:pt x="4501136" y="263006"/>
                  <a:pt x="4492434" y="254101"/>
                </a:cubicBezTo>
                <a:cubicBezTo>
                  <a:pt x="4483748" y="245215"/>
                  <a:pt x="4471315" y="240753"/>
                  <a:pt x="4455182" y="240753"/>
                </a:cubicBezTo>
                <a:lnTo>
                  <a:pt x="4371876" y="240753"/>
                </a:lnTo>
                <a:lnTo>
                  <a:pt x="4371876" y="566353"/>
                </a:lnTo>
                <a:cubicBezTo>
                  <a:pt x="4371876" y="582511"/>
                  <a:pt x="4373973" y="594415"/>
                  <a:pt x="4378118" y="602086"/>
                </a:cubicBezTo>
                <a:cubicBezTo>
                  <a:pt x="4382246" y="609737"/>
                  <a:pt x="4390535" y="613573"/>
                  <a:pt x="4402969" y="613573"/>
                </a:cubicBezTo>
                <a:lnTo>
                  <a:pt x="4402969" y="626009"/>
                </a:lnTo>
                <a:lnTo>
                  <a:pt x="4284904" y="626009"/>
                </a:lnTo>
                <a:lnTo>
                  <a:pt x="4284904" y="613573"/>
                </a:lnTo>
                <a:cubicBezTo>
                  <a:pt x="4297338" y="613573"/>
                  <a:pt x="4305628" y="609737"/>
                  <a:pt x="4309739" y="602086"/>
                </a:cubicBezTo>
                <a:cubicBezTo>
                  <a:pt x="4313900" y="594415"/>
                  <a:pt x="4315981" y="582511"/>
                  <a:pt x="4315981" y="566353"/>
                </a:cubicBezTo>
                <a:lnTo>
                  <a:pt x="4315981" y="240753"/>
                </a:lnTo>
                <a:lnTo>
                  <a:pt x="4232692" y="240753"/>
                </a:lnTo>
                <a:cubicBezTo>
                  <a:pt x="4216542" y="240753"/>
                  <a:pt x="4204125" y="245215"/>
                  <a:pt x="4195439" y="254101"/>
                </a:cubicBezTo>
                <a:cubicBezTo>
                  <a:pt x="4186721" y="263006"/>
                  <a:pt x="4180727" y="279714"/>
                  <a:pt x="4177391" y="304130"/>
                </a:cubicBezTo>
                <a:lnTo>
                  <a:pt x="4165601" y="302270"/>
                </a:lnTo>
                <a:lnTo>
                  <a:pt x="4174287" y="228336"/>
                </a:lnTo>
                <a:close/>
                <a:moveTo>
                  <a:pt x="2540000" y="215900"/>
                </a:moveTo>
                <a:lnTo>
                  <a:pt x="2698445" y="215900"/>
                </a:lnTo>
                <a:lnTo>
                  <a:pt x="2698445" y="228336"/>
                </a:lnTo>
                <a:cubicBezTo>
                  <a:pt x="2680643" y="228336"/>
                  <a:pt x="2668185" y="230197"/>
                  <a:pt x="2661167" y="233918"/>
                </a:cubicBezTo>
                <a:cubicBezTo>
                  <a:pt x="2654117" y="237658"/>
                  <a:pt x="2650609" y="243449"/>
                  <a:pt x="2650609" y="251310"/>
                </a:cubicBezTo>
                <a:cubicBezTo>
                  <a:pt x="2650609" y="255885"/>
                  <a:pt x="2652057" y="262910"/>
                  <a:pt x="2654954" y="272461"/>
                </a:cubicBezTo>
                <a:lnTo>
                  <a:pt x="2758739" y="585623"/>
                </a:lnTo>
                <a:lnTo>
                  <a:pt x="2874305" y="215900"/>
                </a:lnTo>
                <a:lnTo>
                  <a:pt x="2932732" y="215900"/>
                </a:lnTo>
                <a:lnTo>
                  <a:pt x="3047687" y="585623"/>
                </a:lnTo>
                <a:lnTo>
                  <a:pt x="3152662" y="272461"/>
                </a:lnTo>
                <a:cubicBezTo>
                  <a:pt x="3155978" y="263746"/>
                  <a:pt x="3157652" y="256512"/>
                  <a:pt x="3157652" y="250702"/>
                </a:cubicBezTo>
                <a:cubicBezTo>
                  <a:pt x="3157652" y="243240"/>
                  <a:pt x="3154014" y="237658"/>
                  <a:pt x="3146771" y="233918"/>
                </a:cubicBezTo>
                <a:cubicBezTo>
                  <a:pt x="3139528" y="230197"/>
                  <a:pt x="3127231" y="228336"/>
                  <a:pt x="3109783" y="228336"/>
                </a:cubicBezTo>
                <a:lnTo>
                  <a:pt x="3109783" y="215900"/>
                </a:lnTo>
                <a:lnTo>
                  <a:pt x="3235329" y="215900"/>
                </a:lnTo>
                <a:cubicBezTo>
                  <a:pt x="3235329" y="215900"/>
                  <a:pt x="3235329" y="228336"/>
                  <a:pt x="3235329" y="228336"/>
                </a:cubicBezTo>
                <a:cubicBezTo>
                  <a:pt x="3220424" y="228336"/>
                  <a:pt x="3208610" y="231981"/>
                  <a:pt x="3199951" y="239215"/>
                </a:cubicBezTo>
                <a:cubicBezTo>
                  <a:pt x="3191227" y="246430"/>
                  <a:pt x="3184177" y="257537"/>
                  <a:pt x="3178769" y="272461"/>
                </a:cubicBezTo>
                <a:lnTo>
                  <a:pt x="3060080" y="626007"/>
                </a:lnTo>
                <a:lnTo>
                  <a:pt x="3001685" y="626007"/>
                </a:lnTo>
                <a:lnTo>
                  <a:pt x="2887375" y="256892"/>
                </a:lnTo>
                <a:lnTo>
                  <a:pt x="2772388" y="626007"/>
                </a:lnTo>
                <a:lnTo>
                  <a:pt x="2713993" y="626007"/>
                </a:lnTo>
                <a:lnTo>
                  <a:pt x="2595916" y="272461"/>
                </a:lnTo>
                <a:cubicBezTo>
                  <a:pt x="2590958" y="257936"/>
                  <a:pt x="2584102" y="246962"/>
                  <a:pt x="2575410" y="239500"/>
                </a:cubicBezTo>
                <a:cubicBezTo>
                  <a:pt x="2566718" y="232038"/>
                  <a:pt x="2554904" y="228336"/>
                  <a:pt x="2540000" y="228336"/>
                </a:cubicBezTo>
                <a:close/>
                <a:moveTo>
                  <a:pt x="3936664" y="203201"/>
                </a:moveTo>
                <a:cubicBezTo>
                  <a:pt x="4032493" y="203201"/>
                  <a:pt x="4080172" y="229786"/>
                  <a:pt x="4080172" y="229786"/>
                </a:cubicBezTo>
                <a:lnTo>
                  <a:pt x="4070159" y="300366"/>
                </a:lnTo>
                <a:lnTo>
                  <a:pt x="4057882" y="302244"/>
                </a:lnTo>
                <a:cubicBezTo>
                  <a:pt x="4057882" y="302244"/>
                  <a:pt x="4068290" y="227008"/>
                  <a:pt x="3936041" y="228045"/>
                </a:cubicBezTo>
                <a:cubicBezTo>
                  <a:pt x="3902493" y="228045"/>
                  <a:pt x="3877210" y="234168"/>
                  <a:pt x="3860239" y="246394"/>
                </a:cubicBezTo>
                <a:cubicBezTo>
                  <a:pt x="3843236" y="258601"/>
                  <a:pt x="3834743" y="276129"/>
                  <a:pt x="3834743" y="298899"/>
                </a:cubicBezTo>
                <a:cubicBezTo>
                  <a:pt x="3834743" y="313394"/>
                  <a:pt x="3839301" y="325503"/>
                  <a:pt x="3848418" y="335245"/>
                </a:cubicBezTo>
                <a:cubicBezTo>
                  <a:pt x="3857534" y="344987"/>
                  <a:pt x="3869021" y="352851"/>
                  <a:pt x="3882923" y="358857"/>
                </a:cubicBezTo>
                <a:cubicBezTo>
                  <a:pt x="3896795" y="364862"/>
                  <a:pt x="3915134" y="371396"/>
                  <a:pt x="3937895" y="378419"/>
                </a:cubicBezTo>
                <a:cubicBezTo>
                  <a:pt x="3978494" y="391271"/>
                  <a:pt x="4008958" y="402030"/>
                  <a:pt x="4029257" y="410736"/>
                </a:cubicBezTo>
                <a:cubicBezTo>
                  <a:pt x="4049541" y="419441"/>
                  <a:pt x="4066437" y="431667"/>
                  <a:pt x="4079898" y="447395"/>
                </a:cubicBezTo>
                <a:cubicBezTo>
                  <a:pt x="4093345" y="463143"/>
                  <a:pt x="4100091" y="484074"/>
                  <a:pt x="4100091" y="510150"/>
                </a:cubicBezTo>
                <a:cubicBezTo>
                  <a:pt x="4100091" y="552013"/>
                  <a:pt x="4085490" y="581728"/>
                  <a:pt x="4056302" y="599334"/>
                </a:cubicBezTo>
                <a:cubicBezTo>
                  <a:pt x="4027084" y="616940"/>
                  <a:pt x="3982748" y="625743"/>
                  <a:pt x="3935996" y="625743"/>
                </a:cubicBezTo>
                <a:cubicBezTo>
                  <a:pt x="3831264" y="625743"/>
                  <a:pt x="3771901" y="592174"/>
                  <a:pt x="3771901" y="592174"/>
                </a:cubicBezTo>
                <a:lnTo>
                  <a:pt x="3787778" y="521222"/>
                </a:lnTo>
                <a:lnTo>
                  <a:pt x="3800070" y="519364"/>
                </a:lnTo>
                <a:cubicBezTo>
                  <a:pt x="3792580" y="561873"/>
                  <a:pt x="3842188" y="600879"/>
                  <a:pt x="3926363" y="600879"/>
                </a:cubicBezTo>
                <a:cubicBezTo>
                  <a:pt x="3997334" y="600879"/>
                  <a:pt x="4044147" y="574588"/>
                  <a:pt x="4044147" y="521966"/>
                </a:cubicBezTo>
                <a:cubicBezTo>
                  <a:pt x="4044147" y="506218"/>
                  <a:pt x="4039908" y="493170"/>
                  <a:pt x="4031430" y="482822"/>
                </a:cubicBezTo>
                <a:cubicBezTo>
                  <a:pt x="4022936" y="472454"/>
                  <a:pt x="4011541" y="463964"/>
                  <a:pt x="3997243" y="457333"/>
                </a:cubicBezTo>
                <a:cubicBezTo>
                  <a:pt x="3982946" y="450721"/>
                  <a:pt x="3963178" y="443463"/>
                  <a:pt x="3937895" y="435579"/>
                </a:cubicBezTo>
                <a:lnTo>
                  <a:pt x="3919890" y="429985"/>
                </a:lnTo>
                <a:cubicBezTo>
                  <a:pt x="3886722" y="419636"/>
                  <a:pt x="3861074" y="410403"/>
                  <a:pt x="3842841" y="402363"/>
                </a:cubicBezTo>
                <a:cubicBezTo>
                  <a:pt x="3824609" y="394264"/>
                  <a:pt x="3809384" y="382996"/>
                  <a:pt x="3797168" y="368481"/>
                </a:cubicBezTo>
                <a:cubicBezTo>
                  <a:pt x="3784952" y="353986"/>
                  <a:pt x="3778844" y="335147"/>
                  <a:pt x="3778844" y="311947"/>
                </a:cubicBezTo>
                <a:cubicBezTo>
                  <a:pt x="3778844" y="275483"/>
                  <a:pt x="3793856" y="248253"/>
                  <a:pt x="3823864" y="230236"/>
                </a:cubicBezTo>
                <a:cubicBezTo>
                  <a:pt x="3853918" y="212219"/>
                  <a:pt x="3891508" y="203201"/>
                  <a:pt x="3936664" y="203201"/>
                </a:cubicBezTo>
                <a:close/>
                <a:moveTo>
                  <a:pt x="2316621" y="203200"/>
                </a:moveTo>
                <a:cubicBezTo>
                  <a:pt x="2355986" y="203200"/>
                  <a:pt x="2390476" y="212316"/>
                  <a:pt x="2420109" y="230528"/>
                </a:cubicBezTo>
                <a:cubicBezTo>
                  <a:pt x="2449705" y="248779"/>
                  <a:pt x="2472487" y="273818"/>
                  <a:pt x="2488436" y="305724"/>
                </a:cubicBezTo>
                <a:cubicBezTo>
                  <a:pt x="2504403" y="337629"/>
                  <a:pt x="2512378" y="373877"/>
                  <a:pt x="2512378" y="414448"/>
                </a:cubicBezTo>
                <a:cubicBezTo>
                  <a:pt x="2512378" y="455059"/>
                  <a:pt x="2504403" y="491307"/>
                  <a:pt x="2488436" y="523193"/>
                </a:cubicBezTo>
                <a:cubicBezTo>
                  <a:pt x="2472487" y="555118"/>
                  <a:pt x="2449705" y="580157"/>
                  <a:pt x="2420109" y="598388"/>
                </a:cubicBezTo>
                <a:cubicBezTo>
                  <a:pt x="2390476" y="616640"/>
                  <a:pt x="2355986" y="625736"/>
                  <a:pt x="2316621" y="625736"/>
                </a:cubicBezTo>
                <a:cubicBezTo>
                  <a:pt x="2277256" y="625736"/>
                  <a:pt x="2242784" y="616640"/>
                  <a:pt x="2213188" y="598388"/>
                </a:cubicBezTo>
                <a:cubicBezTo>
                  <a:pt x="2183555" y="580157"/>
                  <a:pt x="2160773" y="555118"/>
                  <a:pt x="2144806" y="523193"/>
                </a:cubicBezTo>
                <a:cubicBezTo>
                  <a:pt x="2128857" y="491307"/>
                  <a:pt x="2120901" y="455059"/>
                  <a:pt x="2120901" y="414448"/>
                </a:cubicBezTo>
                <a:cubicBezTo>
                  <a:pt x="2120901" y="373877"/>
                  <a:pt x="2128857" y="337629"/>
                  <a:pt x="2144806" y="305724"/>
                </a:cubicBezTo>
                <a:cubicBezTo>
                  <a:pt x="2160773" y="273818"/>
                  <a:pt x="2183555" y="248779"/>
                  <a:pt x="2213188" y="230528"/>
                </a:cubicBezTo>
                <a:cubicBezTo>
                  <a:pt x="2242784" y="212316"/>
                  <a:pt x="2277256" y="203200"/>
                  <a:pt x="2316621" y="203200"/>
                </a:cubicBezTo>
                <a:close/>
                <a:moveTo>
                  <a:pt x="1094024" y="165101"/>
                </a:moveTo>
                <a:lnTo>
                  <a:pt x="1094024" y="341715"/>
                </a:lnTo>
                <a:lnTo>
                  <a:pt x="927100" y="341715"/>
                </a:lnTo>
                <a:lnTo>
                  <a:pt x="1052293" y="304307"/>
                </a:lnTo>
                <a:cubicBezTo>
                  <a:pt x="1052293" y="304307"/>
                  <a:pt x="1052293" y="189165"/>
                  <a:pt x="1052293" y="189165"/>
                </a:cubicBezTo>
                <a:close/>
                <a:moveTo>
                  <a:pt x="736600" y="165101"/>
                </a:moveTo>
                <a:lnTo>
                  <a:pt x="778331" y="189165"/>
                </a:lnTo>
                <a:cubicBezTo>
                  <a:pt x="778331" y="189165"/>
                  <a:pt x="778331" y="304307"/>
                  <a:pt x="778331" y="304307"/>
                </a:cubicBezTo>
                <a:lnTo>
                  <a:pt x="903524" y="341715"/>
                </a:lnTo>
                <a:lnTo>
                  <a:pt x="736600" y="341715"/>
                </a:lnTo>
                <a:close/>
                <a:moveTo>
                  <a:pt x="1024469" y="139701"/>
                </a:moveTo>
                <a:cubicBezTo>
                  <a:pt x="1024469" y="139701"/>
                  <a:pt x="1024469" y="283742"/>
                  <a:pt x="1024469" y="283742"/>
                </a:cubicBezTo>
                <a:lnTo>
                  <a:pt x="927101" y="338150"/>
                </a:lnTo>
                <a:lnTo>
                  <a:pt x="927101" y="214707"/>
                </a:lnTo>
                <a:cubicBezTo>
                  <a:pt x="927101" y="202736"/>
                  <a:pt x="933520" y="191674"/>
                  <a:pt x="943919" y="185721"/>
                </a:cubicBezTo>
                <a:close/>
                <a:moveTo>
                  <a:pt x="812800" y="139701"/>
                </a:moveTo>
                <a:lnTo>
                  <a:pt x="893351" y="185721"/>
                </a:lnTo>
                <a:cubicBezTo>
                  <a:pt x="903751" y="191665"/>
                  <a:pt x="910170" y="202736"/>
                  <a:pt x="910170" y="214707"/>
                </a:cubicBezTo>
                <a:lnTo>
                  <a:pt x="910170" y="338150"/>
                </a:lnTo>
                <a:lnTo>
                  <a:pt x="812800" y="283742"/>
                </a:lnTo>
                <a:close/>
                <a:moveTo>
                  <a:pt x="345298" y="114299"/>
                </a:moveTo>
                <a:cubicBezTo>
                  <a:pt x="358506" y="114343"/>
                  <a:pt x="370376" y="116057"/>
                  <a:pt x="378546" y="118252"/>
                </a:cubicBezTo>
                <a:cubicBezTo>
                  <a:pt x="404040" y="125091"/>
                  <a:pt x="417268" y="131094"/>
                  <a:pt x="437833" y="139833"/>
                </a:cubicBezTo>
                <a:cubicBezTo>
                  <a:pt x="453732" y="146558"/>
                  <a:pt x="462845" y="147812"/>
                  <a:pt x="468198" y="149484"/>
                </a:cubicBezTo>
                <a:cubicBezTo>
                  <a:pt x="479214" y="152904"/>
                  <a:pt x="481564" y="160503"/>
                  <a:pt x="478160" y="170496"/>
                </a:cubicBezTo>
                <a:cubicBezTo>
                  <a:pt x="475706" y="177715"/>
                  <a:pt x="467029" y="190064"/>
                  <a:pt x="447519" y="198765"/>
                </a:cubicBezTo>
                <a:cubicBezTo>
                  <a:pt x="428548" y="207238"/>
                  <a:pt x="401231" y="208719"/>
                  <a:pt x="381893" y="202640"/>
                </a:cubicBezTo>
                <a:cubicBezTo>
                  <a:pt x="360583" y="195915"/>
                  <a:pt x="351619" y="182122"/>
                  <a:pt x="337634" y="190101"/>
                </a:cubicBezTo>
                <a:cubicBezTo>
                  <a:pt x="326779" y="196295"/>
                  <a:pt x="326400" y="212253"/>
                  <a:pt x="340179" y="225020"/>
                </a:cubicBezTo>
                <a:lnTo>
                  <a:pt x="422323" y="309180"/>
                </a:lnTo>
                <a:cubicBezTo>
                  <a:pt x="459349" y="345884"/>
                  <a:pt x="485989" y="399610"/>
                  <a:pt x="459750" y="446877"/>
                </a:cubicBezTo>
                <a:cubicBezTo>
                  <a:pt x="436778" y="488330"/>
                  <a:pt x="393104" y="496309"/>
                  <a:pt x="393104" y="496309"/>
                </a:cubicBezTo>
                <a:lnTo>
                  <a:pt x="393104" y="422104"/>
                </a:lnTo>
                <a:cubicBezTo>
                  <a:pt x="409106" y="403676"/>
                  <a:pt x="402011" y="383994"/>
                  <a:pt x="384816" y="364692"/>
                </a:cubicBezTo>
                <a:cubicBezTo>
                  <a:pt x="384014" y="363704"/>
                  <a:pt x="383142" y="362716"/>
                  <a:pt x="382237" y="361804"/>
                </a:cubicBezTo>
                <a:lnTo>
                  <a:pt x="380953" y="360550"/>
                </a:lnTo>
                <a:cubicBezTo>
                  <a:pt x="379921" y="359449"/>
                  <a:pt x="378878" y="358385"/>
                  <a:pt x="377789" y="357321"/>
                </a:cubicBezTo>
                <a:lnTo>
                  <a:pt x="377801" y="357397"/>
                </a:lnTo>
                <a:lnTo>
                  <a:pt x="331284" y="310852"/>
                </a:lnTo>
                <a:cubicBezTo>
                  <a:pt x="331284" y="310852"/>
                  <a:pt x="331284" y="385020"/>
                  <a:pt x="331284" y="385020"/>
                </a:cubicBezTo>
                <a:cubicBezTo>
                  <a:pt x="315316" y="403410"/>
                  <a:pt x="322308" y="422977"/>
                  <a:pt x="339377" y="442241"/>
                </a:cubicBezTo>
                <a:cubicBezTo>
                  <a:pt x="340236" y="443343"/>
                  <a:pt x="341153" y="444369"/>
                  <a:pt x="342139" y="445357"/>
                </a:cubicBezTo>
                <a:lnTo>
                  <a:pt x="393092" y="496309"/>
                </a:lnTo>
                <a:lnTo>
                  <a:pt x="393104" y="496309"/>
                </a:lnTo>
                <a:lnTo>
                  <a:pt x="422323" y="525566"/>
                </a:lnTo>
                <a:cubicBezTo>
                  <a:pt x="459349" y="562232"/>
                  <a:pt x="485989" y="615958"/>
                  <a:pt x="459761" y="663263"/>
                </a:cubicBezTo>
                <a:cubicBezTo>
                  <a:pt x="436778" y="704678"/>
                  <a:pt x="393138" y="712695"/>
                  <a:pt x="393104" y="712695"/>
                </a:cubicBezTo>
                <a:lnTo>
                  <a:pt x="422323" y="741914"/>
                </a:lnTo>
                <a:cubicBezTo>
                  <a:pt x="443197" y="762811"/>
                  <a:pt x="454924" y="781429"/>
                  <a:pt x="454924" y="820603"/>
                </a:cubicBezTo>
                <a:cubicBezTo>
                  <a:pt x="454924" y="879307"/>
                  <a:pt x="393092" y="929081"/>
                  <a:pt x="393092" y="929081"/>
                </a:cubicBezTo>
                <a:cubicBezTo>
                  <a:pt x="393092" y="929081"/>
                  <a:pt x="433855" y="846668"/>
                  <a:pt x="383383" y="795716"/>
                </a:cubicBezTo>
                <a:lnTo>
                  <a:pt x="302041" y="714367"/>
                </a:lnTo>
                <a:cubicBezTo>
                  <a:pt x="265027" y="677701"/>
                  <a:pt x="238387" y="623975"/>
                  <a:pt x="264615" y="576670"/>
                </a:cubicBezTo>
                <a:cubicBezTo>
                  <a:pt x="287609" y="535255"/>
                  <a:pt x="331272" y="527238"/>
                  <a:pt x="331272" y="527238"/>
                </a:cubicBezTo>
                <a:lnTo>
                  <a:pt x="331272" y="601444"/>
                </a:lnTo>
                <a:cubicBezTo>
                  <a:pt x="315270" y="619909"/>
                  <a:pt x="322354" y="639553"/>
                  <a:pt x="339560" y="658855"/>
                </a:cubicBezTo>
                <a:cubicBezTo>
                  <a:pt x="340362" y="659881"/>
                  <a:pt x="341222" y="660831"/>
                  <a:pt x="342139" y="661743"/>
                </a:cubicBezTo>
                <a:lnTo>
                  <a:pt x="343434" y="663035"/>
                </a:lnTo>
                <a:cubicBezTo>
                  <a:pt x="344455" y="664099"/>
                  <a:pt x="345498" y="665162"/>
                  <a:pt x="346587" y="666226"/>
                </a:cubicBezTo>
                <a:lnTo>
                  <a:pt x="346575" y="666188"/>
                </a:lnTo>
                <a:lnTo>
                  <a:pt x="393092" y="712695"/>
                </a:lnTo>
                <a:lnTo>
                  <a:pt x="393092" y="638527"/>
                </a:lnTo>
                <a:cubicBezTo>
                  <a:pt x="409049" y="620137"/>
                  <a:pt x="402079" y="600570"/>
                  <a:pt x="384999" y="581306"/>
                </a:cubicBezTo>
                <a:cubicBezTo>
                  <a:pt x="384140" y="580242"/>
                  <a:pt x="383223" y="579178"/>
                  <a:pt x="382237" y="578190"/>
                </a:cubicBezTo>
                <a:lnTo>
                  <a:pt x="331284" y="527238"/>
                </a:lnTo>
                <a:lnTo>
                  <a:pt x="302041" y="498019"/>
                </a:lnTo>
                <a:cubicBezTo>
                  <a:pt x="265027" y="461315"/>
                  <a:pt x="238387" y="407589"/>
                  <a:pt x="264615" y="360322"/>
                </a:cubicBezTo>
                <a:cubicBezTo>
                  <a:pt x="287598" y="318869"/>
                  <a:pt x="331261" y="310852"/>
                  <a:pt x="331272" y="310852"/>
                </a:cubicBezTo>
                <a:cubicBezTo>
                  <a:pt x="331272" y="310852"/>
                  <a:pt x="302053" y="281633"/>
                  <a:pt x="302053" y="281633"/>
                </a:cubicBezTo>
                <a:cubicBezTo>
                  <a:pt x="281179" y="260774"/>
                  <a:pt x="254000" y="228857"/>
                  <a:pt x="254000" y="191203"/>
                </a:cubicBezTo>
                <a:cubicBezTo>
                  <a:pt x="254000" y="129080"/>
                  <a:pt x="305674" y="114169"/>
                  <a:pt x="345298" y="114299"/>
                </a:cubicBezTo>
                <a:close/>
                <a:moveTo>
                  <a:pt x="641407" y="46367"/>
                </a:moveTo>
                <a:cubicBezTo>
                  <a:pt x="641407" y="46367"/>
                  <a:pt x="641407" y="424971"/>
                  <a:pt x="641407" y="424971"/>
                </a:cubicBezTo>
                <a:lnTo>
                  <a:pt x="1151956" y="424971"/>
                </a:lnTo>
                <a:cubicBezTo>
                  <a:pt x="1177258" y="319243"/>
                  <a:pt x="1190080" y="208078"/>
                  <a:pt x="1190080" y="92733"/>
                </a:cubicBezTo>
                <a:lnTo>
                  <a:pt x="1190080" y="46367"/>
                </a:lnTo>
                <a:close/>
                <a:moveTo>
                  <a:pt x="46367" y="46367"/>
                </a:moveTo>
                <a:cubicBezTo>
                  <a:pt x="46367" y="46367"/>
                  <a:pt x="46367" y="92733"/>
                  <a:pt x="46367" y="92733"/>
                </a:cubicBezTo>
                <a:cubicBezTo>
                  <a:pt x="46367" y="272705"/>
                  <a:pt x="77450" y="442545"/>
                  <a:pt x="138699" y="597444"/>
                </a:cubicBezTo>
                <a:cubicBezTo>
                  <a:pt x="187699" y="721317"/>
                  <a:pt x="256105" y="836147"/>
                  <a:pt x="341969" y="938840"/>
                </a:cubicBezTo>
                <a:cubicBezTo>
                  <a:pt x="433500" y="1048174"/>
                  <a:pt x="531672" y="1126196"/>
                  <a:pt x="595040" y="1168270"/>
                </a:cubicBezTo>
                <a:lnTo>
                  <a:pt x="595040" y="46367"/>
                </a:lnTo>
                <a:close/>
                <a:moveTo>
                  <a:pt x="0" y="0"/>
                </a:moveTo>
                <a:lnTo>
                  <a:pt x="1236447" y="0"/>
                </a:lnTo>
                <a:lnTo>
                  <a:pt x="1236447" y="92733"/>
                </a:lnTo>
                <a:cubicBezTo>
                  <a:pt x="1236447" y="911879"/>
                  <a:pt x="618223" y="1236446"/>
                  <a:pt x="618223" y="1236446"/>
                </a:cubicBezTo>
                <a:cubicBezTo>
                  <a:pt x="618223" y="1236446"/>
                  <a:pt x="0" y="911879"/>
                  <a:pt x="0" y="92733"/>
                </a:cubicBezTo>
                <a:cubicBezTo>
                  <a:pt x="0" y="92733"/>
                  <a:pt x="0" y="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03346C6-3FAF-9940-BC1E-0DE111494615}"/>
              </a:ext>
            </a:extLst>
          </p:cNvPr>
          <p:cNvSpPr>
            <a:spLocks noGrp="1" noChangeAspect="1"/>
          </p:cNvSpPr>
          <p:nvPr>
            <p:ph type="pic" sz="quarter" idx="14"/>
          </p:nvPr>
        </p:nvSpPr>
        <p:spPr>
          <a:xfrm>
            <a:off x="8776493" y="937067"/>
            <a:ext cx="2597199" cy="1828800"/>
          </a:xfrm>
          <a:custGeom>
            <a:avLst/>
            <a:gdLst>
              <a:gd name="connsiteX0" fmla="*/ 0 w 1302806"/>
              <a:gd name="connsiteY0" fmla="*/ 0 h 917362"/>
              <a:gd name="connsiteX1" fmla="*/ 1302806 w 1302806"/>
              <a:gd name="connsiteY1" fmla="*/ 0 h 917362"/>
              <a:gd name="connsiteX2" fmla="*/ 1302806 w 1302806"/>
              <a:gd name="connsiteY2" fmla="*/ 201080 h 917362"/>
              <a:gd name="connsiteX3" fmla="*/ 1223063 w 1302806"/>
              <a:gd name="connsiteY3" fmla="*/ 917362 h 917362"/>
              <a:gd name="connsiteX4" fmla="*/ 0 w 1302806"/>
              <a:gd name="connsiteY4" fmla="*/ 917362 h 917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2806" h="917362">
                <a:moveTo>
                  <a:pt x="0" y="0"/>
                </a:moveTo>
                <a:lnTo>
                  <a:pt x="1302806" y="0"/>
                </a:lnTo>
                <a:cubicBezTo>
                  <a:pt x="1302806" y="0"/>
                  <a:pt x="1302806" y="201080"/>
                  <a:pt x="1302806" y="201080"/>
                </a:cubicBezTo>
                <a:cubicBezTo>
                  <a:pt x="1302806" y="465443"/>
                  <a:pt x="1272822" y="703779"/>
                  <a:pt x="1223063" y="917362"/>
                </a:cubicBezTo>
                <a:lnTo>
                  <a:pt x="0" y="917362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68DB5B79-EC04-9541-91A8-2F1EC7C6CBC7}"/>
              </a:ext>
            </a:extLst>
          </p:cNvPr>
          <p:cNvSpPr>
            <a:spLocks noGrp="1" noChangeAspect="1"/>
          </p:cNvSpPr>
          <p:nvPr>
            <p:ph type="pic" sz="quarter" idx="13"/>
          </p:nvPr>
        </p:nvSpPr>
        <p:spPr>
          <a:xfrm>
            <a:off x="8776493" y="2765867"/>
            <a:ext cx="2446126" cy="3346704"/>
          </a:xfrm>
          <a:custGeom>
            <a:avLst/>
            <a:gdLst>
              <a:gd name="connsiteX0" fmla="*/ 0 w 1223063"/>
              <a:gd name="connsiteY0" fmla="*/ 0 h 1674727"/>
              <a:gd name="connsiteX1" fmla="*/ 1223063 w 1223063"/>
              <a:gd name="connsiteY1" fmla="*/ 0 h 1674727"/>
              <a:gd name="connsiteX2" fmla="*/ 662312 w 1223063"/>
              <a:gd name="connsiteY2" fmla="*/ 1128010 h 1674727"/>
              <a:gd name="connsiteX3" fmla="*/ 18372 w 1223063"/>
              <a:gd name="connsiteY3" fmla="*/ 1665540 h 1674727"/>
              <a:gd name="connsiteX4" fmla="*/ 0 w 1223063"/>
              <a:gd name="connsiteY4" fmla="*/ 1674727 h 1674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3063" h="1674727">
                <a:moveTo>
                  <a:pt x="0" y="0"/>
                </a:moveTo>
                <a:lnTo>
                  <a:pt x="1223063" y="0"/>
                </a:lnTo>
                <a:cubicBezTo>
                  <a:pt x="1103258" y="514564"/>
                  <a:pt x="868750" y="885081"/>
                  <a:pt x="662312" y="1128010"/>
                </a:cubicBezTo>
                <a:cubicBezTo>
                  <a:pt x="345127" y="1501462"/>
                  <a:pt x="31642" y="1659033"/>
                  <a:pt x="18372" y="1665540"/>
                </a:cubicBezTo>
                <a:lnTo>
                  <a:pt x="0" y="167472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AAF7795-BFA0-EC4B-8C24-6AF669473828}"/>
              </a:ext>
            </a:extLst>
          </p:cNvPr>
          <p:cNvSpPr>
            <a:spLocks noGrp="1" noChangeAspect="1"/>
          </p:cNvSpPr>
          <p:nvPr>
            <p:ph type="pic" sz="quarter" idx="12"/>
          </p:nvPr>
        </p:nvSpPr>
        <p:spPr>
          <a:xfrm>
            <a:off x="6175241" y="937067"/>
            <a:ext cx="2601252" cy="5175504"/>
          </a:xfrm>
          <a:custGeom>
            <a:avLst/>
            <a:gdLst>
              <a:gd name="connsiteX0" fmla="*/ 0 w 1302806"/>
              <a:gd name="connsiteY0" fmla="*/ 0 h 2592089"/>
              <a:gd name="connsiteX1" fmla="*/ 1302806 w 1302806"/>
              <a:gd name="connsiteY1" fmla="*/ 0 h 2592089"/>
              <a:gd name="connsiteX2" fmla="*/ 1302806 w 1302806"/>
              <a:gd name="connsiteY2" fmla="*/ 917362 h 2592089"/>
              <a:gd name="connsiteX3" fmla="*/ 1302806 w 1302806"/>
              <a:gd name="connsiteY3" fmla="*/ 2592089 h 2592089"/>
              <a:gd name="connsiteX4" fmla="*/ 1284433 w 1302806"/>
              <a:gd name="connsiteY4" fmla="*/ 2582902 h 2592089"/>
              <a:gd name="connsiteX5" fmla="*/ 0 w 1302806"/>
              <a:gd name="connsiteY5" fmla="*/ 201080 h 2592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02806" h="2592089">
                <a:moveTo>
                  <a:pt x="0" y="0"/>
                </a:moveTo>
                <a:lnTo>
                  <a:pt x="1302806" y="0"/>
                </a:lnTo>
                <a:cubicBezTo>
                  <a:pt x="1302806" y="0"/>
                  <a:pt x="1302806" y="917362"/>
                  <a:pt x="1302806" y="917362"/>
                </a:cubicBezTo>
                <a:lnTo>
                  <a:pt x="1302806" y="2592089"/>
                </a:lnTo>
                <a:lnTo>
                  <a:pt x="1284433" y="2582902"/>
                </a:lnTo>
                <a:cubicBezTo>
                  <a:pt x="1271546" y="2576651"/>
                  <a:pt x="0" y="1927353"/>
                  <a:pt x="0" y="20108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78471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Cover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D6626ED-CF0C-FA44-B7AC-791952D04DA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-311" y="0"/>
            <a:ext cx="12192000" cy="6858000"/>
          </a:xfrm>
          <a:custGeom>
            <a:avLst/>
            <a:gdLst>
              <a:gd name="connsiteX0" fmla="*/ 1711873 w 12192000"/>
              <a:gd name="connsiteY0" fmla="*/ 941745 h 6858000"/>
              <a:gd name="connsiteX1" fmla="*/ 1722657 w 12192000"/>
              <a:gd name="connsiteY1" fmla="*/ 970130 h 6858000"/>
              <a:gd name="connsiteX2" fmla="*/ 1700967 w 12192000"/>
              <a:gd name="connsiteY2" fmla="*/ 970130 h 6858000"/>
              <a:gd name="connsiteX3" fmla="*/ 3210232 w 12192000"/>
              <a:gd name="connsiteY3" fmla="*/ 933717 h 6858000"/>
              <a:gd name="connsiteX4" fmla="*/ 3225705 w 12192000"/>
              <a:gd name="connsiteY4" fmla="*/ 933717 h 6858000"/>
              <a:gd name="connsiteX5" fmla="*/ 3238847 w 12192000"/>
              <a:gd name="connsiteY5" fmla="*/ 946336 h 6858000"/>
              <a:gd name="connsiteX6" fmla="*/ 3223677 w 12192000"/>
              <a:gd name="connsiteY6" fmla="*/ 959153 h 6858000"/>
              <a:gd name="connsiteX7" fmla="*/ 3210232 w 12192000"/>
              <a:gd name="connsiteY7" fmla="*/ 959153 h 6858000"/>
              <a:gd name="connsiteX8" fmla="*/ 3480116 w 12192000"/>
              <a:gd name="connsiteY8" fmla="*/ 924049 h 6858000"/>
              <a:gd name="connsiteX9" fmla="*/ 3505577 w 12192000"/>
              <a:gd name="connsiteY9" fmla="*/ 972169 h 6858000"/>
              <a:gd name="connsiteX10" fmla="*/ 3505577 w 12192000"/>
              <a:gd name="connsiteY10" fmla="*/ 999231 h 6858000"/>
              <a:gd name="connsiteX11" fmla="*/ 3515760 w 12192000"/>
              <a:gd name="connsiteY11" fmla="*/ 999231 h 6858000"/>
              <a:gd name="connsiteX12" fmla="*/ 3515760 w 12192000"/>
              <a:gd name="connsiteY12" fmla="*/ 972169 h 6858000"/>
              <a:gd name="connsiteX13" fmla="*/ 3541522 w 12192000"/>
              <a:gd name="connsiteY13" fmla="*/ 924049 h 6858000"/>
              <a:gd name="connsiteX14" fmla="*/ 3530225 w 12192000"/>
              <a:gd name="connsiteY14" fmla="*/ 924049 h 6858000"/>
              <a:gd name="connsiteX15" fmla="*/ 3510666 w 12192000"/>
              <a:gd name="connsiteY15" fmla="*/ 962097 h 6858000"/>
              <a:gd name="connsiteX16" fmla="*/ 3491428 w 12192000"/>
              <a:gd name="connsiteY16" fmla="*/ 924049 h 6858000"/>
              <a:gd name="connsiteX17" fmla="*/ 3403734 w 12192000"/>
              <a:gd name="connsiteY17" fmla="*/ 924049 h 6858000"/>
              <a:gd name="connsiteX18" fmla="*/ 3403734 w 12192000"/>
              <a:gd name="connsiteY18" fmla="*/ 933913 h 6858000"/>
              <a:gd name="connsiteX19" fmla="*/ 3426040 w 12192000"/>
              <a:gd name="connsiteY19" fmla="*/ 933913 h 6858000"/>
              <a:gd name="connsiteX20" fmla="*/ 3426040 w 12192000"/>
              <a:gd name="connsiteY20" fmla="*/ 999231 h 6858000"/>
              <a:gd name="connsiteX21" fmla="*/ 3436210 w 12192000"/>
              <a:gd name="connsiteY21" fmla="*/ 999231 h 6858000"/>
              <a:gd name="connsiteX22" fmla="*/ 3436210 w 12192000"/>
              <a:gd name="connsiteY22" fmla="*/ 933913 h 6858000"/>
              <a:gd name="connsiteX23" fmla="*/ 3458516 w 12192000"/>
              <a:gd name="connsiteY23" fmla="*/ 933913 h 6858000"/>
              <a:gd name="connsiteX24" fmla="*/ 3458516 w 12192000"/>
              <a:gd name="connsiteY24" fmla="*/ 924049 h 6858000"/>
              <a:gd name="connsiteX25" fmla="*/ 3359178 w 12192000"/>
              <a:gd name="connsiteY25" fmla="*/ 924049 h 6858000"/>
              <a:gd name="connsiteX26" fmla="*/ 3359178 w 12192000"/>
              <a:gd name="connsiteY26" fmla="*/ 999231 h 6858000"/>
              <a:gd name="connsiteX27" fmla="*/ 3369361 w 12192000"/>
              <a:gd name="connsiteY27" fmla="*/ 999231 h 6858000"/>
              <a:gd name="connsiteX28" fmla="*/ 3369361 w 12192000"/>
              <a:gd name="connsiteY28" fmla="*/ 924049 h 6858000"/>
              <a:gd name="connsiteX29" fmla="*/ 3200050 w 12192000"/>
              <a:gd name="connsiteY29" fmla="*/ 924049 h 6858000"/>
              <a:gd name="connsiteX30" fmla="*/ 3200050 w 12192000"/>
              <a:gd name="connsiteY30" fmla="*/ 999242 h 6858000"/>
              <a:gd name="connsiteX31" fmla="*/ 3210232 w 12192000"/>
              <a:gd name="connsiteY31" fmla="*/ 999242 h 6858000"/>
              <a:gd name="connsiteX32" fmla="*/ 3210232 w 12192000"/>
              <a:gd name="connsiteY32" fmla="*/ 968716 h 6858000"/>
              <a:gd name="connsiteX33" fmla="*/ 3220625 w 12192000"/>
              <a:gd name="connsiteY33" fmla="*/ 968716 h 6858000"/>
              <a:gd name="connsiteX34" fmla="*/ 3240170 w 12192000"/>
              <a:gd name="connsiteY34" fmla="*/ 999242 h 6858000"/>
              <a:gd name="connsiteX35" fmla="*/ 3252695 w 12192000"/>
              <a:gd name="connsiteY35" fmla="*/ 999242 h 6858000"/>
              <a:gd name="connsiteX36" fmla="*/ 3231725 w 12192000"/>
              <a:gd name="connsiteY36" fmla="*/ 967905 h 6858000"/>
              <a:gd name="connsiteX37" fmla="*/ 3249239 w 12192000"/>
              <a:gd name="connsiteY37" fmla="*/ 946440 h 6858000"/>
              <a:gd name="connsiteX38" fmla="*/ 3225612 w 12192000"/>
              <a:gd name="connsiteY38" fmla="*/ 924049 h 6858000"/>
              <a:gd name="connsiteX39" fmla="*/ 3117302 w 12192000"/>
              <a:gd name="connsiteY39" fmla="*/ 924049 h 6858000"/>
              <a:gd name="connsiteX40" fmla="*/ 3117302 w 12192000"/>
              <a:gd name="connsiteY40" fmla="*/ 999232 h 6858000"/>
              <a:gd name="connsiteX41" fmla="*/ 3164137 w 12192000"/>
              <a:gd name="connsiteY41" fmla="*/ 999232 h 6858000"/>
              <a:gd name="connsiteX42" fmla="*/ 3164137 w 12192000"/>
              <a:gd name="connsiteY42" fmla="*/ 989563 h 6858000"/>
              <a:gd name="connsiteX43" fmla="*/ 3127484 w 12192000"/>
              <a:gd name="connsiteY43" fmla="*/ 989563 h 6858000"/>
              <a:gd name="connsiteX44" fmla="*/ 3127484 w 12192000"/>
              <a:gd name="connsiteY44" fmla="*/ 965863 h 6858000"/>
              <a:gd name="connsiteX45" fmla="*/ 3161403 w 12192000"/>
              <a:gd name="connsiteY45" fmla="*/ 965863 h 6858000"/>
              <a:gd name="connsiteX46" fmla="*/ 3161403 w 12192000"/>
              <a:gd name="connsiteY46" fmla="*/ 956201 h 6858000"/>
              <a:gd name="connsiteX47" fmla="*/ 3127484 w 12192000"/>
              <a:gd name="connsiteY47" fmla="*/ 956201 h 6858000"/>
              <a:gd name="connsiteX48" fmla="*/ 3127484 w 12192000"/>
              <a:gd name="connsiteY48" fmla="*/ 933715 h 6858000"/>
              <a:gd name="connsiteX49" fmla="*/ 3164137 w 12192000"/>
              <a:gd name="connsiteY49" fmla="*/ 933715 h 6858000"/>
              <a:gd name="connsiteX50" fmla="*/ 3164137 w 12192000"/>
              <a:gd name="connsiteY50" fmla="*/ 924049 h 6858000"/>
              <a:gd name="connsiteX51" fmla="*/ 3015460 w 12192000"/>
              <a:gd name="connsiteY51" fmla="*/ 924049 h 6858000"/>
              <a:gd name="connsiteX52" fmla="*/ 3047937 w 12192000"/>
              <a:gd name="connsiteY52" fmla="*/ 999232 h 6858000"/>
              <a:gd name="connsiteX53" fmla="*/ 3053739 w 12192000"/>
              <a:gd name="connsiteY53" fmla="*/ 999232 h 6858000"/>
              <a:gd name="connsiteX54" fmla="*/ 3085714 w 12192000"/>
              <a:gd name="connsiteY54" fmla="*/ 924049 h 6858000"/>
              <a:gd name="connsiteX55" fmla="*/ 3074614 w 12192000"/>
              <a:gd name="connsiteY55" fmla="*/ 924049 h 6858000"/>
              <a:gd name="connsiteX56" fmla="*/ 3050893 w 12192000"/>
              <a:gd name="connsiteY56" fmla="*/ 981731 h 6858000"/>
              <a:gd name="connsiteX57" fmla="*/ 3027072 w 12192000"/>
              <a:gd name="connsiteY57" fmla="*/ 924049 h 6858000"/>
              <a:gd name="connsiteX58" fmla="*/ 2970904 w 12192000"/>
              <a:gd name="connsiteY58" fmla="*/ 924049 h 6858000"/>
              <a:gd name="connsiteX59" fmla="*/ 2970904 w 12192000"/>
              <a:gd name="connsiteY59" fmla="*/ 999231 h 6858000"/>
              <a:gd name="connsiteX60" fmla="*/ 2981087 w 12192000"/>
              <a:gd name="connsiteY60" fmla="*/ 999231 h 6858000"/>
              <a:gd name="connsiteX61" fmla="*/ 2981087 w 12192000"/>
              <a:gd name="connsiteY61" fmla="*/ 924049 h 6858000"/>
              <a:gd name="connsiteX62" fmla="*/ 2875427 w 12192000"/>
              <a:gd name="connsiteY62" fmla="*/ 924049 h 6858000"/>
              <a:gd name="connsiteX63" fmla="*/ 2875427 w 12192000"/>
              <a:gd name="connsiteY63" fmla="*/ 999232 h 6858000"/>
              <a:gd name="connsiteX64" fmla="*/ 2885509 w 12192000"/>
              <a:gd name="connsiteY64" fmla="*/ 999232 h 6858000"/>
              <a:gd name="connsiteX65" fmla="*/ 2885509 w 12192000"/>
              <a:gd name="connsiteY65" fmla="*/ 945932 h 6858000"/>
              <a:gd name="connsiteX66" fmla="*/ 2930613 w 12192000"/>
              <a:gd name="connsiteY66" fmla="*/ 999232 h 6858000"/>
              <a:gd name="connsiteX67" fmla="*/ 2935914 w 12192000"/>
              <a:gd name="connsiteY67" fmla="*/ 999232 h 6858000"/>
              <a:gd name="connsiteX68" fmla="*/ 2935914 w 12192000"/>
              <a:gd name="connsiteY68" fmla="*/ 924049 h 6858000"/>
              <a:gd name="connsiteX69" fmla="*/ 2925834 w 12192000"/>
              <a:gd name="connsiteY69" fmla="*/ 924049 h 6858000"/>
              <a:gd name="connsiteX70" fmla="*/ 2925834 w 12192000"/>
              <a:gd name="connsiteY70" fmla="*/ 977662 h 6858000"/>
              <a:gd name="connsiteX71" fmla="*/ 2880009 w 12192000"/>
              <a:gd name="connsiteY71" fmla="*/ 924049 h 6858000"/>
              <a:gd name="connsiteX72" fmla="*/ 2779950 w 12192000"/>
              <a:gd name="connsiteY72" fmla="*/ 924049 h 6858000"/>
              <a:gd name="connsiteX73" fmla="*/ 2779950 w 12192000"/>
              <a:gd name="connsiteY73" fmla="*/ 973906 h 6858000"/>
              <a:gd name="connsiteX74" fmla="*/ 2807243 w 12192000"/>
              <a:gd name="connsiteY74" fmla="*/ 1000562 h 6858000"/>
              <a:gd name="connsiteX75" fmla="*/ 2834521 w 12192000"/>
              <a:gd name="connsiteY75" fmla="*/ 973906 h 6858000"/>
              <a:gd name="connsiteX76" fmla="*/ 2834521 w 12192000"/>
              <a:gd name="connsiteY76" fmla="*/ 924049 h 6858000"/>
              <a:gd name="connsiteX77" fmla="*/ 2824246 w 12192000"/>
              <a:gd name="connsiteY77" fmla="*/ 924049 h 6858000"/>
              <a:gd name="connsiteX78" fmla="*/ 2824246 w 12192000"/>
              <a:gd name="connsiteY78" fmla="*/ 972075 h 6858000"/>
              <a:gd name="connsiteX79" fmla="*/ 2807243 w 12192000"/>
              <a:gd name="connsiteY79" fmla="*/ 990584 h 6858000"/>
              <a:gd name="connsiteX80" fmla="*/ 2790132 w 12192000"/>
              <a:gd name="connsiteY80" fmla="*/ 972075 h 6858000"/>
              <a:gd name="connsiteX81" fmla="*/ 2790132 w 12192000"/>
              <a:gd name="connsiteY81" fmla="*/ 924049 h 6858000"/>
              <a:gd name="connsiteX82" fmla="*/ 2576265 w 12192000"/>
              <a:gd name="connsiteY82" fmla="*/ 924049 h 6858000"/>
              <a:gd name="connsiteX83" fmla="*/ 2576265 w 12192000"/>
              <a:gd name="connsiteY83" fmla="*/ 999232 h 6858000"/>
              <a:gd name="connsiteX84" fmla="*/ 2623100 w 12192000"/>
              <a:gd name="connsiteY84" fmla="*/ 999232 h 6858000"/>
              <a:gd name="connsiteX85" fmla="*/ 2623100 w 12192000"/>
              <a:gd name="connsiteY85" fmla="*/ 989563 h 6858000"/>
              <a:gd name="connsiteX86" fmla="*/ 2586447 w 12192000"/>
              <a:gd name="connsiteY86" fmla="*/ 989563 h 6858000"/>
              <a:gd name="connsiteX87" fmla="*/ 2586447 w 12192000"/>
              <a:gd name="connsiteY87" fmla="*/ 965863 h 6858000"/>
              <a:gd name="connsiteX88" fmla="*/ 2620352 w 12192000"/>
              <a:gd name="connsiteY88" fmla="*/ 965863 h 6858000"/>
              <a:gd name="connsiteX89" fmla="*/ 2620352 w 12192000"/>
              <a:gd name="connsiteY89" fmla="*/ 956201 h 6858000"/>
              <a:gd name="connsiteX90" fmla="*/ 2586447 w 12192000"/>
              <a:gd name="connsiteY90" fmla="*/ 956201 h 6858000"/>
              <a:gd name="connsiteX91" fmla="*/ 2586447 w 12192000"/>
              <a:gd name="connsiteY91" fmla="*/ 933715 h 6858000"/>
              <a:gd name="connsiteX92" fmla="*/ 2623100 w 12192000"/>
              <a:gd name="connsiteY92" fmla="*/ 933715 h 6858000"/>
              <a:gd name="connsiteX93" fmla="*/ 2623100 w 12192000"/>
              <a:gd name="connsiteY93" fmla="*/ 924049 h 6858000"/>
              <a:gd name="connsiteX94" fmla="*/ 2378945 w 12192000"/>
              <a:gd name="connsiteY94" fmla="*/ 924049 h 6858000"/>
              <a:gd name="connsiteX95" fmla="*/ 2378945 w 12192000"/>
              <a:gd name="connsiteY95" fmla="*/ 999232 h 6858000"/>
              <a:gd name="connsiteX96" fmla="*/ 2389027 w 12192000"/>
              <a:gd name="connsiteY96" fmla="*/ 999232 h 6858000"/>
              <a:gd name="connsiteX97" fmla="*/ 2389027 w 12192000"/>
              <a:gd name="connsiteY97" fmla="*/ 945932 h 6858000"/>
              <a:gd name="connsiteX98" fmla="*/ 2434133 w 12192000"/>
              <a:gd name="connsiteY98" fmla="*/ 999232 h 6858000"/>
              <a:gd name="connsiteX99" fmla="*/ 2439434 w 12192000"/>
              <a:gd name="connsiteY99" fmla="*/ 999232 h 6858000"/>
              <a:gd name="connsiteX100" fmla="*/ 2439434 w 12192000"/>
              <a:gd name="connsiteY100" fmla="*/ 924049 h 6858000"/>
              <a:gd name="connsiteX101" fmla="*/ 2429353 w 12192000"/>
              <a:gd name="connsiteY101" fmla="*/ 924049 h 6858000"/>
              <a:gd name="connsiteX102" fmla="*/ 2429353 w 12192000"/>
              <a:gd name="connsiteY102" fmla="*/ 977662 h 6858000"/>
              <a:gd name="connsiteX103" fmla="*/ 2383543 w 12192000"/>
              <a:gd name="connsiteY103" fmla="*/ 924049 h 6858000"/>
              <a:gd name="connsiteX104" fmla="*/ 2296199 w 12192000"/>
              <a:gd name="connsiteY104" fmla="*/ 924049 h 6858000"/>
              <a:gd name="connsiteX105" fmla="*/ 2296199 w 12192000"/>
              <a:gd name="connsiteY105" fmla="*/ 999232 h 6858000"/>
              <a:gd name="connsiteX106" fmla="*/ 2343033 w 12192000"/>
              <a:gd name="connsiteY106" fmla="*/ 999232 h 6858000"/>
              <a:gd name="connsiteX107" fmla="*/ 2343033 w 12192000"/>
              <a:gd name="connsiteY107" fmla="*/ 989563 h 6858000"/>
              <a:gd name="connsiteX108" fmla="*/ 2306380 w 12192000"/>
              <a:gd name="connsiteY108" fmla="*/ 989563 h 6858000"/>
              <a:gd name="connsiteX109" fmla="*/ 2306380 w 12192000"/>
              <a:gd name="connsiteY109" fmla="*/ 965863 h 6858000"/>
              <a:gd name="connsiteX110" fmla="*/ 2340287 w 12192000"/>
              <a:gd name="connsiteY110" fmla="*/ 965863 h 6858000"/>
              <a:gd name="connsiteX111" fmla="*/ 2340287 w 12192000"/>
              <a:gd name="connsiteY111" fmla="*/ 956201 h 6858000"/>
              <a:gd name="connsiteX112" fmla="*/ 2306380 w 12192000"/>
              <a:gd name="connsiteY112" fmla="*/ 956201 h 6858000"/>
              <a:gd name="connsiteX113" fmla="*/ 2306380 w 12192000"/>
              <a:gd name="connsiteY113" fmla="*/ 933715 h 6858000"/>
              <a:gd name="connsiteX114" fmla="*/ 2343033 w 12192000"/>
              <a:gd name="connsiteY114" fmla="*/ 933715 h 6858000"/>
              <a:gd name="connsiteX115" fmla="*/ 2343033 w 12192000"/>
              <a:gd name="connsiteY115" fmla="*/ 924049 h 6858000"/>
              <a:gd name="connsiteX116" fmla="*/ 2245277 w 12192000"/>
              <a:gd name="connsiteY116" fmla="*/ 924049 h 6858000"/>
              <a:gd name="connsiteX117" fmla="*/ 2245277 w 12192000"/>
              <a:gd name="connsiteY117" fmla="*/ 999231 h 6858000"/>
              <a:gd name="connsiteX118" fmla="*/ 2255460 w 12192000"/>
              <a:gd name="connsiteY118" fmla="*/ 999231 h 6858000"/>
              <a:gd name="connsiteX119" fmla="*/ 2255460 w 12192000"/>
              <a:gd name="connsiteY119" fmla="*/ 924049 h 6858000"/>
              <a:gd name="connsiteX120" fmla="*/ 1927020 w 12192000"/>
              <a:gd name="connsiteY120" fmla="*/ 924049 h 6858000"/>
              <a:gd name="connsiteX121" fmla="*/ 1927020 w 12192000"/>
              <a:gd name="connsiteY121" fmla="*/ 999232 h 6858000"/>
              <a:gd name="connsiteX122" fmla="*/ 1937308 w 12192000"/>
              <a:gd name="connsiteY122" fmla="*/ 999232 h 6858000"/>
              <a:gd name="connsiteX123" fmla="*/ 1937308 w 12192000"/>
              <a:gd name="connsiteY123" fmla="*/ 965553 h 6858000"/>
              <a:gd name="connsiteX124" fmla="*/ 1975072 w 12192000"/>
              <a:gd name="connsiteY124" fmla="*/ 965553 h 6858000"/>
              <a:gd name="connsiteX125" fmla="*/ 1975072 w 12192000"/>
              <a:gd name="connsiteY125" fmla="*/ 999232 h 6858000"/>
              <a:gd name="connsiteX126" fmla="*/ 1985255 w 12192000"/>
              <a:gd name="connsiteY126" fmla="*/ 999232 h 6858000"/>
              <a:gd name="connsiteX127" fmla="*/ 1985255 w 12192000"/>
              <a:gd name="connsiteY127" fmla="*/ 924049 h 6858000"/>
              <a:gd name="connsiteX128" fmla="*/ 1975072 w 12192000"/>
              <a:gd name="connsiteY128" fmla="*/ 924049 h 6858000"/>
              <a:gd name="connsiteX129" fmla="*/ 1975072 w 12192000"/>
              <a:gd name="connsiteY129" fmla="*/ 955793 h 6858000"/>
              <a:gd name="connsiteX130" fmla="*/ 1937308 w 12192000"/>
              <a:gd name="connsiteY130" fmla="*/ 955793 h 6858000"/>
              <a:gd name="connsiteX131" fmla="*/ 1937308 w 12192000"/>
              <a:gd name="connsiteY131" fmla="*/ 924049 h 6858000"/>
              <a:gd name="connsiteX132" fmla="*/ 1837907 w 12192000"/>
              <a:gd name="connsiteY132" fmla="*/ 924049 h 6858000"/>
              <a:gd name="connsiteX133" fmla="*/ 1837907 w 12192000"/>
              <a:gd name="connsiteY133" fmla="*/ 933913 h 6858000"/>
              <a:gd name="connsiteX134" fmla="*/ 1860213 w 12192000"/>
              <a:gd name="connsiteY134" fmla="*/ 933913 h 6858000"/>
              <a:gd name="connsiteX135" fmla="*/ 1860213 w 12192000"/>
              <a:gd name="connsiteY135" fmla="*/ 999231 h 6858000"/>
              <a:gd name="connsiteX136" fmla="*/ 1870386 w 12192000"/>
              <a:gd name="connsiteY136" fmla="*/ 999231 h 6858000"/>
              <a:gd name="connsiteX137" fmla="*/ 1870386 w 12192000"/>
              <a:gd name="connsiteY137" fmla="*/ 933913 h 6858000"/>
              <a:gd name="connsiteX138" fmla="*/ 1892690 w 12192000"/>
              <a:gd name="connsiteY138" fmla="*/ 933913 h 6858000"/>
              <a:gd name="connsiteX139" fmla="*/ 1892690 w 12192000"/>
              <a:gd name="connsiteY139" fmla="*/ 924049 h 6858000"/>
              <a:gd name="connsiteX140" fmla="*/ 1774256 w 12192000"/>
              <a:gd name="connsiteY140" fmla="*/ 924049 h 6858000"/>
              <a:gd name="connsiteX141" fmla="*/ 1774256 w 12192000"/>
              <a:gd name="connsiteY141" fmla="*/ 999232 h 6858000"/>
              <a:gd name="connsiteX142" fmla="*/ 1824860 w 12192000"/>
              <a:gd name="connsiteY142" fmla="*/ 999232 h 6858000"/>
              <a:gd name="connsiteX143" fmla="*/ 1824860 w 12192000"/>
              <a:gd name="connsiteY143" fmla="*/ 989368 h 6858000"/>
              <a:gd name="connsiteX144" fmla="*/ 1784438 w 12192000"/>
              <a:gd name="connsiteY144" fmla="*/ 989368 h 6858000"/>
              <a:gd name="connsiteX145" fmla="*/ 1784438 w 12192000"/>
              <a:gd name="connsiteY145" fmla="*/ 924049 h 6858000"/>
              <a:gd name="connsiteX146" fmla="*/ 1709214 w 12192000"/>
              <a:gd name="connsiteY146" fmla="*/ 924049 h 6858000"/>
              <a:gd name="connsiteX147" fmla="*/ 1678778 w 12192000"/>
              <a:gd name="connsiteY147" fmla="*/ 999231 h 6858000"/>
              <a:gd name="connsiteX148" fmla="*/ 1689877 w 12192000"/>
              <a:gd name="connsiteY148" fmla="*/ 999231 h 6858000"/>
              <a:gd name="connsiteX149" fmla="*/ 1697510 w 12192000"/>
              <a:gd name="connsiteY149" fmla="*/ 979691 h 6858000"/>
              <a:gd name="connsiteX150" fmla="*/ 1726114 w 12192000"/>
              <a:gd name="connsiteY150" fmla="*/ 979691 h 6858000"/>
              <a:gd name="connsiteX151" fmla="*/ 1733755 w 12192000"/>
              <a:gd name="connsiteY151" fmla="*/ 999231 h 6858000"/>
              <a:gd name="connsiteX152" fmla="*/ 1744857 w 12192000"/>
              <a:gd name="connsiteY152" fmla="*/ 999231 h 6858000"/>
              <a:gd name="connsiteX153" fmla="*/ 1714712 w 12192000"/>
              <a:gd name="connsiteY153" fmla="*/ 924049 h 6858000"/>
              <a:gd name="connsiteX154" fmla="*/ 1709214 w 12192000"/>
              <a:gd name="connsiteY154" fmla="*/ 924049 h 6858000"/>
              <a:gd name="connsiteX155" fmla="*/ 1602397 w 12192000"/>
              <a:gd name="connsiteY155" fmla="*/ 924049 h 6858000"/>
              <a:gd name="connsiteX156" fmla="*/ 1602397 w 12192000"/>
              <a:gd name="connsiteY156" fmla="*/ 999232 h 6858000"/>
              <a:gd name="connsiteX157" fmla="*/ 1649231 w 12192000"/>
              <a:gd name="connsiteY157" fmla="*/ 999232 h 6858000"/>
              <a:gd name="connsiteX158" fmla="*/ 1649231 w 12192000"/>
              <a:gd name="connsiteY158" fmla="*/ 989563 h 6858000"/>
              <a:gd name="connsiteX159" fmla="*/ 1612579 w 12192000"/>
              <a:gd name="connsiteY159" fmla="*/ 989563 h 6858000"/>
              <a:gd name="connsiteX160" fmla="*/ 1612579 w 12192000"/>
              <a:gd name="connsiteY160" fmla="*/ 965863 h 6858000"/>
              <a:gd name="connsiteX161" fmla="*/ 1646486 w 12192000"/>
              <a:gd name="connsiteY161" fmla="*/ 965863 h 6858000"/>
              <a:gd name="connsiteX162" fmla="*/ 1646486 w 12192000"/>
              <a:gd name="connsiteY162" fmla="*/ 956201 h 6858000"/>
              <a:gd name="connsiteX163" fmla="*/ 1612579 w 12192000"/>
              <a:gd name="connsiteY163" fmla="*/ 956201 h 6858000"/>
              <a:gd name="connsiteX164" fmla="*/ 1612579 w 12192000"/>
              <a:gd name="connsiteY164" fmla="*/ 933715 h 6858000"/>
              <a:gd name="connsiteX165" fmla="*/ 1649231 w 12192000"/>
              <a:gd name="connsiteY165" fmla="*/ 933715 h 6858000"/>
              <a:gd name="connsiteX166" fmla="*/ 1649231 w 12192000"/>
              <a:gd name="connsiteY166" fmla="*/ 924049 h 6858000"/>
              <a:gd name="connsiteX167" fmla="*/ 1506920 w 12192000"/>
              <a:gd name="connsiteY167" fmla="*/ 924049 h 6858000"/>
              <a:gd name="connsiteX168" fmla="*/ 1506920 w 12192000"/>
              <a:gd name="connsiteY168" fmla="*/ 999232 h 6858000"/>
              <a:gd name="connsiteX169" fmla="*/ 1517208 w 12192000"/>
              <a:gd name="connsiteY169" fmla="*/ 999232 h 6858000"/>
              <a:gd name="connsiteX170" fmla="*/ 1517208 w 12192000"/>
              <a:gd name="connsiteY170" fmla="*/ 965553 h 6858000"/>
              <a:gd name="connsiteX171" fmla="*/ 1554983 w 12192000"/>
              <a:gd name="connsiteY171" fmla="*/ 965553 h 6858000"/>
              <a:gd name="connsiteX172" fmla="*/ 1554983 w 12192000"/>
              <a:gd name="connsiteY172" fmla="*/ 999232 h 6858000"/>
              <a:gd name="connsiteX173" fmla="*/ 1565155 w 12192000"/>
              <a:gd name="connsiteY173" fmla="*/ 999232 h 6858000"/>
              <a:gd name="connsiteX174" fmla="*/ 1565155 w 12192000"/>
              <a:gd name="connsiteY174" fmla="*/ 924049 h 6858000"/>
              <a:gd name="connsiteX175" fmla="*/ 1554983 w 12192000"/>
              <a:gd name="connsiteY175" fmla="*/ 924049 h 6858000"/>
              <a:gd name="connsiteX176" fmla="*/ 1554983 w 12192000"/>
              <a:gd name="connsiteY176" fmla="*/ 955793 h 6858000"/>
              <a:gd name="connsiteX177" fmla="*/ 1517208 w 12192000"/>
              <a:gd name="connsiteY177" fmla="*/ 955793 h 6858000"/>
              <a:gd name="connsiteX178" fmla="*/ 1517208 w 12192000"/>
              <a:gd name="connsiteY178" fmla="*/ 924049 h 6858000"/>
              <a:gd name="connsiteX179" fmla="*/ 3303214 w 12192000"/>
              <a:gd name="connsiteY179" fmla="*/ 917690 h 6858000"/>
              <a:gd name="connsiteX180" fmla="*/ 3280502 w 12192000"/>
              <a:gd name="connsiteY180" fmla="*/ 938030 h 6858000"/>
              <a:gd name="connsiteX181" fmla="*/ 3291802 w 12192000"/>
              <a:gd name="connsiteY181" fmla="*/ 955938 h 6858000"/>
              <a:gd name="connsiteX182" fmla="*/ 3308003 w 12192000"/>
              <a:gd name="connsiteY182" fmla="*/ 963876 h 6858000"/>
              <a:gd name="connsiteX183" fmla="*/ 3315833 w 12192000"/>
              <a:gd name="connsiteY183" fmla="*/ 974353 h 6858000"/>
              <a:gd name="connsiteX184" fmla="*/ 3301984 w 12192000"/>
              <a:gd name="connsiteY184" fmla="*/ 985757 h 6858000"/>
              <a:gd name="connsiteX185" fmla="*/ 3283960 w 12192000"/>
              <a:gd name="connsiteY185" fmla="*/ 973748 h 6858000"/>
              <a:gd name="connsiteX186" fmla="*/ 3276431 w 12192000"/>
              <a:gd name="connsiteY186" fmla="*/ 979948 h 6858000"/>
              <a:gd name="connsiteX187" fmla="*/ 3302090 w 12192000"/>
              <a:gd name="connsiteY187" fmla="*/ 995423 h 6858000"/>
              <a:gd name="connsiteX188" fmla="*/ 3326934 w 12192000"/>
              <a:gd name="connsiteY188" fmla="*/ 973841 h 6858000"/>
              <a:gd name="connsiteX189" fmla="*/ 3316041 w 12192000"/>
              <a:gd name="connsiteY189" fmla="*/ 956355 h 6858000"/>
              <a:gd name="connsiteX190" fmla="*/ 3297809 w 12192000"/>
              <a:gd name="connsiteY190" fmla="*/ 947092 h 6858000"/>
              <a:gd name="connsiteX191" fmla="*/ 3291395 w 12192000"/>
              <a:gd name="connsiteY191" fmla="*/ 937429 h 6858000"/>
              <a:gd name="connsiteX192" fmla="*/ 3303319 w 12192000"/>
              <a:gd name="connsiteY192" fmla="*/ 927251 h 6858000"/>
              <a:gd name="connsiteX193" fmla="*/ 3318478 w 12192000"/>
              <a:gd name="connsiteY193" fmla="*/ 935295 h 6858000"/>
              <a:gd name="connsiteX194" fmla="*/ 3325307 w 12192000"/>
              <a:gd name="connsiteY194" fmla="*/ 928781 h 6858000"/>
              <a:gd name="connsiteX195" fmla="*/ 3303214 w 12192000"/>
              <a:gd name="connsiteY195" fmla="*/ 917690 h 6858000"/>
              <a:gd name="connsiteX196" fmla="*/ 2679429 w 12192000"/>
              <a:gd name="connsiteY196" fmla="*/ 917690 h 6858000"/>
              <a:gd name="connsiteX197" fmla="*/ 2656718 w 12192000"/>
              <a:gd name="connsiteY197" fmla="*/ 938030 h 6858000"/>
              <a:gd name="connsiteX198" fmla="*/ 2668017 w 12192000"/>
              <a:gd name="connsiteY198" fmla="*/ 955938 h 6858000"/>
              <a:gd name="connsiteX199" fmla="*/ 2684205 w 12192000"/>
              <a:gd name="connsiteY199" fmla="*/ 963876 h 6858000"/>
              <a:gd name="connsiteX200" fmla="*/ 2692047 w 12192000"/>
              <a:gd name="connsiteY200" fmla="*/ 974353 h 6858000"/>
              <a:gd name="connsiteX201" fmla="*/ 2678199 w 12192000"/>
              <a:gd name="connsiteY201" fmla="*/ 985757 h 6858000"/>
              <a:gd name="connsiteX202" fmla="*/ 2660175 w 12192000"/>
              <a:gd name="connsiteY202" fmla="*/ 973748 h 6858000"/>
              <a:gd name="connsiteX203" fmla="*/ 2652647 w 12192000"/>
              <a:gd name="connsiteY203" fmla="*/ 979948 h 6858000"/>
              <a:gd name="connsiteX204" fmla="*/ 2678304 w 12192000"/>
              <a:gd name="connsiteY204" fmla="*/ 995423 h 6858000"/>
              <a:gd name="connsiteX205" fmla="*/ 2703148 w 12192000"/>
              <a:gd name="connsiteY205" fmla="*/ 973841 h 6858000"/>
              <a:gd name="connsiteX206" fmla="*/ 2692255 w 12192000"/>
              <a:gd name="connsiteY206" fmla="*/ 956355 h 6858000"/>
              <a:gd name="connsiteX207" fmla="*/ 2674023 w 12192000"/>
              <a:gd name="connsiteY207" fmla="*/ 947092 h 6858000"/>
              <a:gd name="connsiteX208" fmla="*/ 2667610 w 12192000"/>
              <a:gd name="connsiteY208" fmla="*/ 937429 h 6858000"/>
              <a:gd name="connsiteX209" fmla="*/ 2679522 w 12192000"/>
              <a:gd name="connsiteY209" fmla="*/ 927251 h 6858000"/>
              <a:gd name="connsiteX210" fmla="*/ 2694691 w 12192000"/>
              <a:gd name="connsiteY210" fmla="*/ 935295 h 6858000"/>
              <a:gd name="connsiteX211" fmla="*/ 2701523 w 12192000"/>
              <a:gd name="connsiteY211" fmla="*/ 928781 h 6858000"/>
              <a:gd name="connsiteX212" fmla="*/ 2679429 w 12192000"/>
              <a:gd name="connsiteY212" fmla="*/ 917690 h 6858000"/>
              <a:gd name="connsiteX213" fmla="*/ 2513418 w 12192000"/>
              <a:gd name="connsiteY213" fmla="*/ 917690 h 6858000"/>
              <a:gd name="connsiteX214" fmla="*/ 2474422 w 12192000"/>
              <a:gd name="connsiteY214" fmla="*/ 956862 h 6858000"/>
              <a:gd name="connsiteX215" fmla="*/ 2513116 w 12192000"/>
              <a:gd name="connsiteY215" fmla="*/ 995315 h 6858000"/>
              <a:gd name="connsiteX216" fmla="*/ 2546102 w 12192000"/>
              <a:gd name="connsiteY216" fmla="*/ 979043 h 6858000"/>
              <a:gd name="connsiteX217" fmla="*/ 2538771 w 12192000"/>
              <a:gd name="connsiteY217" fmla="*/ 972833 h 6858000"/>
              <a:gd name="connsiteX218" fmla="*/ 2513524 w 12192000"/>
              <a:gd name="connsiteY218" fmla="*/ 985547 h 6858000"/>
              <a:gd name="connsiteX219" fmla="*/ 2484919 w 12192000"/>
              <a:gd name="connsiteY219" fmla="*/ 956966 h 6858000"/>
              <a:gd name="connsiteX220" fmla="*/ 2513624 w 12192000"/>
              <a:gd name="connsiteY220" fmla="*/ 927562 h 6858000"/>
              <a:gd name="connsiteX221" fmla="*/ 2538367 w 12192000"/>
              <a:gd name="connsiteY221" fmla="*/ 940485 h 6858000"/>
              <a:gd name="connsiteX222" fmla="*/ 2545906 w 12192000"/>
              <a:gd name="connsiteY222" fmla="*/ 934167 h 6858000"/>
              <a:gd name="connsiteX223" fmla="*/ 2513418 w 12192000"/>
              <a:gd name="connsiteY223" fmla="*/ 917690 h 6858000"/>
              <a:gd name="connsiteX224" fmla="*/ 2182430 w 12192000"/>
              <a:gd name="connsiteY224" fmla="*/ 917690 h 6858000"/>
              <a:gd name="connsiteX225" fmla="*/ 2143434 w 12192000"/>
              <a:gd name="connsiteY225" fmla="*/ 956862 h 6858000"/>
              <a:gd name="connsiteX226" fmla="*/ 2182118 w 12192000"/>
              <a:gd name="connsiteY226" fmla="*/ 995315 h 6858000"/>
              <a:gd name="connsiteX227" fmla="*/ 2215114 w 12192000"/>
              <a:gd name="connsiteY227" fmla="*/ 979043 h 6858000"/>
              <a:gd name="connsiteX228" fmla="*/ 2207786 w 12192000"/>
              <a:gd name="connsiteY228" fmla="*/ 972833 h 6858000"/>
              <a:gd name="connsiteX229" fmla="*/ 2182536 w 12192000"/>
              <a:gd name="connsiteY229" fmla="*/ 985547 h 6858000"/>
              <a:gd name="connsiteX230" fmla="*/ 2153921 w 12192000"/>
              <a:gd name="connsiteY230" fmla="*/ 956966 h 6858000"/>
              <a:gd name="connsiteX231" fmla="*/ 2182635 w 12192000"/>
              <a:gd name="connsiteY231" fmla="*/ 927562 h 6858000"/>
              <a:gd name="connsiteX232" fmla="*/ 2207381 w 12192000"/>
              <a:gd name="connsiteY232" fmla="*/ 940485 h 6858000"/>
              <a:gd name="connsiteX233" fmla="*/ 2214918 w 12192000"/>
              <a:gd name="connsiteY233" fmla="*/ 934167 h 6858000"/>
              <a:gd name="connsiteX234" fmla="*/ 2182430 w 12192000"/>
              <a:gd name="connsiteY234" fmla="*/ 917690 h 6858000"/>
              <a:gd name="connsiteX235" fmla="*/ 2087470 w 12192000"/>
              <a:gd name="connsiteY235" fmla="*/ 917690 h 6858000"/>
              <a:gd name="connsiteX236" fmla="*/ 2064758 w 12192000"/>
              <a:gd name="connsiteY236" fmla="*/ 938030 h 6858000"/>
              <a:gd name="connsiteX237" fmla="*/ 2076058 w 12192000"/>
              <a:gd name="connsiteY237" fmla="*/ 955938 h 6858000"/>
              <a:gd name="connsiteX238" fmla="*/ 2092259 w 12192000"/>
              <a:gd name="connsiteY238" fmla="*/ 963876 h 6858000"/>
              <a:gd name="connsiteX239" fmla="*/ 2100089 w 12192000"/>
              <a:gd name="connsiteY239" fmla="*/ 974353 h 6858000"/>
              <a:gd name="connsiteX240" fmla="*/ 2086240 w 12192000"/>
              <a:gd name="connsiteY240" fmla="*/ 985757 h 6858000"/>
              <a:gd name="connsiteX241" fmla="*/ 2068214 w 12192000"/>
              <a:gd name="connsiteY241" fmla="*/ 973748 h 6858000"/>
              <a:gd name="connsiteX242" fmla="*/ 2060688 w 12192000"/>
              <a:gd name="connsiteY242" fmla="*/ 979948 h 6858000"/>
              <a:gd name="connsiteX243" fmla="*/ 2086345 w 12192000"/>
              <a:gd name="connsiteY243" fmla="*/ 995423 h 6858000"/>
              <a:gd name="connsiteX244" fmla="*/ 2111190 w 12192000"/>
              <a:gd name="connsiteY244" fmla="*/ 973841 h 6858000"/>
              <a:gd name="connsiteX245" fmla="*/ 2100297 w 12192000"/>
              <a:gd name="connsiteY245" fmla="*/ 956355 h 6858000"/>
              <a:gd name="connsiteX246" fmla="*/ 2082076 w 12192000"/>
              <a:gd name="connsiteY246" fmla="*/ 947092 h 6858000"/>
              <a:gd name="connsiteX247" fmla="*/ 2075651 w 12192000"/>
              <a:gd name="connsiteY247" fmla="*/ 937429 h 6858000"/>
              <a:gd name="connsiteX248" fmla="*/ 2087559 w 12192000"/>
              <a:gd name="connsiteY248" fmla="*/ 927251 h 6858000"/>
              <a:gd name="connsiteX249" fmla="*/ 2102733 w 12192000"/>
              <a:gd name="connsiteY249" fmla="*/ 935295 h 6858000"/>
              <a:gd name="connsiteX250" fmla="*/ 2109565 w 12192000"/>
              <a:gd name="connsiteY250" fmla="*/ 928781 h 6858000"/>
              <a:gd name="connsiteX251" fmla="*/ 2087470 w 12192000"/>
              <a:gd name="connsiteY251" fmla="*/ 917690 h 6858000"/>
              <a:gd name="connsiteX252" fmla="*/ 1097165 w 12192000"/>
              <a:gd name="connsiteY252" fmla="*/ 822287 h 6858000"/>
              <a:gd name="connsiteX253" fmla="*/ 1048629 w 12192000"/>
              <a:gd name="connsiteY253" fmla="*/ 870787 h 6858000"/>
              <a:gd name="connsiteX254" fmla="*/ 1097165 w 12192000"/>
              <a:gd name="connsiteY254" fmla="*/ 919286 h 6858000"/>
              <a:gd name="connsiteX255" fmla="*/ 1145701 w 12192000"/>
              <a:gd name="connsiteY255" fmla="*/ 870787 h 6858000"/>
              <a:gd name="connsiteX256" fmla="*/ 1097165 w 12192000"/>
              <a:gd name="connsiteY256" fmla="*/ 822287 h 6858000"/>
              <a:gd name="connsiteX257" fmla="*/ 1131959 w 12192000"/>
              <a:gd name="connsiteY257" fmla="*/ 758686 h 6858000"/>
              <a:gd name="connsiteX258" fmla="*/ 1093185 w 12192000"/>
              <a:gd name="connsiteY258" fmla="*/ 797429 h 6858000"/>
              <a:gd name="connsiteX259" fmla="*/ 1094822 w 12192000"/>
              <a:gd name="connsiteY259" fmla="*/ 808566 h 6858000"/>
              <a:gd name="connsiteX260" fmla="*/ 1097102 w 12192000"/>
              <a:gd name="connsiteY260" fmla="*/ 808521 h 6858000"/>
              <a:gd name="connsiteX261" fmla="*/ 1146837 w 12192000"/>
              <a:gd name="connsiteY261" fmla="*/ 833212 h 6858000"/>
              <a:gd name="connsiteX262" fmla="*/ 1170733 w 12192000"/>
              <a:gd name="connsiteY262" fmla="*/ 797429 h 6858000"/>
              <a:gd name="connsiteX263" fmla="*/ 1131959 w 12192000"/>
              <a:gd name="connsiteY263" fmla="*/ 758686 h 6858000"/>
              <a:gd name="connsiteX264" fmla="*/ 1000919 w 12192000"/>
              <a:gd name="connsiteY264" fmla="*/ 714884 h 6858000"/>
              <a:gd name="connsiteX265" fmla="*/ 1250806 w 12192000"/>
              <a:gd name="connsiteY265" fmla="*/ 714884 h 6858000"/>
              <a:gd name="connsiteX266" fmla="*/ 1229633 w 12192000"/>
              <a:gd name="connsiteY266" fmla="*/ 778038 h 6858000"/>
              <a:gd name="connsiteX267" fmla="*/ 1127756 w 12192000"/>
              <a:gd name="connsiteY267" fmla="*/ 949009 h 6858000"/>
              <a:gd name="connsiteX268" fmla="*/ 1000919 w 12192000"/>
              <a:gd name="connsiteY268" fmla="*/ 1063908 h 6858000"/>
              <a:gd name="connsiteX269" fmla="*/ 1000919 w 12192000"/>
              <a:gd name="connsiteY269" fmla="*/ 714884 h 6858000"/>
              <a:gd name="connsiteX270" fmla="*/ 845487 w 12192000"/>
              <a:gd name="connsiteY270" fmla="*/ 634513 h 6858000"/>
              <a:gd name="connsiteX271" fmla="*/ 868801 w 12192000"/>
              <a:gd name="connsiteY271" fmla="*/ 657823 h 6858000"/>
              <a:gd name="connsiteX272" fmla="*/ 868795 w 12192000"/>
              <a:gd name="connsiteY272" fmla="*/ 657784 h 6858000"/>
              <a:gd name="connsiteX273" fmla="*/ 870381 w 12192000"/>
              <a:gd name="connsiteY273" fmla="*/ 659402 h 6858000"/>
              <a:gd name="connsiteX274" fmla="*/ 871025 w 12192000"/>
              <a:gd name="connsiteY274" fmla="*/ 660029 h 6858000"/>
              <a:gd name="connsiteX275" fmla="*/ 872317 w 12192000"/>
              <a:gd name="connsiteY275" fmla="*/ 661476 h 6858000"/>
              <a:gd name="connsiteX276" fmla="*/ 876471 w 12192000"/>
              <a:gd name="connsiteY276" fmla="*/ 690228 h 6858000"/>
              <a:gd name="connsiteX277" fmla="*/ 876471 w 12192000"/>
              <a:gd name="connsiteY277" fmla="*/ 727390 h 6858000"/>
              <a:gd name="connsiteX278" fmla="*/ 876465 w 12192000"/>
              <a:gd name="connsiteY278" fmla="*/ 727390 h 6858000"/>
              <a:gd name="connsiteX279" fmla="*/ 850928 w 12192000"/>
              <a:gd name="connsiteY279" fmla="*/ 701873 h 6858000"/>
              <a:gd name="connsiteX280" fmla="*/ 849544 w 12192000"/>
              <a:gd name="connsiteY280" fmla="*/ 700312 h 6858000"/>
              <a:gd name="connsiteX281" fmla="*/ 845487 w 12192000"/>
              <a:gd name="connsiteY281" fmla="*/ 671656 h 6858000"/>
              <a:gd name="connsiteX282" fmla="*/ 845487 w 12192000"/>
              <a:gd name="connsiteY282" fmla="*/ 634513 h 6858000"/>
              <a:gd name="connsiteX283" fmla="*/ 3055821 w 12192000"/>
              <a:gd name="connsiteY283" fmla="*/ 604392 h 6858000"/>
              <a:gd name="connsiteX284" fmla="*/ 3087592 w 12192000"/>
              <a:gd name="connsiteY284" fmla="*/ 686236 h 6858000"/>
              <a:gd name="connsiteX285" fmla="*/ 3024363 w 12192000"/>
              <a:gd name="connsiteY285" fmla="*/ 686236 h 6858000"/>
              <a:gd name="connsiteX286" fmla="*/ 1550518 w 12192000"/>
              <a:gd name="connsiteY286" fmla="*/ 599409 h 6858000"/>
              <a:gd name="connsiteX287" fmla="*/ 1583541 w 12192000"/>
              <a:gd name="connsiteY287" fmla="*/ 599409 h 6858000"/>
              <a:gd name="connsiteX288" fmla="*/ 1641615 w 12192000"/>
              <a:gd name="connsiteY288" fmla="*/ 620880 h 6858000"/>
              <a:gd name="connsiteX289" fmla="*/ 1663252 w 12192000"/>
              <a:gd name="connsiteY289" fmla="*/ 689669 h 6858000"/>
              <a:gd name="connsiteX290" fmla="*/ 1641615 w 12192000"/>
              <a:gd name="connsiteY290" fmla="*/ 758439 h 6858000"/>
              <a:gd name="connsiteX291" fmla="*/ 1583541 w 12192000"/>
              <a:gd name="connsiteY291" fmla="*/ 779910 h 6858000"/>
              <a:gd name="connsiteX292" fmla="*/ 1550518 w 12192000"/>
              <a:gd name="connsiteY292" fmla="*/ 779910 h 6858000"/>
              <a:gd name="connsiteX293" fmla="*/ 1836482 w 12192000"/>
              <a:gd name="connsiteY293" fmla="*/ 593669 h 6858000"/>
              <a:gd name="connsiteX294" fmla="*/ 1886306 w 12192000"/>
              <a:gd name="connsiteY294" fmla="*/ 616074 h 6858000"/>
              <a:gd name="connsiteX295" fmla="*/ 1909977 w 12192000"/>
              <a:gd name="connsiteY295" fmla="*/ 677998 h 6858000"/>
              <a:gd name="connsiteX296" fmla="*/ 1911539 w 12192000"/>
              <a:gd name="connsiteY296" fmla="*/ 699159 h 6858000"/>
              <a:gd name="connsiteX297" fmla="*/ 1896751 w 12192000"/>
              <a:gd name="connsiteY297" fmla="*/ 754088 h 6858000"/>
              <a:gd name="connsiteX298" fmla="*/ 1855176 w 12192000"/>
              <a:gd name="connsiteY298" fmla="*/ 778511 h 6858000"/>
              <a:gd name="connsiteX299" fmla="*/ 1844585 w 12192000"/>
              <a:gd name="connsiteY299" fmla="*/ 779148 h 6858000"/>
              <a:gd name="connsiteX300" fmla="*/ 1794752 w 12192000"/>
              <a:gd name="connsiteY300" fmla="*/ 756733 h 6858000"/>
              <a:gd name="connsiteX301" fmla="*/ 1771089 w 12192000"/>
              <a:gd name="connsiteY301" fmla="*/ 694809 h 6858000"/>
              <a:gd name="connsiteX302" fmla="*/ 1769527 w 12192000"/>
              <a:gd name="connsiteY302" fmla="*/ 673648 h 6858000"/>
              <a:gd name="connsiteX303" fmla="*/ 1784324 w 12192000"/>
              <a:gd name="connsiteY303" fmla="*/ 618719 h 6858000"/>
              <a:gd name="connsiteX304" fmla="*/ 1825900 w 12192000"/>
              <a:gd name="connsiteY304" fmla="*/ 594286 h 6858000"/>
              <a:gd name="connsiteX305" fmla="*/ 1836482 w 12192000"/>
              <a:gd name="connsiteY305" fmla="*/ 593669 h 6858000"/>
              <a:gd name="connsiteX306" fmla="*/ 3391004 w 12192000"/>
              <a:gd name="connsiteY306" fmla="*/ 586961 h 6858000"/>
              <a:gd name="connsiteX307" fmla="*/ 3391004 w 12192000"/>
              <a:gd name="connsiteY307" fmla="*/ 593199 h 6858000"/>
              <a:gd name="connsiteX308" fmla="*/ 3403465 w 12192000"/>
              <a:gd name="connsiteY308" fmla="*/ 598952 h 6858000"/>
              <a:gd name="connsiteX309" fmla="*/ 3406586 w 12192000"/>
              <a:gd name="connsiteY309" fmla="*/ 616848 h 6858000"/>
              <a:gd name="connsiteX310" fmla="*/ 3406586 w 12192000"/>
              <a:gd name="connsiteY310" fmla="*/ 762477 h 6858000"/>
              <a:gd name="connsiteX311" fmla="*/ 3403465 w 12192000"/>
              <a:gd name="connsiteY311" fmla="*/ 780382 h 6858000"/>
              <a:gd name="connsiteX312" fmla="*/ 3391004 w 12192000"/>
              <a:gd name="connsiteY312" fmla="*/ 786135 h 6858000"/>
              <a:gd name="connsiteX313" fmla="*/ 3391004 w 12192000"/>
              <a:gd name="connsiteY313" fmla="*/ 792354 h 6858000"/>
              <a:gd name="connsiteX314" fmla="*/ 3535821 w 12192000"/>
              <a:gd name="connsiteY314" fmla="*/ 792354 h 6858000"/>
              <a:gd name="connsiteX315" fmla="*/ 3536753 w 12192000"/>
              <a:gd name="connsiteY315" fmla="*/ 786135 h 6858000"/>
              <a:gd name="connsiteX316" fmla="*/ 3541124 w 12192000"/>
              <a:gd name="connsiteY316" fmla="*/ 749098 h 6858000"/>
              <a:gd name="connsiteX317" fmla="*/ 3535202 w 12192000"/>
              <a:gd name="connsiteY317" fmla="*/ 748166 h 6858000"/>
              <a:gd name="connsiteX318" fmla="*/ 3526167 w 12192000"/>
              <a:gd name="connsiteY318" fmla="*/ 773222 h 6858000"/>
              <a:gd name="connsiteX319" fmla="*/ 3507493 w 12192000"/>
              <a:gd name="connsiteY319" fmla="*/ 779907 h 6858000"/>
              <a:gd name="connsiteX320" fmla="*/ 3434601 w 12192000"/>
              <a:gd name="connsiteY320" fmla="*/ 779907 h 6858000"/>
              <a:gd name="connsiteX321" fmla="*/ 3434601 w 12192000"/>
              <a:gd name="connsiteY321" fmla="*/ 694336 h 6858000"/>
              <a:gd name="connsiteX322" fmla="*/ 3477594 w 12192000"/>
              <a:gd name="connsiteY322" fmla="*/ 694336 h 6858000"/>
              <a:gd name="connsiteX323" fmla="*/ 3495497 w 12192000"/>
              <a:gd name="connsiteY323" fmla="*/ 697436 h 6858000"/>
              <a:gd name="connsiteX324" fmla="*/ 3501252 w 12192000"/>
              <a:gd name="connsiteY324" fmla="*/ 709893 h 6858000"/>
              <a:gd name="connsiteX325" fmla="*/ 3507493 w 12192000"/>
              <a:gd name="connsiteY325" fmla="*/ 709893 h 6858000"/>
              <a:gd name="connsiteX326" fmla="*/ 3507493 w 12192000"/>
              <a:gd name="connsiteY326" fmla="*/ 666332 h 6858000"/>
              <a:gd name="connsiteX327" fmla="*/ 3501252 w 12192000"/>
              <a:gd name="connsiteY327" fmla="*/ 666332 h 6858000"/>
              <a:gd name="connsiteX328" fmla="*/ 3495497 w 12192000"/>
              <a:gd name="connsiteY328" fmla="*/ 678770 h 6858000"/>
              <a:gd name="connsiteX329" fmla="*/ 3477594 w 12192000"/>
              <a:gd name="connsiteY329" fmla="*/ 681889 h 6858000"/>
              <a:gd name="connsiteX330" fmla="*/ 3434601 w 12192000"/>
              <a:gd name="connsiteY330" fmla="*/ 681889 h 6858000"/>
              <a:gd name="connsiteX331" fmla="*/ 3434601 w 12192000"/>
              <a:gd name="connsiteY331" fmla="*/ 599409 h 6858000"/>
              <a:gd name="connsiteX332" fmla="*/ 3504365 w 12192000"/>
              <a:gd name="connsiteY332" fmla="*/ 599409 h 6858000"/>
              <a:gd name="connsiteX333" fmla="*/ 3523054 w 12192000"/>
              <a:gd name="connsiteY333" fmla="*/ 606112 h 6858000"/>
              <a:gd name="connsiteX334" fmla="*/ 3532082 w 12192000"/>
              <a:gd name="connsiteY334" fmla="*/ 631159 h 6858000"/>
              <a:gd name="connsiteX335" fmla="*/ 3538004 w 12192000"/>
              <a:gd name="connsiteY335" fmla="*/ 630227 h 6858000"/>
              <a:gd name="connsiteX336" fmla="*/ 3533646 w 12192000"/>
              <a:gd name="connsiteY336" fmla="*/ 593199 h 6858000"/>
              <a:gd name="connsiteX337" fmla="*/ 3532721 w 12192000"/>
              <a:gd name="connsiteY337" fmla="*/ 586961 h 6858000"/>
              <a:gd name="connsiteX338" fmla="*/ 3025935 w 12192000"/>
              <a:gd name="connsiteY338" fmla="*/ 586961 h 6858000"/>
              <a:gd name="connsiteX339" fmla="*/ 3025935 w 12192000"/>
              <a:gd name="connsiteY339" fmla="*/ 593190 h 6858000"/>
              <a:gd name="connsiteX340" fmla="*/ 3038542 w 12192000"/>
              <a:gd name="connsiteY340" fmla="*/ 595367 h 6858000"/>
              <a:gd name="connsiteX341" fmla="*/ 3042122 w 12192000"/>
              <a:gd name="connsiteY341" fmla="*/ 601900 h 6858000"/>
              <a:gd name="connsiteX342" fmla="*/ 3040873 w 12192000"/>
              <a:gd name="connsiteY342" fmla="*/ 609061 h 6858000"/>
              <a:gd name="connsiteX343" fmla="*/ 2981081 w 12192000"/>
              <a:gd name="connsiteY343" fmla="*/ 764335 h 6858000"/>
              <a:gd name="connsiteX344" fmla="*/ 2970025 w 12192000"/>
              <a:gd name="connsiteY344" fmla="*/ 780681 h 6858000"/>
              <a:gd name="connsiteX345" fmla="*/ 2951808 w 12192000"/>
              <a:gd name="connsiteY345" fmla="*/ 786139 h 6858000"/>
              <a:gd name="connsiteX346" fmla="*/ 2951808 w 12192000"/>
              <a:gd name="connsiteY346" fmla="*/ 792358 h 6858000"/>
              <a:gd name="connsiteX347" fmla="*/ 3014704 w 12192000"/>
              <a:gd name="connsiteY347" fmla="*/ 792358 h 6858000"/>
              <a:gd name="connsiteX348" fmla="*/ 3014704 w 12192000"/>
              <a:gd name="connsiteY348" fmla="*/ 786139 h 6858000"/>
              <a:gd name="connsiteX349" fmla="*/ 2996653 w 12192000"/>
              <a:gd name="connsiteY349" fmla="*/ 783648 h 6858000"/>
              <a:gd name="connsiteX350" fmla="*/ 2991355 w 12192000"/>
              <a:gd name="connsiteY350" fmla="*/ 775869 h 6858000"/>
              <a:gd name="connsiteX351" fmla="*/ 2994155 w 12192000"/>
              <a:gd name="connsiteY351" fmla="*/ 764335 h 6858000"/>
              <a:gd name="connsiteX352" fmla="*/ 3019388 w 12192000"/>
              <a:gd name="connsiteY352" fmla="*/ 698693 h 6858000"/>
              <a:gd name="connsiteX353" fmla="*/ 3092266 w 12192000"/>
              <a:gd name="connsiteY353" fmla="*/ 698693 h 6858000"/>
              <a:gd name="connsiteX354" fmla="*/ 3117488 w 12192000"/>
              <a:gd name="connsiteY354" fmla="*/ 764335 h 6858000"/>
              <a:gd name="connsiteX355" fmla="*/ 3120288 w 12192000"/>
              <a:gd name="connsiteY355" fmla="*/ 775869 h 6858000"/>
              <a:gd name="connsiteX356" fmla="*/ 3114990 w 12192000"/>
              <a:gd name="connsiteY356" fmla="*/ 783648 h 6858000"/>
              <a:gd name="connsiteX357" fmla="*/ 3096929 w 12192000"/>
              <a:gd name="connsiteY357" fmla="*/ 786139 h 6858000"/>
              <a:gd name="connsiteX358" fmla="*/ 3096929 w 12192000"/>
              <a:gd name="connsiteY358" fmla="*/ 792358 h 6858000"/>
              <a:gd name="connsiteX359" fmla="*/ 3176657 w 12192000"/>
              <a:gd name="connsiteY359" fmla="*/ 792358 h 6858000"/>
              <a:gd name="connsiteX360" fmla="*/ 3176657 w 12192000"/>
              <a:gd name="connsiteY360" fmla="*/ 786139 h 6858000"/>
              <a:gd name="connsiteX361" fmla="*/ 3158440 w 12192000"/>
              <a:gd name="connsiteY361" fmla="*/ 780681 h 6858000"/>
              <a:gd name="connsiteX362" fmla="*/ 3147385 w 12192000"/>
              <a:gd name="connsiteY362" fmla="*/ 764335 h 6858000"/>
              <a:gd name="connsiteX363" fmla="*/ 3079191 w 12192000"/>
              <a:gd name="connsiteY363" fmla="*/ 586961 h 6858000"/>
              <a:gd name="connsiteX364" fmla="*/ 2328024 w 12192000"/>
              <a:gd name="connsiteY364" fmla="*/ 586961 h 6858000"/>
              <a:gd name="connsiteX365" fmla="*/ 2328024 w 12192000"/>
              <a:gd name="connsiteY365" fmla="*/ 593199 h 6858000"/>
              <a:gd name="connsiteX366" fmla="*/ 2340479 w 12192000"/>
              <a:gd name="connsiteY366" fmla="*/ 598952 h 6858000"/>
              <a:gd name="connsiteX367" fmla="*/ 2343595 w 12192000"/>
              <a:gd name="connsiteY367" fmla="*/ 616838 h 6858000"/>
              <a:gd name="connsiteX368" fmla="*/ 2343595 w 12192000"/>
              <a:gd name="connsiteY368" fmla="*/ 762477 h 6858000"/>
              <a:gd name="connsiteX369" fmla="*/ 2340479 w 12192000"/>
              <a:gd name="connsiteY369" fmla="*/ 780363 h 6858000"/>
              <a:gd name="connsiteX370" fmla="*/ 2328024 w 12192000"/>
              <a:gd name="connsiteY370" fmla="*/ 786135 h 6858000"/>
              <a:gd name="connsiteX371" fmla="*/ 2328024 w 12192000"/>
              <a:gd name="connsiteY371" fmla="*/ 792354 h 6858000"/>
              <a:gd name="connsiteX372" fmla="*/ 2371631 w 12192000"/>
              <a:gd name="connsiteY372" fmla="*/ 792354 h 6858000"/>
              <a:gd name="connsiteX373" fmla="*/ 2371631 w 12192000"/>
              <a:gd name="connsiteY373" fmla="*/ 786135 h 6858000"/>
              <a:gd name="connsiteX374" fmla="*/ 2359175 w 12192000"/>
              <a:gd name="connsiteY374" fmla="*/ 780363 h 6858000"/>
              <a:gd name="connsiteX375" fmla="*/ 2356050 w 12192000"/>
              <a:gd name="connsiteY375" fmla="*/ 762477 h 6858000"/>
              <a:gd name="connsiteX376" fmla="*/ 2356050 w 12192000"/>
              <a:gd name="connsiteY376" fmla="*/ 618398 h 6858000"/>
              <a:gd name="connsiteX377" fmla="*/ 2491249 w 12192000"/>
              <a:gd name="connsiteY377" fmla="*/ 792354 h 6858000"/>
              <a:gd name="connsiteX378" fmla="*/ 2514569 w 12192000"/>
              <a:gd name="connsiteY378" fmla="*/ 792354 h 6858000"/>
              <a:gd name="connsiteX379" fmla="*/ 2514569 w 12192000"/>
              <a:gd name="connsiteY379" fmla="*/ 616838 h 6858000"/>
              <a:gd name="connsiteX380" fmla="*/ 2517685 w 12192000"/>
              <a:gd name="connsiteY380" fmla="*/ 598952 h 6858000"/>
              <a:gd name="connsiteX381" fmla="*/ 2530149 w 12192000"/>
              <a:gd name="connsiteY381" fmla="*/ 593199 h 6858000"/>
              <a:gd name="connsiteX382" fmla="*/ 2530149 w 12192000"/>
              <a:gd name="connsiteY382" fmla="*/ 586961 h 6858000"/>
              <a:gd name="connsiteX383" fmla="*/ 2486552 w 12192000"/>
              <a:gd name="connsiteY383" fmla="*/ 586961 h 6858000"/>
              <a:gd name="connsiteX384" fmla="*/ 2486552 w 12192000"/>
              <a:gd name="connsiteY384" fmla="*/ 593199 h 6858000"/>
              <a:gd name="connsiteX385" fmla="*/ 2498988 w 12192000"/>
              <a:gd name="connsiteY385" fmla="*/ 598952 h 6858000"/>
              <a:gd name="connsiteX386" fmla="*/ 2502114 w 12192000"/>
              <a:gd name="connsiteY386" fmla="*/ 616838 h 6858000"/>
              <a:gd name="connsiteX387" fmla="*/ 2502114 w 12192000"/>
              <a:gd name="connsiteY387" fmla="*/ 760917 h 6858000"/>
              <a:gd name="connsiteX388" fmla="*/ 2366914 w 12192000"/>
              <a:gd name="connsiteY388" fmla="*/ 586961 h 6858000"/>
              <a:gd name="connsiteX389" fmla="*/ 1506920 w 12192000"/>
              <a:gd name="connsiteY389" fmla="*/ 586961 h 6858000"/>
              <a:gd name="connsiteX390" fmla="*/ 1506920 w 12192000"/>
              <a:gd name="connsiteY390" fmla="*/ 593199 h 6858000"/>
              <a:gd name="connsiteX391" fmla="*/ 1519381 w 12192000"/>
              <a:gd name="connsiteY391" fmla="*/ 598952 h 6858000"/>
              <a:gd name="connsiteX392" fmla="*/ 1522488 w 12192000"/>
              <a:gd name="connsiteY392" fmla="*/ 616839 h 6858000"/>
              <a:gd name="connsiteX393" fmla="*/ 1522488 w 12192000"/>
              <a:gd name="connsiteY393" fmla="*/ 762480 h 6858000"/>
              <a:gd name="connsiteX394" fmla="*/ 1519381 w 12192000"/>
              <a:gd name="connsiteY394" fmla="*/ 780386 h 6858000"/>
              <a:gd name="connsiteX395" fmla="*/ 1506920 w 12192000"/>
              <a:gd name="connsiteY395" fmla="*/ 786129 h 6858000"/>
              <a:gd name="connsiteX396" fmla="*/ 1506920 w 12192000"/>
              <a:gd name="connsiteY396" fmla="*/ 792358 h 6858000"/>
              <a:gd name="connsiteX397" fmla="*/ 1589755 w 12192000"/>
              <a:gd name="connsiteY397" fmla="*/ 792358 h 6858000"/>
              <a:gd name="connsiteX398" fmla="*/ 1659684 w 12192000"/>
              <a:gd name="connsiteY398" fmla="*/ 770725 h 6858000"/>
              <a:gd name="connsiteX399" fmla="*/ 1691282 w 12192000"/>
              <a:gd name="connsiteY399" fmla="*/ 689669 h 6858000"/>
              <a:gd name="connsiteX400" fmla="*/ 1674467 w 12192000"/>
              <a:gd name="connsiteY400" fmla="*/ 625407 h 6858000"/>
              <a:gd name="connsiteX401" fmla="*/ 1635077 w 12192000"/>
              <a:gd name="connsiteY401" fmla="*/ 594749 h 6858000"/>
              <a:gd name="connsiteX402" fmla="*/ 1589755 w 12192000"/>
              <a:gd name="connsiteY402" fmla="*/ 586961 h 6858000"/>
              <a:gd name="connsiteX403" fmla="*/ 3173513 w 12192000"/>
              <a:gd name="connsiteY403" fmla="*/ 586961 h 6858000"/>
              <a:gd name="connsiteX404" fmla="*/ 3172577 w 12192000"/>
              <a:gd name="connsiteY404" fmla="*/ 593189 h 6858000"/>
              <a:gd name="connsiteX405" fmla="*/ 3168224 w 12192000"/>
              <a:gd name="connsiteY405" fmla="*/ 630215 h 6858000"/>
              <a:gd name="connsiteX406" fmla="*/ 3174133 w 12192000"/>
              <a:gd name="connsiteY406" fmla="*/ 631146 h 6858000"/>
              <a:gd name="connsiteX407" fmla="*/ 3183170 w 12192000"/>
              <a:gd name="connsiteY407" fmla="*/ 606092 h 6858000"/>
              <a:gd name="connsiteX408" fmla="*/ 3201849 w 12192000"/>
              <a:gd name="connsiteY408" fmla="*/ 599407 h 6858000"/>
              <a:gd name="connsiteX409" fmla="*/ 3243593 w 12192000"/>
              <a:gd name="connsiteY409" fmla="*/ 599407 h 6858000"/>
              <a:gd name="connsiteX410" fmla="*/ 3243593 w 12192000"/>
              <a:gd name="connsiteY410" fmla="*/ 762468 h 6858000"/>
              <a:gd name="connsiteX411" fmla="*/ 3240465 w 12192000"/>
              <a:gd name="connsiteY411" fmla="*/ 780363 h 6858000"/>
              <a:gd name="connsiteX412" fmla="*/ 3228018 w 12192000"/>
              <a:gd name="connsiteY412" fmla="*/ 786115 h 6858000"/>
              <a:gd name="connsiteX413" fmla="*/ 3228018 w 12192000"/>
              <a:gd name="connsiteY413" fmla="*/ 792343 h 6858000"/>
              <a:gd name="connsiteX414" fmla="*/ 3287191 w 12192000"/>
              <a:gd name="connsiteY414" fmla="*/ 792343 h 6858000"/>
              <a:gd name="connsiteX415" fmla="*/ 3287191 w 12192000"/>
              <a:gd name="connsiteY415" fmla="*/ 786115 h 6858000"/>
              <a:gd name="connsiteX416" fmla="*/ 3274735 w 12192000"/>
              <a:gd name="connsiteY416" fmla="*/ 780363 h 6858000"/>
              <a:gd name="connsiteX417" fmla="*/ 3271607 w 12192000"/>
              <a:gd name="connsiteY417" fmla="*/ 762468 h 6858000"/>
              <a:gd name="connsiteX418" fmla="*/ 3271607 w 12192000"/>
              <a:gd name="connsiteY418" fmla="*/ 599407 h 6858000"/>
              <a:gd name="connsiteX419" fmla="*/ 3313360 w 12192000"/>
              <a:gd name="connsiteY419" fmla="*/ 599407 h 6858000"/>
              <a:gd name="connsiteX420" fmla="*/ 3332030 w 12192000"/>
              <a:gd name="connsiteY420" fmla="*/ 606092 h 6858000"/>
              <a:gd name="connsiteX421" fmla="*/ 3341068 w 12192000"/>
              <a:gd name="connsiteY421" fmla="*/ 631146 h 6858000"/>
              <a:gd name="connsiteX422" fmla="*/ 3346985 w 12192000"/>
              <a:gd name="connsiteY422" fmla="*/ 630215 h 6858000"/>
              <a:gd name="connsiteX423" fmla="*/ 3342631 w 12192000"/>
              <a:gd name="connsiteY423" fmla="*/ 593189 h 6858000"/>
              <a:gd name="connsiteX424" fmla="*/ 3341680 w 12192000"/>
              <a:gd name="connsiteY424" fmla="*/ 586961 h 6858000"/>
              <a:gd name="connsiteX425" fmla="*/ 2772516 w 12192000"/>
              <a:gd name="connsiteY425" fmla="*/ 586961 h 6858000"/>
              <a:gd name="connsiteX426" fmla="*/ 2771573 w 12192000"/>
              <a:gd name="connsiteY426" fmla="*/ 593189 h 6858000"/>
              <a:gd name="connsiteX427" fmla="*/ 2767219 w 12192000"/>
              <a:gd name="connsiteY427" fmla="*/ 630215 h 6858000"/>
              <a:gd name="connsiteX428" fmla="*/ 2773129 w 12192000"/>
              <a:gd name="connsiteY428" fmla="*/ 631146 h 6858000"/>
              <a:gd name="connsiteX429" fmla="*/ 2782174 w 12192000"/>
              <a:gd name="connsiteY429" fmla="*/ 606092 h 6858000"/>
              <a:gd name="connsiteX430" fmla="*/ 2800845 w 12192000"/>
              <a:gd name="connsiteY430" fmla="*/ 599407 h 6858000"/>
              <a:gd name="connsiteX431" fmla="*/ 2842589 w 12192000"/>
              <a:gd name="connsiteY431" fmla="*/ 599407 h 6858000"/>
              <a:gd name="connsiteX432" fmla="*/ 2842589 w 12192000"/>
              <a:gd name="connsiteY432" fmla="*/ 762468 h 6858000"/>
              <a:gd name="connsiteX433" fmla="*/ 2839461 w 12192000"/>
              <a:gd name="connsiteY433" fmla="*/ 780363 h 6858000"/>
              <a:gd name="connsiteX434" fmla="*/ 2827013 w 12192000"/>
              <a:gd name="connsiteY434" fmla="*/ 786115 h 6858000"/>
              <a:gd name="connsiteX435" fmla="*/ 2827013 w 12192000"/>
              <a:gd name="connsiteY435" fmla="*/ 792343 h 6858000"/>
              <a:gd name="connsiteX436" fmla="*/ 2886187 w 12192000"/>
              <a:gd name="connsiteY436" fmla="*/ 792343 h 6858000"/>
              <a:gd name="connsiteX437" fmla="*/ 2886187 w 12192000"/>
              <a:gd name="connsiteY437" fmla="*/ 786115 h 6858000"/>
              <a:gd name="connsiteX438" fmla="*/ 2873732 w 12192000"/>
              <a:gd name="connsiteY438" fmla="*/ 780363 h 6858000"/>
              <a:gd name="connsiteX439" fmla="*/ 2870603 w 12192000"/>
              <a:gd name="connsiteY439" fmla="*/ 762468 h 6858000"/>
              <a:gd name="connsiteX440" fmla="*/ 2870603 w 12192000"/>
              <a:gd name="connsiteY440" fmla="*/ 599407 h 6858000"/>
              <a:gd name="connsiteX441" fmla="*/ 2912356 w 12192000"/>
              <a:gd name="connsiteY441" fmla="*/ 599407 h 6858000"/>
              <a:gd name="connsiteX442" fmla="*/ 2931026 w 12192000"/>
              <a:gd name="connsiteY442" fmla="*/ 606092 h 6858000"/>
              <a:gd name="connsiteX443" fmla="*/ 2940063 w 12192000"/>
              <a:gd name="connsiteY443" fmla="*/ 631146 h 6858000"/>
              <a:gd name="connsiteX444" fmla="*/ 2945981 w 12192000"/>
              <a:gd name="connsiteY444" fmla="*/ 630215 h 6858000"/>
              <a:gd name="connsiteX445" fmla="*/ 2941628 w 12192000"/>
              <a:gd name="connsiteY445" fmla="*/ 593189 h 6858000"/>
              <a:gd name="connsiteX446" fmla="*/ 2940676 w 12192000"/>
              <a:gd name="connsiteY446" fmla="*/ 586961 h 6858000"/>
              <a:gd name="connsiteX447" fmla="*/ 1952480 w 12192000"/>
              <a:gd name="connsiteY447" fmla="*/ 586961 h 6858000"/>
              <a:gd name="connsiteX448" fmla="*/ 1952480 w 12192000"/>
              <a:gd name="connsiteY448" fmla="*/ 593189 h 6858000"/>
              <a:gd name="connsiteX449" fmla="*/ 1970227 w 12192000"/>
              <a:gd name="connsiteY449" fmla="*/ 598780 h 6858000"/>
              <a:gd name="connsiteX450" fmla="*/ 1980505 w 12192000"/>
              <a:gd name="connsiteY450" fmla="*/ 615287 h 6858000"/>
              <a:gd name="connsiteX451" fmla="*/ 2039684 w 12192000"/>
              <a:gd name="connsiteY451" fmla="*/ 792342 h 6858000"/>
              <a:gd name="connsiteX452" fmla="*/ 2068951 w 12192000"/>
              <a:gd name="connsiteY452" fmla="*/ 792342 h 6858000"/>
              <a:gd name="connsiteX453" fmla="*/ 2126582 w 12192000"/>
              <a:gd name="connsiteY453" fmla="*/ 607490 h 6858000"/>
              <a:gd name="connsiteX454" fmla="*/ 2183873 w 12192000"/>
              <a:gd name="connsiteY454" fmla="*/ 792342 h 6858000"/>
              <a:gd name="connsiteX455" fmla="*/ 2213140 w 12192000"/>
              <a:gd name="connsiteY455" fmla="*/ 792342 h 6858000"/>
              <a:gd name="connsiteX456" fmla="*/ 2272626 w 12192000"/>
              <a:gd name="connsiteY456" fmla="*/ 615287 h 6858000"/>
              <a:gd name="connsiteX457" fmla="*/ 2283243 w 12192000"/>
              <a:gd name="connsiteY457" fmla="*/ 598637 h 6858000"/>
              <a:gd name="connsiteX458" fmla="*/ 2300974 w 12192000"/>
              <a:gd name="connsiteY458" fmla="*/ 593189 h 6858000"/>
              <a:gd name="connsiteX459" fmla="*/ 2300974 w 12192000"/>
              <a:gd name="connsiteY459" fmla="*/ 586961 h 6858000"/>
              <a:gd name="connsiteX460" fmla="*/ 2238051 w 12192000"/>
              <a:gd name="connsiteY460" fmla="*/ 586961 h 6858000"/>
              <a:gd name="connsiteX461" fmla="*/ 2238051 w 12192000"/>
              <a:gd name="connsiteY461" fmla="*/ 593189 h 6858000"/>
              <a:gd name="connsiteX462" fmla="*/ 2256589 w 12192000"/>
              <a:gd name="connsiteY462" fmla="*/ 595984 h 6858000"/>
              <a:gd name="connsiteX463" fmla="*/ 2262043 w 12192000"/>
              <a:gd name="connsiteY463" fmla="*/ 604390 h 6858000"/>
              <a:gd name="connsiteX464" fmla="*/ 2259542 w 12192000"/>
              <a:gd name="connsiteY464" fmla="*/ 615287 h 6858000"/>
              <a:gd name="connsiteX465" fmla="*/ 2206929 w 12192000"/>
              <a:gd name="connsiteY465" fmla="*/ 772118 h 6858000"/>
              <a:gd name="connsiteX466" fmla="*/ 2149314 w 12192000"/>
              <a:gd name="connsiteY466" fmla="*/ 586961 h 6858000"/>
              <a:gd name="connsiteX467" fmla="*/ 2120031 w 12192000"/>
              <a:gd name="connsiteY467" fmla="*/ 586961 h 6858000"/>
              <a:gd name="connsiteX468" fmla="*/ 2062110 w 12192000"/>
              <a:gd name="connsiteY468" fmla="*/ 772118 h 6858000"/>
              <a:gd name="connsiteX469" fmla="*/ 2010094 w 12192000"/>
              <a:gd name="connsiteY469" fmla="*/ 615287 h 6858000"/>
              <a:gd name="connsiteX470" fmla="*/ 2007916 w 12192000"/>
              <a:gd name="connsiteY470" fmla="*/ 604694 h 6858000"/>
              <a:gd name="connsiteX471" fmla="*/ 2013208 w 12192000"/>
              <a:gd name="connsiteY471" fmla="*/ 595984 h 6858000"/>
              <a:gd name="connsiteX472" fmla="*/ 2031891 w 12192000"/>
              <a:gd name="connsiteY472" fmla="*/ 593189 h 6858000"/>
              <a:gd name="connsiteX473" fmla="*/ 2031891 w 12192000"/>
              <a:gd name="connsiteY473" fmla="*/ 586961 h 6858000"/>
              <a:gd name="connsiteX474" fmla="*/ 2652478 w 12192000"/>
              <a:gd name="connsiteY474" fmla="*/ 580601 h 6858000"/>
              <a:gd name="connsiteX475" fmla="*/ 2595943 w 12192000"/>
              <a:gd name="connsiteY475" fmla="*/ 594140 h 6858000"/>
              <a:gd name="connsiteX476" fmla="*/ 2573380 w 12192000"/>
              <a:gd name="connsiteY476" fmla="*/ 635061 h 6858000"/>
              <a:gd name="connsiteX477" fmla="*/ 2582564 w 12192000"/>
              <a:gd name="connsiteY477" fmla="*/ 663373 h 6858000"/>
              <a:gd name="connsiteX478" fmla="*/ 2605455 w 12192000"/>
              <a:gd name="connsiteY478" fmla="*/ 680341 h 6858000"/>
              <a:gd name="connsiteX479" fmla="*/ 2644071 w 12192000"/>
              <a:gd name="connsiteY479" fmla="*/ 694175 h 6858000"/>
              <a:gd name="connsiteX480" fmla="*/ 2653095 w 12192000"/>
              <a:gd name="connsiteY480" fmla="*/ 696976 h 6858000"/>
              <a:gd name="connsiteX481" fmla="*/ 2682840 w 12192000"/>
              <a:gd name="connsiteY481" fmla="*/ 707870 h 6858000"/>
              <a:gd name="connsiteX482" fmla="*/ 2699974 w 12192000"/>
              <a:gd name="connsiteY482" fmla="*/ 720635 h 6858000"/>
              <a:gd name="connsiteX483" fmla="*/ 2706348 w 12192000"/>
              <a:gd name="connsiteY483" fmla="*/ 740239 h 6858000"/>
              <a:gd name="connsiteX484" fmla="*/ 2647315 w 12192000"/>
              <a:gd name="connsiteY484" fmla="*/ 779758 h 6858000"/>
              <a:gd name="connsiteX485" fmla="*/ 2584018 w 12192000"/>
              <a:gd name="connsiteY485" fmla="*/ 738936 h 6858000"/>
              <a:gd name="connsiteX486" fmla="*/ 2577857 w 12192000"/>
              <a:gd name="connsiteY486" fmla="*/ 739866 h 6858000"/>
              <a:gd name="connsiteX487" fmla="*/ 2569900 w 12192000"/>
              <a:gd name="connsiteY487" fmla="*/ 775399 h 6858000"/>
              <a:gd name="connsiteX488" fmla="*/ 2652143 w 12192000"/>
              <a:gd name="connsiteY488" fmla="*/ 792210 h 6858000"/>
              <a:gd name="connsiteX489" fmla="*/ 2712440 w 12192000"/>
              <a:gd name="connsiteY489" fmla="*/ 778985 h 6858000"/>
              <a:gd name="connsiteX490" fmla="*/ 2734386 w 12192000"/>
              <a:gd name="connsiteY490" fmla="*/ 734321 h 6858000"/>
              <a:gd name="connsiteX491" fmla="*/ 2724266 w 12192000"/>
              <a:gd name="connsiteY491" fmla="*/ 702893 h 6858000"/>
              <a:gd name="connsiteX492" fmla="*/ 2698885 w 12192000"/>
              <a:gd name="connsiteY492" fmla="*/ 684535 h 6858000"/>
              <a:gd name="connsiteX493" fmla="*/ 2653095 w 12192000"/>
              <a:gd name="connsiteY493" fmla="*/ 668350 h 6858000"/>
              <a:gd name="connsiteX494" fmla="*/ 2625543 w 12192000"/>
              <a:gd name="connsiteY494" fmla="*/ 658554 h 6858000"/>
              <a:gd name="connsiteX495" fmla="*/ 2608250 w 12192000"/>
              <a:gd name="connsiteY495" fmla="*/ 646729 h 6858000"/>
              <a:gd name="connsiteX496" fmla="*/ 2601396 w 12192000"/>
              <a:gd name="connsiteY496" fmla="*/ 628527 h 6858000"/>
              <a:gd name="connsiteX497" fmla="*/ 2614174 w 12192000"/>
              <a:gd name="connsiteY497" fmla="*/ 602232 h 6858000"/>
              <a:gd name="connsiteX498" fmla="*/ 2652166 w 12192000"/>
              <a:gd name="connsiteY498" fmla="*/ 593043 h 6858000"/>
              <a:gd name="connsiteX499" fmla="*/ 2713231 w 12192000"/>
              <a:gd name="connsiteY499" fmla="*/ 630202 h 6858000"/>
              <a:gd name="connsiteX500" fmla="*/ 2719385 w 12192000"/>
              <a:gd name="connsiteY500" fmla="*/ 629261 h 6858000"/>
              <a:gd name="connsiteX501" fmla="*/ 2724403 w 12192000"/>
              <a:gd name="connsiteY501" fmla="*/ 593915 h 6858000"/>
              <a:gd name="connsiteX502" fmla="*/ 2652478 w 12192000"/>
              <a:gd name="connsiteY502" fmla="*/ 580601 h 6858000"/>
              <a:gd name="connsiteX503" fmla="*/ 1840524 w 12192000"/>
              <a:gd name="connsiteY503" fmla="*/ 580601 h 6858000"/>
              <a:gd name="connsiteX504" fmla="*/ 1788684 w 12192000"/>
              <a:gd name="connsiteY504" fmla="*/ 594286 h 6858000"/>
              <a:gd name="connsiteX505" fmla="*/ 1754412 w 12192000"/>
              <a:gd name="connsiteY505" fmla="*/ 631945 h 6858000"/>
              <a:gd name="connsiteX506" fmla="*/ 1742430 w 12192000"/>
              <a:gd name="connsiteY506" fmla="*/ 686394 h 6858000"/>
              <a:gd name="connsiteX507" fmla="*/ 1754412 w 12192000"/>
              <a:gd name="connsiteY507" fmla="*/ 740853 h 6858000"/>
              <a:gd name="connsiteX508" fmla="*/ 1788684 w 12192000"/>
              <a:gd name="connsiteY508" fmla="*/ 778511 h 6858000"/>
              <a:gd name="connsiteX509" fmla="*/ 1840524 w 12192000"/>
              <a:gd name="connsiteY509" fmla="*/ 792207 h 6858000"/>
              <a:gd name="connsiteX510" fmla="*/ 1892391 w 12192000"/>
              <a:gd name="connsiteY510" fmla="*/ 778511 h 6858000"/>
              <a:gd name="connsiteX511" fmla="*/ 1926636 w 12192000"/>
              <a:gd name="connsiteY511" fmla="*/ 740853 h 6858000"/>
              <a:gd name="connsiteX512" fmla="*/ 1938636 w 12192000"/>
              <a:gd name="connsiteY512" fmla="*/ 686394 h 6858000"/>
              <a:gd name="connsiteX513" fmla="*/ 1926636 w 12192000"/>
              <a:gd name="connsiteY513" fmla="*/ 631945 h 6858000"/>
              <a:gd name="connsiteX514" fmla="*/ 1892391 w 12192000"/>
              <a:gd name="connsiteY514" fmla="*/ 594286 h 6858000"/>
              <a:gd name="connsiteX515" fmla="*/ 1840524 w 12192000"/>
              <a:gd name="connsiteY515" fmla="*/ 580601 h 6858000"/>
              <a:gd name="connsiteX516" fmla="*/ 1227767 w 12192000"/>
              <a:gd name="connsiteY516" fmla="*/ 561521 h 6858000"/>
              <a:gd name="connsiteX517" fmla="*/ 1206852 w 12192000"/>
              <a:gd name="connsiteY517" fmla="*/ 573572 h 6858000"/>
              <a:gd name="connsiteX518" fmla="*/ 1206852 w 12192000"/>
              <a:gd name="connsiteY518" fmla="*/ 631235 h 6858000"/>
              <a:gd name="connsiteX519" fmla="*/ 1144106 w 12192000"/>
              <a:gd name="connsiteY519" fmla="*/ 649969 h 6858000"/>
              <a:gd name="connsiteX520" fmla="*/ 1227767 w 12192000"/>
              <a:gd name="connsiteY520" fmla="*/ 649969 h 6858000"/>
              <a:gd name="connsiteX521" fmla="*/ 1048629 w 12192000"/>
              <a:gd name="connsiteY521" fmla="*/ 561521 h 6858000"/>
              <a:gd name="connsiteX522" fmla="*/ 1048629 w 12192000"/>
              <a:gd name="connsiteY522" fmla="*/ 649969 h 6858000"/>
              <a:gd name="connsiteX523" fmla="*/ 1132290 w 12192000"/>
              <a:gd name="connsiteY523" fmla="*/ 649969 h 6858000"/>
              <a:gd name="connsiteX524" fmla="*/ 1069544 w 12192000"/>
              <a:gd name="connsiteY524" fmla="*/ 631235 h 6858000"/>
              <a:gd name="connsiteX525" fmla="*/ 1069544 w 12192000"/>
              <a:gd name="connsiteY525" fmla="*/ 573572 h 6858000"/>
              <a:gd name="connsiteX526" fmla="*/ 1192907 w 12192000"/>
              <a:gd name="connsiteY526" fmla="*/ 548800 h 6858000"/>
              <a:gd name="connsiteX527" fmla="*/ 1152536 w 12192000"/>
              <a:gd name="connsiteY527" fmla="*/ 571847 h 6858000"/>
              <a:gd name="connsiteX528" fmla="*/ 1144107 w 12192000"/>
              <a:gd name="connsiteY528" fmla="*/ 586363 h 6858000"/>
              <a:gd name="connsiteX529" fmla="*/ 1144107 w 12192000"/>
              <a:gd name="connsiteY529" fmla="*/ 648184 h 6858000"/>
              <a:gd name="connsiteX530" fmla="*/ 1192907 w 12192000"/>
              <a:gd name="connsiteY530" fmla="*/ 620936 h 6858000"/>
              <a:gd name="connsiteX531" fmla="*/ 1192907 w 12192000"/>
              <a:gd name="connsiteY531" fmla="*/ 548800 h 6858000"/>
              <a:gd name="connsiteX532" fmla="*/ 1086820 w 12192000"/>
              <a:gd name="connsiteY532" fmla="*/ 548800 h 6858000"/>
              <a:gd name="connsiteX533" fmla="*/ 1086820 w 12192000"/>
              <a:gd name="connsiteY533" fmla="*/ 620936 h 6858000"/>
              <a:gd name="connsiteX534" fmla="*/ 1135621 w 12192000"/>
              <a:gd name="connsiteY534" fmla="*/ 648184 h 6858000"/>
              <a:gd name="connsiteX535" fmla="*/ 1135621 w 12192000"/>
              <a:gd name="connsiteY535" fmla="*/ 586363 h 6858000"/>
              <a:gd name="connsiteX536" fmla="*/ 1127191 w 12192000"/>
              <a:gd name="connsiteY536" fmla="*/ 571847 h 6858000"/>
              <a:gd name="connsiteX537" fmla="*/ 852511 w 12192000"/>
              <a:gd name="connsiteY537" fmla="*/ 536079 h 6858000"/>
              <a:gd name="connsiteX538" fmla="*/ 806753 w 12192000"/>
              <a:gd name="connsiteY538" fmla="*/ 574593 h 6858000"/>
              <a:gd name="connsiteX539" fmla="*/ 830837 w 12192000"/>
              <a:gd name="connsiteY539" fmla="*/ 619880 h 6858000"/>
              <a:gd name="connsiteX540" fmla="*/ 845481 w 12192000"/>
              <a:gd name="connsiteY540" fmla="*/ 634513 h 6858000"/>
              <a:gd name="connsiteX541" fmla="*/ 812073 w 12192000"/>
              <a:gd name="connsiteY541" fmla="*/ 659287 h 6858000"/>
              <a:gd name="connsiteX542" fmla="*/ 830831 w 12192000"/>
              <a:gd name="connsiteY542" fmla="*/ 728246 h 6858000"/>
              <a:gd name="connsiteX543" fmla="*/ 845487 w 12192000"/>
              <a:gd name="connsiteY543" fmla="*/ 742879 h 6858000"/>
              <a:gd name="connsiteX544" fmla="*/ 871025 w 12192000"/>
              <a:gd name="connsiteY544" fmla="*/ 768396 h 6858000"/>
              <a:gd name="connsiteX545" fmla="*/ 872409 w 12192000"/>
              <a:gd name="connsiteY545" fmla="*/ 769956 h 6858000"/>
              <a:gd name="connsiteX546" fmla="*/ 876465 w 12192000"/>
              <a:gd name="connsiteY546" fmla="*/ 798612 h 6858000"/>
              <a:gd name="connsiteX547" fmla="*/ 876465 w 12192000"/>
              <a:gd name="connsiteY547" fmla="*/ 835756 h 6858000"/>
              <a:gd name="connsiteX548" fmla="*/ 853151 w 12192000"/>
              <a:gd name="connsiteY548" fmla="*/ 812465 h 6858000"/>
              <a:gd name="connsiteX549" fmla="*/ 853157 w 12192000"/>
              <a:gd name="connsiteY549" fmla="*/ 812484 h 6858000"/>
              <a:gd name="connsiteX550" fmla="*/ 851577 w 12192000"/>
              <a:gd name="connsiteY550" fmla="*/ 810886 h 6858000"/>
              <a:gd name="connsiteX551" fmla="*/ 850928 w 12192000"/>
              <a:gd name="connsiteY551" fmla="*/ 810239 h 6858000"/>
              <a:gd name="connsiteX552" fmla="*/ 849635 w 12192000"/>
              <a:gd name="connsiteY552" fmla="*/ 808793 h 6858000"/>
              <a:gd name="connsiteX553" fmla="*/ 845481 w 12192000"/>
              <a:gd name="connsiteY553" fmla="*/ 780041 h 6858000"/>
              <a:gd name="connsiteX554" fmla="*/ 845481 w 12192000"/>
              <a:gd name="connsiteY554" fmla="*/ 742879 h 6858000"/>
              <a:gd name="connsiteX555" fmla="*/ 812073 w 12192000"/>
              <a:gd name="connsiteY555" fmla="*/ 767634 h 6858000"/>
              <a:gd name="connsiteX556" fmla="*/ 830831 w 12192000"/>
              <a:gd name="connsiteY556" fmla="*/ 836593 h 6858000"/>
              <a:gd name="connsiteX557" fmla="*/ 871599 w 12192000"/>
              <a:gd name="connsiteY557" fmla="*/ 877333 h 6858000"/>
              <a:gd name="connsiteX558" fmla="*/ 876465 w 12192000"/>
              <a:gd name="connsiteY558" fmla="*/ 944122 h 6858000"/>
              <a:gd name="connsiteX559" fmla="*/ 907455 w 12192000"/>
              <a:gd name="connsiteY559" fmla="*/ 889796 h 6858000"/>
              <a:gd name="connsiteX560" fmla="*/ 891116 w 12192000"/>
              <a:gd name="connsiteY560" fmla="*/ 850389 h 6858000"/>
              <a:gd name="connsiteX561" fmla="*/ 876471 w 12192000"/>
              <a:gd name="connsiteY561" fmla="*/ 835756 h 6858000"/>
              <a:gd name="connsiteX562" fmla="*/ 909879 w 12192000"/>
              <a:gd name="connsiteY562" fmla="*/ 811000 h 6858000"/>
              <a:gd name="connsiteX563" fmla="*/ 891116 w 12192000"/>
              <a:gd name="connsiteY563" fmla="*/ 742042 h 6858000"/>
              <a:gd name="connsiteX564" fmla="*/ 876471 w 12192000"/>
              <a:gd name="connsiteY564" fmla="*/ 727390 h 6858000"/>
              <a:gd name="connsiteX565" fmla="*/ 909874 w 12192000"/>
              <a:gd name="connsiteY565" fmla="*/ 702634 h 6858000"/>
              <a:gd name="connsiteX566" fmla="*/ 891116 w 12192000"/>
              <a:gd name="connsiteY566" fmla="*/ 633675 h 6858000"/>
              <a:gd name="connsiteX567" fmla="*/ 849945 w 12192000"/>
              <a:gd name="connsiteY567" fmla="*/ 591528 h 6858000"/>
              <a:gd name="connsiteX568" fmla="*/ 848670 w 12192000"/>
              <a:gd name="connsiteY568" fmla="*/ 574041 h 6858000"/>
              <a:gd name="connsiteX569" fmla="*/ 870852 w 12192000"/>
              <a:gd name="connsiteY569" fmla="*/ 580320 h 6858000"/>
              <a:gd name="connsiteX570" fmla="*/ 903744 w 12192000"/>
              <a:gd name="connsiteY570" fmla="*/ 578380 h 6858000"/>
              <a:gd name="connsiteX571" fmla="*/ 919101 w 12192000"/>
              <a:gd name="connsiteY571" fmla="*/ 564222 h 6858000"/>
              <a:gd name="connsiteX572" fmla="*/ 914108 w 12192000"/>
              <a:gd name="connsiteY572" fmla="*/ 553700 h 6858000"/>
              <a:gd name="connsiteX573" fmla="*/ 898889 w 12192000"/>
              <a:gd name="connsiteY573" fmla="*/ 548866 h 6858000"/>
              <a:gd name="connsiteX574" fmla="*/ 869175 w 12192000"/>
              <a:gd name="connsiteY574" fmla="*/ 538059 h 6858000"/>
              <a:gd name="connsiteX575" fmla="*/ 852511 w 12192000"/>
              <a:gd name="connsiteY575" fmla="*/ 536079 h 6858000"/>
              <a:gd name="connsiteX576" fmla="*/ 1000919 w 12192000"/>
              <a:gd name="connsiteY576" fmla="*/ 502059 h 6858000"/>
              <a:gd name="connsiteX577" fmla="*/ 1275910 w 12192000"/>
              <a:gd name="connsiteY577" fmla="*/ 502059 h 6858000"/>
              <a:gd name="connsiteX578" fmla="*/ 1275910 w 12192000"/>
              <a:gd name="connsiteY578" fmla="*/ 525279 h 6858000"/>
              <a:gd name="connsiteX579" fmla="*/ 1256802 w 12192000"/>
              <a:gd name="connsiteY579" fmla="*/ 691664 h 6858000"/>
              <a:gd name="connsiteX580" fmla="*/ 1000919 w 12192000"/>
              <a:gd name="connsiteY580" fmla="*/ 691664 h 6858000"/>
              <a:gd name="connsiteX581" fmla="*/ 1000919 w 12192000"/>
              <a:gd name="connsiteY581" fmla="*/ 502059 h 6858000"/>
              <a:gd name="connsiteX582" fmla="*/ 702689 w 12192000"/>
              <a:gd name="connsiteY582" fmla="*/ 502059 h 6858000"/>
              <a:gd name="connsiteX583" fmla="*/ 977680 w 12192000"/>
              <a:gd name="connsiteY583" fmla="*/ 502059 h 6858000"/>
              <a:gd name="connsiteX584" fmla="*/ 977680 w 12192000"/>
              <a:gd name="connsiteY584" fmla="*/ 1063908 h 6858000"/>
              <a:gd name="connsiteX585" fmla="*/ 850843 w 12192000"/>
              <a:gd name="connsiteY585" fmla="*/ 949009 h 6858000"/>
              <a:gd name="connsiteX586" fmla="*/ 748965 w 12192000"/>
              <a:gd name="connsiteY586" fmla="*/ 778038 h 6858000"/>
              <a:gd name="connsiteX587" fmla="*/ 702689 w 12192000"/>
              <a:gd name="connsiteY587" fmla="*/ 525279 h 6858000"/>
              <a:gd name="connsiteX588" fmla="*/ 702689 w 12192000"/>
              <a:gd name="connsiteY588" fmla="*/ 502059 h 6858000"/>
              <a:gd name="connsiteX589" fmla="*/ 679450 w 12192000"/>
              <a:gd name="connsiteY589" fmla="*/ 478838 h 6858000"/>
              <a:gd name="connsiteX590" fmla="*/ 679450 w 12192000"/>
              <a:gd name="connsiteY590" fmla="*/ 525279 h 6858000"/>
              <a:gd name="connsiteX591" fmla="*/ 989299 w 12192000"/>
              <a:gd name="connsiteY591" fmla="*/ 1098050 h 6858000"/>
              <a:gd name="connsiteX592" fmla="*/ 1299148 w 12192000"/>
              <a:gd name="connsiteY592" fmla="*/ 525279 h 6858000"/>
              <a:gd name="connsiteX593" fmla="*/ 1299148 w 12192000"/>
              <a:gd name="connsiteY593" fmla="*/ 478838 h 6858000"/>
              <a:gd name="connsiteX594" fmla="*/ 0 w 12192000"/>
              <a:gd name="connsiteY594" fmla="*/ 0 h 6858000"/>
              <a:gd name="connsiteX595" fmla="*/ 12192000 w 12192000"/>
              <a:gd name="connsiteY595" fmla="*/ 0 h 6858000"/>
              <a:gd name="connsiteX596" fmla="*/ 12192000 w 12192000"/>
              <a:gd name="connsiteY596" fmla="*/ 6858000 h 6858000"/>
              <a:gd name="connsiteX597" fmla="*/ 0 w 12192000"/>
              <a:gd name="connsiteY59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</a:cxnLst>
            <a:rect l="l" t="t" r="r" b="b"/>
            <a:pathLst>
              <a:path w="12192000" h="6858000">
                <a:moveTo>
                  <a:pt x="1711873" y="941745"/>
                </a:moveTo>
                <a:lnTo>
                  <a:pt x="1722657" y="970130"/>
                </a:lnTo>
                <a:cubicBezTo>
                  <a:pt x="1722657" y="970130"/>
                  <a:pt x="1700967" y="970130"/>
                  <a:pt x="1700967" y="970130"/>
                </a:cubicBezTo>
                <a:close/>
                <a:moveTo>
                  <a:pt x="3210232" y="933717"/>
                </a:moveTo>
                <a:lnTo>
                  <a:pt x="3225705" y="933717"/>
                </a:lnTo>
                <a:cubicBezTo>
                  <a:pt x="3234476" y="933717"/>
                  <a:pt x="3238847" y="939624"/>
                  <a:pt x="3238847" y="946336"/>
                </a:cubicBezTo>
                <a:cubicBezTo>
                  <a:pt x="3238847" y="952745"/>
                  <a:pt x="3234669" y="959153"/>
                  <a:pt x="3223677" y="959153"/>
                </a:cubicBezTo>
                <a:cubicBezTo>
                  <a:pt x="3223677" y="959153"/>
                  <a:pt x="3210232" y="959153"/>
                  <a:pt x="3210232" y="959153"/>
                </a:cubicBezTo>
                <a:close/>
                <a:moveTo>
                  <a:pt x="3480116" y="924049"/>
                </a:moveTo>
                <a:lnTo>
                  <a:pt x="3505577" y="972169"/>
                </a:lnTo>
                <a:lnTo>
                  <a:pt x="3505577" y="999231"/>
                </a:lnTo>
                <a:lnTo>
                  <a:pt x="3515760" y="999231"/>
                </a:lnTo>
                <a:lnTo>
                  <a:pt x="3515760" y="972169"/>
                </a:lnTo>
                <a:lnTo>
                  <a:pt x="3541522" y="924049"/>
                </a:lnTo>
                <a:cubicBezTo>
                  <a:pt x="3541522" y="924049"/>
                  <a:pt x="3530225" y="924049"/>
                  <a:pt x="3530225" y="924049"/>
                </a:cubicBezTo>
                <a:lnTo>
                  <a:pt x="3510666" y="962097"/>
                </a:lnTo>
                <a:lnTo>
                  <a:pt x="3491428" y="924049"/>
                </a:lnTo>
                <a:close/>
                <a:moveTo>
                  <a:pt x="3403734" y="924049"/>
                </a:moveTo>
                <a:cubicBezTo>
                  <a:pt x="3403734" y="924049"/>
                  <a:pt x="3403734" y="933913"/>
                  <a:pt x="3403734" y="933913"/>
                </a:cubicBezTo>
                <a:lnTo>
                  <a:pt x="3426040" y="933913"/>
                </a:lnTo>
                <a:lnTo>
                  <a:pt x="3426040" y="999231"/>
                </a:lnTo>
                <a:lnTo>
                  <a:pt x="3436210" y="999231"/>
                </a:lnTo>
                <a:lnTo>
                  <a:pt x="3436210" y="933913"/>
                </a:lnTo>
                <a:lnTo>
                  <a:pt x="3458516" y="933913"/>
                </a:lnTo>
                <a:lnTo>
                  <a:pt x="3458516" y="924049"/>
                </a:lnTo>
                <a:close/>
                <a:moveTo>
                  <a:pt x="3359178" y="924049"/>
                </a:moveTo>
                <a:cubicBezTo>
                  <a:pt x="3359178" y="924049"/>
                  <a:pt x="3359178" y="999231"/>
                  <a:pt x="3359178" y="999231"/>
                </a:cubicBezTo>
                <a:lnTo>
                  <a:pt x="3369361" y="999231"/>
                </a:lnTo>
                <a:lnTo>
                  <a:pt x="3369361" y="924049"/>
                </a:lnTo>
                <a:close/>
                <a:moveTo>
                  <a:pt x="3200050" y="924049"/>
                </a:moveTo>
                <a:lnTo>
                  <a:pt x="3200050" y="999242"/>
                </a:lnTo>
                <a:lnTo>
                  <a:pt x="3210232" y="999242"/>
                </a:lnTo>
                <a:lnTo>
                  <a:pt x="3210232" y="968716"/>
                </a:lnTo>
                <a:lnTo>
                  <a:pt x="3220625" y="968716"/>
                </a:lnTo>
                <a:lnTo>
                  <a:pt x="3240170" y="999242"/>
                </a:lnTo>
                <a:lnTo>
                  <a:pt x="3252695" y="999242"/>
                </a:lnTo>
                <a:lnTo>
                  <a:pt x="3231725" y="967905"/>
                </a:lnTo>
                <a:cubicBezTo>
                  <a:pt x="3243521" y="965263"/>
                  <a:pt x="3249239" y="955700"/>
                  <a:pt x="3249239" y="946440"/>
                </a:cubicBezTo>
                <a:cubicBezTo>
                  <a:pt x="3249239" y="935346"/>
                  <a:pt x="3241596" y="924049"/>
                  <a:pt x="3225612" y="924049"/>
                </a:cubicBezTo>
                <a:close/>
                <a:moveTo>
                  <a:pt x="3117302" y="924049"/>
                </a:moveTo>
                <a:cubicBezTo>
                  <a:pt x="3117302" y="924049"/>
                  <a:pt x="3117302" y="999232"/>
                  <a:pt x="3117302" y="999232"/>
                </a:cubicBezTo>
                <a:lnTo>
                  <a:pt x="3164137" y="999232"/>
                </a:lnTo>
                <a:lnTo>
                  <a:pt x="3164137" y="989563"/>
                </a:lnTo>
                <a:lnTo>
                  <a:pt x="3127484" y="989563"/>
                </a:lnTo>
                <a:lnTo>
                  <a:pt x="3127484" y="965863"/>
                </a:lnTo>
                <a:lnTo>
                  <a:pt x="3161403" y="965863"/>
                </a:lnTo>
                <a:lnTo>
                  <a:pt x="3161403" y="956201"/>
                </a:lnTo>
                <a:lnTo>
                  <a:pt x="3127484" y="956201"/>
                </a:lnTo>
                <a:lnTo>
                  <a:pt x="3127484" y="933715"/>
                </a:lnTo>
                <a:lnTo>
                  <a:pt x="3164137" y="933715"/>
                </a:lnTo>
                <a:lnTo>
                  <a:pt x="3164137" y="924049"/>
                </a:lnTo>
                <a:close/>
                <a:moveTo>
                  <a:pt x="3015460" y="924049"/>
                </a:moveTo>
                <a:lnTo>
                  <a:pt x="3047937" y="999232"/>
                </a:lnTo>
                <a:lnTo>
                  <a:pt x="3053739" y="999232"/>
                </a:lnTo>
                <a:lnTo>
                  <a:pt x="3085714" y="924049"/>
                </a:lnTo>
                <a:lnTo>
                  <a:pt x="3074614" y="924049"/>
                </a:lnTo>
                <a:cubicBezTo>
                  <a:pt x="3074614" y="924049"/>
                  <a:pt x="3050893" y="981731"/>
                  <a:pt x="3050893" y="981731"/>
                </a:cubicBezTo>
                <a:lnTo>
                  <a:pt x="3027072" y="924049"/>
                </a:lnTo>
                <a:close/>
                <a:moveTo>
                  <a:pt x="2970904" y="924049"/>
                </a:moveTo>
                <a:cubicBezTo>
                  <a:pt x="2970904" y="924049"/>
                  <a:pt x="2970904" y="999231"/>
                  <a:pt x="2970904" y="999231"/>
                </a:cubicBezTo>
                <a:lnTo>
                  <a:pt x="2981087" y="999231"/>
                </a:lnTo>
                <a:lnTo>
                  <a:pt x="2981087" y="924049"/>
                </a:lnTo>
                <a:close/>
                <a:moveTo>
                  <a:pt x="2875427" y="924049"/>
                </a:moveTo>
                <a:lnTo>
                  <a:pt x="2875427" y="999232"/>
                </a:lnTo>
                <a:lnTo>
                  <a:pt x="2885509" y="999232"/>
                </a:lnTo>
                <a:lnTo>
                  <a:pt x="2885509" y="945932"/>
                </a:lnTo>
                <a:lnTo>
                  <a:pt x="2930613" y="999232"/>
                </a:lnTo>
                <a:lnTo>
                  <a:pt x="2935914" y="999232"/>
                </a:lnTo>
                <a:lnTo>
                  <a:pt x="2935914" y="924049"/>
                </a:lnTo>
                <a:lnTo>
                  <a:pt x="2925834" y="924049"/>
                </a:lnTo>
                <a:cubicBezTo>
                  <a:pt x="2925834" y="924049"/>
                  <a:pt x="2925834" y="977662"/>
                  <a:pt x="2925834" y="977662"/>
                </a:cubicBezTo>
                <a:lnTo>
                  <a:pt x="2880009" y="924049"/>
                </a:lnTo>
                <a:close/>
                <a:moveTo>
                  <a:pt x="2779950" y="924049"/>
                </a:moveTo>
                <a:lnTo>
                  <a:pt x="2779950" y="973906"/>
                </a:lnTo>
                <a:cubicBezTo>
                  <a:pt x="2779950" y="990690"/>
                  <a:pt x="2791246" y="1000562"/>
                  <a:pt x="2807243" y="1000562"/>
                </a:cubicBezTo>
                <a:cubicBezTo>
                  <a:pt x="2823329" y="1000562"/>
                  <a:pt x="2834521" y="990690"/>
                  <a:pt x="2834521" y="973906"/>
                </a:cubicBezTo>
                <a:lnTo>
                  <a:pt x="2834521" y="924049"/>
                </a:lnTo>
                <a:lnTo>
                  <a:pt x="2824246" y="924049"/>
                </a:lnTo>
                <a:cubicBezTo>
                  <a:pt x="2824246" y="924049"/>
                  <a:pt x="2824246" y="972075"/>
                  <a:pt x="2824246" y="972075"/>
                </a:cubicBezTo>
                <a:cubicBezTo>
                  <a:pt x="2824246" y="983768"/>
                  <a:pt x="2818029" y="990584"/>
                  <a:pt x="2807243" y="990584"/>
                </a:cubicBezTo>
                <a:cubicBezTo>
                  <a:pt x="2796445" y="990584"/>
                  <a:pt x="2790132" y="984186"/>
                  <a:pt x="2790132" y="972075"/>
                </a:cubicBezTo>
                <a:lnTo>
                  <a:pt x="2790132" y="924049"/>
                </a:lnTo>
                <a:close/>
                <a:moveTo>
                  <a:pt x="2576265" y="924049"/>
                </a:moveTo>
                <a:cubicBezTo>
                  <a:pt x="2576265" y="924049"/>
                  <a:pt x="2576265" y="999232"/>
                  <a:pt x="2576265" y="999232"/>
                </a:cubicBezTo>
                <a:lnTo>
                  <a:pt x="2623100" y="999232"/>
                </a:lnTo>
                <a:lnTo>
                  <a:pt x="2623100" y="989563"/>
                </a:lnTo>
                <a:lnTo>
                  <a:pt x="2586447" y="989563"/>
                </a:lnTo>
                <a:lnTo>
                  <a:pt x="2586447" y="965863"/>
                </a:lnTo>
                <a:lnTo>
                  <a:pt x="2620352" y="965863"/>
                </a:lnTo>
                <a:lnTo>
                  <a:pt x="2620352" y="956201"/>
                </a:lnTo>
                <a:lnTo>
                  <a:pt x="2586447" y="956201"/>
                </a:lnTo>
                <a:lnTo>
                  <a:pt x="2586447" y="933715"/>
                </a:lnTo>
                <a:lnTo>
                  <a:pt x="2623100" y="933715"/>
                </a:lnTo>
                <a:lnTo>
                  <a:pt x="2623100" y="924049"/>
                </a:lnTo>
                <a:close/>
                <a:moveTo>
                  <a:pt x="2378945" y="924049"/>
                </a:moveTo>
                <a:lnTo>
                  <a:pt x="2378945" y="999232"/>
                </a:lnTo>
                <a:lnTo>
                  <a:pt x="2389027" y="999232"/>
                </a:lnTo>
                <a:lnTo>
                  <a:pt x="2389027" y="945932"/>
                </a:lnTo>
                <a:lnTo>
                  <a:pt x="2434133" y="999232"/>
                </a:lnTo>
                <a:lnTo>
                  <a:pt x="2439434" y="999232"/>
                </a:lnTo>
                <a:lnTo>
                  <a:pt x="2439434" y="924049"/>
                </a:lnTo>
                <a:lnTo>
                  <a:pt x="2429353" y="924049"/>
                </a:lnTo>
                <a:cubicBezTo>
                  <a:pt x="2429353" y="924049"/>
                  <a:pt x="2429353" y="977662"/>
                  <a:pt x="2429353" y="977662"/>
                </a:cubicBezTo>
                <a:lnTo>
                  <a:pt x="2383543" y="924049"/>
                </a:lnTo>
                <a:close/>
                <a:moveTo>
                  <a:pt x="2296199" y="924049"/>
                </a:moveTo>
                <a:cubicBezTo>
                  <a:pt x="2296199" y="924049"/>
                  <a:pt x="2296199" y="999232"/>
                  <a:pt x="2296199" y="999232"/>
                </a:cubicBezTo>
                <a:lnTo>
                  <a:pt x="2343033" y="999232"/>
                </a:lnTo>
                <a:lnTo>
                  <a:pt x="2343033" y="989563"/>
                </a:lnTo>
                <a:lnTo>
                  <a:pt x="2306380" y="989563"/>
                </a:lnTo>
                <a:lnTo>
                  <a:pt x="2306380" y="965863"/>
                </a:lnTo>
                <a:lnTo>
                  <a:pt x="2340287" y="965863"/>
                </a:lnTo>
                <a:lnTo>
                  <a:pt x="2340287" y="956201"/>
                </a:lnTo>
                <a:lnTo>
                  <a:pt x="2306380" y="956201"/>
                </a:lnTo>
                <a:lnTo>
                  <a:pt x="2306380" y="933715"/>
                </a:lnTo>
                <a:lnTo>
                  <a:pt x="2343033" y="933715"/>
                </a:lnTo>
                <a:lnTo>
                  <a:pt x="2343033" y="924049"/>
                </a:lnTo>
                <a:close/>
                <a:moveTo>
                  <a:pt x="2245277" y="924049"/>
                </a:moveTo>
                <a:cubicBezTo>
                  <a:pt x="2245277" y="924049"/>
                  <a:pt x="2245277" y="999231"/>
                  <a:pt x="2245277" y="999231"/>
                </a:cubicBezTo>
                <a:lnTo>
                  <a:pt x="2255460" y="999231"/>
                </a:lnTo>
                <a:lnTo>
                  <a:pt x="2255460" y="924049"/>
                </a:lnTo>
                <a:close/>
                <a:moveTo>
                  <a:pt x="1927020" y="924049"/>
                </a:moveTo>
                <a:lnTo>
                  <a:pt x="1927020" y="999232"/>
                </a:lnTo>
                <a:lnTo>
                  <a:pt x="1937308" y="999232"/>
                </a:lnTo>
                <a:lnTo>
                  <a:pt x="1937308" y="965553"/>
                </a:lnTo>
                <a:lnTo>
                  <a:pt x="1975072" y="965553"/>
                </a:lnTo>
                <a:lnTo>
                  <a:pt x="1975072" y="999232"/>
                </a:lnTo>
                <a:lnTo>
                  <a:pt x="1985255" y="999232"/>
                </a:lnTo>
                <a:lnTo>
                  <a:pt x="1985255" y="924049"/>
                </a:lnTo>
                <a:lnTo>
                  <a:pt x="1975072" y="924049"/>
                </a:lnTo>
                <a:cubicBezTo>
                  <a:pt x="1975072" y="924049"/>
                  <a:pt x="1975072" y="955793"/>
                  <a:pt x="1975072" y="955793"/>
                </a:cubicBezTo>
                <a:lnTo>
                  <a:pt x="1937308" y="955793"/>
                </a:lnTo>
                <a:lnTo>
                  <a:pt x="1937308" y="924049"/>
                </a:lnTo>
                <a:close/>
                <a:moveTo>
                  <a:pt x="1837907" y="924049"/>
                </a:moveTo>
                <a:cubicBezTo>
                  <a:pt x="1837907" y="924049"/>
                  <a:pt x="1837907" y="933913"/>
                  <a:pt x="1837907" y="933913"/>
                </a:cubicBezTo>
                <a:lnTo>
                  <a:pt x="1860213" y="933913"/>
                </a:lnTo>
                <a:lnTo>
                  <a:pt x="1860213" y="999231"/>
                </a:lnTo>
                <a:lnTo>
                  <a:pt x="1870386" y="999231"/>
                </a:lnTo>
                <a:lnTo>
                  <a:pt x="1870386" y="933913"/>
                </a:lnTo>
                <a:lnTo>
                  <a:pt x="1892690" y="933913"/>
                </a:lnTo>
                <a:lnTo>
                  <a:pt x="1892690" y="924049"/>
                </a:lnTo>
                <a:close/>
                <a:moveTo>
                  <a:pt x="1774256" y="924049"/>
                </a:moveTo>
                <a:lnTo>
                  <a:pt x="1774256" y="999232"/>
                </a:lnTo>
                <a:lnTo>
                  <a:pt x="1824860" y="999232"/>
                </a:lnTo>
                <a:lnTo>
                  <a:pt x="1824860" y="989368"/>
                </a:lnTo>
                <a:lnTo>
                  <a:pt x="1784438" y="989368"/>
                </a:lnTo>
                <a:cubicBezTo>
                  <a:pt x="1784438" y="989368"/>
                  <a:pt x="1784438" y="924049"/>
                  <a:pt x="1784438" y="924049"/>
                </a:cubicBezTo>
                <a:close/>
                <a:moveTo>
                  <a:pt x="1709214" y="924049"/>
                </a:moveTo>
                <a:lnTo>
                  <a:pt x="1678778" y="999231"/>
                </a:lnTo>
                <a:lnTo>
                  <a:pt x="1689877" y="999231"/>
                </a:lnTo>
                <a:lnTo>
                  <a:pt x="1697510" y="979691"/>
                </a:lnTo>
                <a:lnTo>
                  <a:pt x="1726114" y="979691"/>
                </a:lnTo>
                <a:lnTo>
                  <a:pt x="1733755" y="999231"/>
                </a:lnTo>
                <a:lnTo>
                  <a:pt x="1744857" y="999231"/>
                </a:lnTo>
                <a:lnTo>
                  <a:pt x="1714712" y="924049"/>
                </a:lnTo>
                <a:cubicBezTo>
                  <a:pt x="1714712" y="924049"/>
                  <a:pt x="1709214" y="924049"/>
                  <a:pt x="1709214" y="924049"/>
                </a:cubicBezTo>
                <a:close/>
                <a:moveTo>
                  <a:pt x="1602397" y="924049"/>
                </a:moveTo>
                <a:cubicBezTo>
                  <a:pt x="1602397" y="924049"/>
                  <a:pt x="1602397" y="999232"/>
                  <a:pt x="1602397" y="999232"/>
                </a:cubicBezTo>
                <a:lnTo>
                  <a:pt x="1649231" y="999232"/>
                </a:lnTo>
                <a:lnTo>
                  <a:pt x="1649231" y="989563"/>
                </a:lnTo>
                <a:lnTo>
                  <a:pt x="1612579" y="989563"/>
                </a:lnTo>
                <a:lnTo>
                  <a:pt x="1612579" y="965863"/>
                </a:lnTo>
                <a:lnTo>
                  <a:pt x="1646486" y="965863"/>
                </a:lnTo>
                <a:lnTo>
                  <a:pt x="1646486" y="956201"/>
                </a:lnTo>
                <a:lnTo>
                  <a:pt x="1612579" y="956201"/>
                </a:lnTo>
                <a:lnTo>
                  <a:pt x="1612579" y="933715"/>
                </a:lnTo>
                <a:lnTo>
                  <a:pt x="1649231" y="933715"/>
                </a:lnTo>
                <a:lnTo>
                  <a:pt x="1649231" y="924049"/>
                </a:lnTo>
                <a:close/>
                <a:moveTo>
                  <a:pt x="1506920" y="924049"/>
                </a:moveTo>
                <a:lnTo>
                  <a:pt x="1506920" y="999232"/>
                </a:lnTo>
                <a:lnTo>
                  <a:pt x="1517208" y="999232"/>
                </a:lnTo>
                <a:lnTo>
                  <a:pt x="1517208" y="965553"/>
                </a:lnTo>
                <a:lnTo>
                  <a:pt x="1554983" y="965553"/>
                </a:lnTo>
                <a:lnTo>
                  <a:pt x="1554983" y="999232"/>
                </a:lnTo>
                <a:lnTo>
                  <a:pt x="1565155" y="999232"/>
                </a:lnTo>
                <a:lnTo>
                  <a:pt x="1565155" y="924049"/>
                </a:lnTo>
                <a:lnTo>
                  <a:pt x="1554983" y="924049"/>
                </a:lnTo>
                <a:cubicBezTo>
                  <a:pt x="1554983" y="924049"/>
                  <a:pt x="1554983" y="955793"/>
                  <a:pt x="1554983" y="955793"/>
                </a:cubicBezTo>
                <a:lnTo>
                  <a:pt x="1517208" y="955793"/>
                </a:lnTo>
                <a:lnTo>
                  <a:pt x="1517208" y="924049"/>
                </a:lnTo>
                <a:close/>
                <a:moveTo>
                  <a:pt x="3303214" y="917690"/>
                </a:moveTo>
                <a:cubicBezTo>
                  <a:pt x="3289363" y="917690"/>
                  <a:pt x="3280502" y="926744"/>
                  <a:pt x="3280502" y="938030"/>
                </a:cubicBezTo>
                <a:cubicBezTo>
                  <a:pt x="3280502" y="946181"/>
                  <a:pt x="3285293" y="951777"/>
                  <a:pt x="3291802" y="955938"/>
                </a:cubicBezTo>
                <a:cubicBezTo>
                  <a:pt x="3296892" y="959101"/>
                  <a:pt x="3303004" y="961127"/>
                  <a:pt x="3308003" y="963876"/>
                </a:cubicBezTo>
                <a:cubicBezTo>
                  <a:pt x="3312167" y="966216"/>
                  <a:pt x="3315833" y="969264"/>
                  <a:pt x="3315833" y="974353"/>
                </a:cubicBezTo>
                <a:cubicBezTo>
                  <a:pt x="3315833" y="980355"/>
                  <a:pt x="3310846" y="985757"/>
                  <a:pt x="3301984" y="985757"/>
                </a:cubicBezTo>
                <a:cubicBezTo>
                  <a:pt x="3294954" y="985757"/>
                  <a:pt x="3288145" y="982097"/>
                  <a:pt x="3283960" y="973748"/>
                </a:cubicBezTo>
                <a:lnTo>
                  <a:pt x="3276431" y="979948"/>
                </a:lnTo>
                <a:cubicBezTo>
                  <a:pt x="3281526" y="990335"/>
                  <a:pt x="3291706" y="995423"/>
                  <a:pt x="3302090" y="995423"/>
                </a:cubicBezTo>
                <a:cubicBezTo>
                  <a:pt x="3316240" y="995423"/>
                  <a:pt x="3326934" y="986660"/>
                  <a:pt x="3326934" y="973841"/>
                </a:cubicBezTo>
                <a:cubicBezTo>
                  <a:pt x="3326934" y="965705"/>
                  <a:pt x="3322548" y="960213"/>
                  <a:pt x="3316041" y="956355"/>
                </a:cubicBezTo>
                <a:cubicBezTo>
                  <a:pt x="3310846" y="953292"/>
                  <a:pt x="3301889" y="949539"/>
                  <a:pt x="3297809" y="947092"/>
                </a:cubicBezTo>
                <a:cubicBezTo>
                  <a:pt x="3294353" y="945051"/>
                  <a:pt x="3291395" y="942006"/>
                  <a:pt x="3291395" y="937429"/>
                </a:cubicBezTo>
                <a:cubicBezTo>
                  <a:pt x="3291395" y="931228"/>
                  <a:pt x="3296696" y="927251"/>
                  <a:pt x="3303319" y="927251"/>
                </a:cubicBezTo>
                <a:cubicBezTo>
                  <a:pt x="3308202" y="927251"/>
                  <a:pt x="3314103" y="929486"/>
                  <a:pt x="3318478" y="935295"/>
                </a:cubicBezTo>
                <a:lnTo>
                  <a:pt x="3325307" y="928781"/>
                </a:lnTo>
                <a:cubicBezTo>
                  <a:pt x="3319496" y="920842"/>
                  <a:pt x="3311353" y="917690"/>
                  <a:pt x="3303214" y="917690"/>
                </a:cubicBezTo>
                <a:close/>
                <a:moveTo>
                  <a:pt x="2679429" y="917690"/>
                </a:moveTo>
                <a:cubicBezTo>
                  <a:pt x="2665579" y="917690"/>
                  <a:pt x="2656718" y="926744"/>
                  <a:pt x="2656718" y="938030"/>
                </a:cubicBezTo>
                <a:cubicBezTo>
                  <a:pt x="2656718" y="946181"/>
                  <a:pt x="2661508" y="951777"/>
                  <a:pt x="2668017" y="955938"/>
                </a:cubicBezTo>
                <a:cubicBezTo>
                  <a:pt x="2673105" y="959101"/>
                  <a:pt x="2679218" y="961127"/>
                  <a:pt x="2684205" y="963876"/>
                </a:cubicBezTo>
                <a:cubicBezTo>
                  <a:pt x="2688381" y="966216"/>
                  <a:pt x="2692047" y="969264"/>
                  <a:pt x="2692047" y="974353"/>
                </a:cubicBezTo>
                <a:cubicBezTo>
                  <a:pt x="2692047" y="980355"/>
                  <a:pt x="2687060" y="985757"/>
                  <a:pt x="2678199" y="985757"/>
                </a:cubicBezTo>
                <a:cubicBezTo>
                  <a:pt x="2671169" y="985757"/>
                  <a:pt x="2664351" y="982097"/>
                  <a:pt x="2660175" y="973748"/>
                </a:cubicBezTo>
                <a:lnTo>
                  <a:pt x="2652647" y="979948"/>
                </a:lnTo>
                <a:cubicBezTo>
                  <a:pt x="2657739" y="990335"/>
                  <a:pt x="2667921" y="995423"/>
                  <a:pt x="2678304" y="995423"/>
                </a:cubicBezTo>
                <a:cubicBezTo>
                  <a:pt x="2692454" y="995423"/>
                  <a:pt x="2703148" y="986660"/>
                  <a:pt x="2703148" y="973841"/>
                </a:cubicBezTo>
                <a:cubicBezTo>
                  <a:pt x="2703148" y="965705"/>
                  <a:pt x="2698762" y="960213"/>
                  <a:pt x="2692255" y="956355"/>
                </a:cubicBezTo>
                <a:cubicBezTo>
                  <a:pt x="2687060" y="953292"/>
                  <a:pt x="2678094" y="949539"/>
                  <a:pt x="2674023" y="947092"/>
                </a:cubicBezTo>
                <a:cubicBezTo>
                  <a:pt x="2670565" y="945051"/>
                  <a:pt x="2667610" y="942006"/>
                  <a:pt x="2667610" y="937429"/>
                </a:cubicBezTo>
                <a:cubicBezTo>
                  <a:pt x="2667610" y="931228"/>
                  <a:pt x="2672911" y="927251"/>
                  <a:pt x="2679522" y="927251"/>
                </a:cubicBezTo>
                <a:cubicBezTo>
                  <a:pt x="2684416" y="927251"/>
                  <a:pt x="2690320" y="929486"/>
                  <a:pt x="2694691" y="935295"/>
                </a:cubicBezTo>
                <a:lnTo>
                  <a:pt x="2701523" y="928781"/>
                </a:lnTo>
                <a:cubicBezTo>
                  <a:pt x="2695713" y="920842"/>
                  <a:pt x="2687572" y="917690"/>
                  <a:pt x="2679429" y="917690"/>
                </a:cubicBezTo>
                <a:close/>
                <a:moveTo>
                  <a:pt x="2513418" y="917690"/>
                </a:moveTo>
                <a:cubicBezTo>
                  <a:pt x="2492342" y="917690"/>
                  <a:pt x="2474422" y="933660"/>
                  <a:pt x="2474422" y="956862"/>
                </a:cubicBezTo>
                <a:cubicBezTo>
                  <a:pt x="2474422" y="979855"/>
                  <a:pt x="2491937" y="995315"/>
                  <a:pt x="2513116" y="995315"/>
                </a:cubicBezTo>
                <a:cubicBezTo>
                  <a:pt x="2527369" y="995315"/>
                  <a:pt x="2539389" y="988408"/>
                  <a:pt x="2546102" y="979043"/>
                </a:cubicBezTo>
                <a:lnTo>
                  <a:pt x="2538771" y="972833"/>
                </a:lnTo>
                <a:cubicBezTo>
                  <a:pt x="2532868" y="980563"/>
                  <a:pt x="2523901" y="985547"/>
                  <a:pt x="2513524" y="985547"/>
                </a:cubicBezTo>
                <a:cubicBezTo>
                  <a:pt x="2497330" y="985547"/>
                  <a:pt x="2484919" y="973749"/>
                  <a:pt x="2484919" y="956966"/>
                </a:cubicBezTo>
                <a:cubicBezTo>
                  <a:pt x="2484919" y="939874"/>
                  <a:pt x="2497748" y="927562"/>
                  <a:pt x="2513624" y="927562"/>
                </a:cubicBezTo>
                <a:cubicBezTo>
                  <a:pt x="2524007" y="927562"/>
                  <a:pt x="2532659" y="932755"/>
                  <a:pt x="2538367" y="940485"/>
                </a:cubicBezTo>
                <a:lnTo>
                  <a:pt x="2545906" y="934167"/>
                </a:lnTo>
                <a:cubicBezTo>
                  <a:pt x="2539594" y="924514"/>
                  <a:pt x="2527475" y="917690"/>
                  <a:pt x="2513418" y="917690"/>
                </a:cubicBezTo>
                <a:close/>
                <a:moveTo>
                  <a:pt x="2182430" y="917690"/>
                </a:moveTo>
                <a:cubicBezTo>
                  <a:pt x="2161354" y="917690"/>
                  <a:pt x="2143434" y="933660"/>
                  <a:pt x="2143434" y="956862"/>
                </a:cubicBezTo>
                <a:cubicBezTo>
                  <a:pt x="2143434" y="979855"/>
                  <a:pt x="2160949" y="995315"/>
                  <a:pt x="2182118" y="995315"/>
                </a:cubicBezTo>
                <a:cubicBezTo>
                  <a:pt x="2196380" y="995315"/>
                  <a:pt x="2208400" y="988408"/>
                  <a:pt x="2215114" y="979043"/>
                </a:cubicBezTo>
                <a:lnTo>
                  <a:pt x="2207786" y="972833"/>
                </a:lnTo>
                <a:cubicBezTo>
                  <a:pt x="2201870" y="980563"/>
                  <a:pt x="2192913" y="985547"/>
                  <a:pt x="2182536" y="985547"/>
                </a:cubicBezTo>
                <a:cubicBezTo>
                  <a:pt x="2166342" y="985547"/>
                  <a:pt x="2153921" y="973749"/>
                  <a:pt x="2153921" y="956966"/>
                </a:cubicBezTo>
                <a:cubicBezTo>
                  <a:pt x="2153921" y="939874"/>
                  <a:pt x="2166750" y="927562"/>
                  <a:pt x="2182635" y="927562"/>
                </a:cubicBezTo>
                <a:cubicBezTo>
                  <a:pt x="2193019" y="927562"/>
                  <a:pt x="2201670" y="932755"/>
                  <a:pt x="2207381" y="940485"/>
                </a:cubicBezTo>
                <a:lnTo>
                  <a:pt x="2214918" y="934167"/>
                </a:lnTo>
                <a:cubicBezTo>
                  <a:pt x="2208609" y="924514"/>
                  <a:pt x="2196487" y="917690"/>
                  <a:pt x="2182430" y="917690"/>
                </a:cubicBezTo>
                <a:close/>
                <a:moveTo>
                  <a:pt x="2087470" y="917690"/>
                </a:moveTo>
                <a:cubicBezTo>
                  <a:pt x="2073619" y="917690"/>
                  <a:pt x="2064758" y="926744"/>
                  <a:pt x="2064758" y="938030"/>
                </a:cubicBezTo>
                <a:cubicBezTo>
                  <a:pt x="2064758" y="946181"/>
                  <a:pt x="2069549" y="951777"/>
                  <a:pt x="2076058" y="955938"/>
                </a:cubicBezTo>
                <a:cubicBezTo>
                  <a:pt x="2081148" y="959101"/>
                  <a:pt x="2087260" y="961127"/>
                  <a:pt x="2092259" y="963876"/>
                </a:cubicBezTo>
                <a:cubicBezTo>
                  <a:pt x="2096422" y="966216"/>
                  <a:pt x="2100089" y="969264"/>
                  <a:pt x="2100089" y="974353"/>
                </a:cubicBezTo>
                <a:cubicBezTo>
                  <a:pt x="2100089" y="980355"/>
                  <a:pt x="2095102" y="985757"/>
                  <a:pt x="2086240" y="985757"/>
                </a:cubicBezTo>
                <a:cubicBezTo>
                  <a:pt x="2079210" y="985757"/>
                  <a:pt x="2072401" y="982097"/>
                  <a:pt x="2068214" y="973748"/>
                </a:cubicBezTo>
                <a:lnTo>
                  <a:pt x="2060688" y="979948"/>
                </a:lnTo>
                <a:cubicBezTo>
                  <a:pt x="2065780" y="990335"/>
                  <a:pt x="2075964" y="995423"/>
                  <a:pt x="2086345" y="995423"/>
                </a:cubicBezTo>
                <a:cubicBezTo>
                  <a:pt x="2100496" y="995423"/>
                  <a:pt x="2111190" y="986660"/>
                  <a:pt x="2111190" y="973841"/>
                </a:cubicBezTo>
                <a:cubicBezTo>
                  <a:pt x="2111190" y="965705"/>
                  <a:pt x="2106804" y="960213"/>
                  <a:pt x="2100297" y="956355"/>
                </a:cubicBezTo>
                <a:cubicBezTo>
                  <a:pt x="2095102" y="953292"/>
                  <a:pt x="2086147" y="949539"/>
                  <a:pt x="2082076" y="947092"/>
                </a:cubicBezTo>
                <a:cubicBezTo>
                  <a:pt x="2078609" y="945051"/>
                  <a:pt x="2075651" y="942006"/>
                  <a:pt x="2075651" y="937429"/>
                </a:cubicBezTo>
                <a:cubicBezTo>
                  <a:pt x="2075651" y="931228"/>
                  <a:pt x="2080952" y="927251"/>
                  <a:pt x="2087559" y="927251"/>
                </a:cubicBezTo>
                <a:cubicBezTo>
                  <a:pt x="2092457" y="927251"/>
                  <a:pt x="2098359" y="929486"/>
                  <a:pt x="2102733" y="935295"/>
                </a:cubicBezTo>
                <a:lnTo>
                  <a:pt x="2109565" y="928781"/>
                </a:lnTo>
                <a:cubicBezTo>
                  <a:pt x="2103753" y="920842"/>
                  <a:pt x="2095612" y="917690"/>
                  <a:pt x="2087470" y="917690"/>
                </a:cubicBezTo>
                <a:close/>
                <a:moveTo>
                  <a:pt x="1097165" y="822287"/>
                </a:moveTo>
                <a:cubicBezTo>
                  <a:pt x="1070360" y="822287"/>
                  <a:pt x="1048629" y="844001"/>
                  <a:pt x="1048629" y="870787"/>
                </a:cubicBezTo>
                <a:cubicBezTo>
                  <a:pt x="1048629" y="897572"/>
                  <a:pt x="1070360" y="919286"/>
                  <a:pt x="1097165" y="919286"/>
                </a:cubicBezTo>
                <a:cubicBezTo>
                  <a:pt x="1123971" y="919286"/>
                  <a:pt x="1145701" y="897572"/>
                  <a:pt x="1145701" y="870787"/>
                </a:cubicBezTo>
                <a:cubicBezTo>
                  <a:pt x="1145701" y="844001"/>
                  <a:pt x="1123971" y="822287"/>
                  <a:pt x="1097165" y="822287"/>
                </a:cubicBezTo>
                <a:close/>
                <a:moveTo>
                  <a:pt x="1131959" y="758686"/>
                </a:moveTo>
                <a:cubicBezTo>
                  <a:pt x="1110547" y="758686"/>
                  <a:pt x="1093185" y="776030"/>
                  <a:pt x="1093185" y="797429"/>
                </a:cubicBezTo>
                <a:cubicBezTo>
                  <a:pt x="1093185" y="801300"/>
                  <a:pt x="1093763" y="805037"/>
                  <a:pt x="1094822" y="808566"/>
                </a:cubicBezTo>
                <a:cubicBezTo>
                  <a:pt x="1095580" y="808539"/>
                  <a:pt x="1096337" y="808521"/>
                  <a:pt x="1097102" y="808521"/>
                </a:cubicBezTo>
                <a:cubicBezTo>
                  <a:pt x="1117369" y="808521"/>
                  <a:pt x="1135413" y="818217"/>
                  <a:pt x="1146837" y="833212"/>
                </a:cubicBezTo>
                <a:cubicBezTo>
                  <a:pt x="1160867" y="827381"/>
                  <a:pt x="1170733" y="813559"/>
                  <a:pt x="1170733" y="797429"/>
                </a:cubicBezTo>
                <a:cubicBezTo>
                  <a:pt x="1170733" y="776030"/>
                  <a:pt x="1153371" y="758686"/>
                  <a:pt x="1131959" y="758686"/>
                </a:cubicBezTo>
                <a:close/>
                <a:moveTo>
                  <a:pt x="1000919" y="714884"/>
                </a:moveTo>
                <a:lnTo>
                  <a:pt x="1250806" y="714884"/>
                </a:lnTo>
                <a:cubicBezTo>
                  <a:pt x="1244810" y="736413"/>
                  <a:pt x="1237752" y="757484"/>
                  <a:pt x="1229633" y="778038"/>
                </a:cubicBezTo>
                <a:cubicBezTo>
                  <a:pt x="1205075" y="840074"/>
                  <a:pt x="1170791" y="897580"/>
                  <a:pt x="1127756" y="949009"/>
                </a:cubicBezTo>
                <a:cubicBezTo>
                  <a:pt x="1081881" y="1003793"/>
                  <a:pt x="1032678" y="1042837"/>
                  <a:pt x="1000919" y="1063908"/>
                </a:cubicBezTo>
                <a:cubicBezTo>
                  <a:pt x="1000919" y="1063908"/>
                  <a:pt x="1000919" y="714884"/>
                  <a:pt x="1000919" y="714884"/>
                </a:cubicBezTo>
                <a:close/>
                <a:moveTo>
                  <a:pt x="845487" y="634513"/>
                </a:moveTo>
                <a:lnTo>
                  <a:pt x="868801" y="657823"/>
                </a:lnTo>
                <a:lnTo>
                  <a:pt x="868795" y="657784"/>
                </a:lnTo>
                <a:cubicBezTo>
                  <a:pt x="869341" y="658317"/>
                  <a:pt x="869864" y="658850"/>
                  <a:pt x="870381" y="659402"/>
                </a:cubicBezTo>
                <a:lnTo>
                  <a:pt x="871025" y="660029"/>
                </a:lnTo>
                <a:cubicBezTo>
                  <a:pt x="871478" y="660486"/>
                  <a:pt x="871915" y="660981"/>
                  <a:pt x="872317" y="661476"/>
                </a:cubicBezTo>
                <a:cubicBezTo>
                  <a:pt x="880935" y="671142"/>
                  <a:pt x="884491" y="680999"/>
                  <a:pt x="876471" y="690228"/>
                </a:cubicBezTo>
                <a:lnTo>
                  <a:pt x="876471" y="727390"/>
                </a:lnTo>
                <a:lnTo>
                  <a:pt x="876465" y="727390"/>
                </a:lnTo>
                <a:lnTo>
                  <a:pt x="850928" y="701873"/>
                </a:lnTo>
                <a:cubicBezTo>
                  <a:pt x="850434" y="701378"/>
                  <a:pt x="849974" y="700864"/>
                  <a:pt x="849544" y="700312"/>
                </a:cubicBezTo>
                <a:cubicBezTo>
                  <a:pt x="840989" y="690665"/>
                  <a:pt x="837484" y="680866"/>
                  <a:pt x="845487" y="671656"/>
                </a:cubicBezTo>
                <a:cubicBezTo>
                  <a:pt x="845487" y="671656"/>
                  <a:pt x="845487" y="634513"/>
                  <a:pt x="845487" y="634513"/>
                </a:cubicBezTo>
                <a:close/>
                <a:moveTo>
                  <a:pt x="3055821" y="604392"/>
                </a:moveTo>
                <a:lnTo>
                  <a:pt x="3087592" y="686236"/>
                </a:lnTo>
                <a:cubicBezTo>
                  <a:pt x="3087592" y="686236"/>
                  <a:pt x="3024363" y="686236"/>
                  <a:pt x="3024363" y="686236"/>
                </a:cubicBezTo>
                <a:close/>
                <a:moveTo>
                  <a:pt x="1550518" y="599409"/>
                </a:moveTo>
                <a:lnTo>
                  <a:pt x="1583541" y="599409"/>
                </a:lnTo>
                <a:cubicBezTo>
                  <a:pt x="1607832" y="599409"/>
                  <a:pt x="1627182" y="606579"/>
                  <a:pt x="1641615" y="620880"/>
                </a:cubicBezTo>
                <a:cubicBezTo>
                  <a:pt x="1656039" y="635210"/>
                  <a:pt x="1663252" y="658137"/>
                  <a:pt x="1663252" y="689669"/>
                </a:cubicBezTo>
                <a:cubicBezTo>
                  <a:pt x="1663252" y="721211"/>
                  <a:pt x="1656039" y="744128"/>
                  <a:pt x="1641615" y="758439"/>
                </a:cubicBezTo>
                <a:cubicBezTo>
                  <a:pt x="1627182" y="772760"/>
                  <a:pt x="1607832" y="779910"/>
                  <a:pt x="1583541" y="779910"/>
                </a:cubicBezTo>
                <a:lnTo>
                  <a:pt x="1550518" y="779910"/>
                </a:lnTo>
                <a:close/>
                <a:moveTo>
                  <a:pt x="1836482" y="593669"/>
                </a:moveTo>
                <a:cubicBezTo>
                  <a:pt x="1857029" y="593669"/>
                  <a:pt x="1873643" y="601134"/>
                  <a:pt x="1886306" y="616074"/>
                </a:cubicBezTo>
                <a:cubicBezTo>
                  <a:pt x="1898968" y="631004"/>
                  <a:pt x="1906870" y="651655"/>
                  <a:pt x="1909977" y="677998"/>
                </a:cubicBezTo>
                <a:cubicBezTo>
                  <a:pt x="1911013" y="686306"/>
                  <a:pt x="1911539" y="693359"/>
                  <a:pt x="1911539" y="699159"/>
                </a:cubicBezTo>
                <a:cubicBezTo>
                  <a:pt x="1911539" y="721563"/>
                  <a:pt x="1906607" y="739883"/>
                  <a:pt x="1896751" y="754088"/>
                </a:cubicBezTo>
                <a:cubicBezTo>
                  <a:pt x="1886878" y="768293"/>
                  <a:pt x="1873016" y="776444"/>
                  <a:pt x="1855176" y="778511"/>
                </a:cubicBezTo>
                <a:cubicBezTo>
                  <a:pt x="1850189" y="778932"/>
                  <a:pt x="1846656" y="779148"/>
                  <a:pt x="1844585" y="779148"/>
                </a:cubicBezTo>
                <a:cubicBezTo>
                  <a:pt x="1824019" y="779148"/>
                  <a:pt x="1807414" y="771673"/>
                  <a:pt x="1794752" y="756733"/>
                </a:cubicBezTo>
                <a:cubicBezTo>
                  <a:pt x="1782090" y="741794"/>
                  <a:pt x="1774196" y="721152"/>
                  <a:pt x="1771089" y="694809"/>
                </a:cubicBezTo>
                <a:cubicBezTo>
                  <a:pt x="1770045" y="686502"/>
                  <a:pt x="1769527" y="679448"/>
                  <a:pt x="1769527" y="673648"/>
                </a:cubicBezTo>
                <a:cubicBezTo>
                  <a:pt x="1769527" y="651234"/>
                  <a:pt x="1774459" y="632934"/>
                  <a:pt x="1784324" y="618719"/>
                </a:cubicBezTo>
                <a:cubicBezTo>
                  <a:pt x="1794180" y="604504"/>
                  <a:pt x="1808023" y="596353"/>
                  <a:pt x="1825900" y="594286"/>
                </a:cubicBezTo>
                <a:cubicBezTo>
                  <a:pt x="1830887" y="593865"/>
                  <a:pt x="1834402" y="593669"/>
                  <a:pt x="1836482" y="593669"/>
                </a:cubicBezTo>
                <a:close/>
                <a:moveTo>
                  <a:pt x="3391004" y="586961"/>
                </a:moveTo>
                <a:lnTo>
                  <a:pt x="3391004" y="593199"/>
                </a:lnTo>
                <a:cubicBezTo>
                  <a:pt x="3397238" y="593199"/>
                  <a:pt x="3401387" y="595120"/>
                  <a:pt x="3403465" y="598952"/>
                </a:cubicBezTo>
                <a:cubicBezTo>
                  <a:pt x="3405544" y="602794"/>
                  <a:pt x="3406586" y="608756"/>
                  <a:pt x="3406586" y="616848"/>
                </a:cubicBezTo>
                <a:lnTo>
                  <a:pt x="3406586" y="762477"/>
                </a:lnTo>
                <a:cubicBezTo>
                  <a:pt x="3406586" y="770569"/>
                  <a:pt x="3405544" y="776541"/>
                  <a:pt x="3403465" y="780382"/>
                </a:cubicBezTo>
                <a:cubicBezTo>
                  <a:pt x="3401387" y="784205"/>
                  <a:pt x="3397238" y="786135"/>
                  <a:pt x="3391004" y="786135"/>
                </a:cubicBezTo>
                <a:lnTo>
                  <a:pt x="3391004" y="792354"/>
                </a:lnTo>
                <a:lnTo>
                  <a:pt x="3535821" y="792354"/>
                </a:lnTo>
                <a:cubicBezTo>
                  <a:pt x="3535821" y="792354"/>
                  <a:pt x="3536753" y="786135"/>
                  <a:pt x="3536753" y="786135"/>
                </a:cubicBezTo>
                <a:lnTo>
                  <a:pt x="3541124" y="749098"/>
                </a:lnTo>
                <a:lnTo>
                  <a:pt x="3535202" y="748166"/>
                </a:lnTo>
                <a:cubicBezTo>
                  <a:pt x="3533541" y="760413"/>
                  <a:pt x="3530525" y="768762"/>
                  <a:pt x="3526167" y="773222"/>
                </a:cubicBezTo>
                <a:cubicBezTo>
                  <a:pt x="3521803" y="777681"/>
                  <a:pt x="3515583" y="779907"/>
                  <a:pt x="3507493" y="779907"/>
                </a:cubicBezTo>
                <a:lnTo>
                  <a:pt x="3434601" y="779907"/>
                </a:lnTo>
                <a:lnTo>
                  <a:pt x="3434601" y="694336"/>
                </a:lnTo>
                <a:lnTo>
                  <a:pt x="3477594" y="694336"/>
                </a:lnTo>
                <a:cubicBezTo>
                  <a:pt x="3485684" y="694336"/>
                  <a:pt x="3491654" y="695363"/>
                  <a:pt x="3495497" y="697436"/>
                </a:cubicBezTo>
                <a:cubicBezTo>
                  <a:pt x="3499333" y="699518"/>
                  <a:pt x="3501252" y="703664"/>
                  <a:pt x="3501252" y="709893"/>
                </a:cubicBezTo>
                <a:lnTo>
                  <a:pt x="3507493" y="709893"/>
                </a:lnTo>
                <a:lnTo>
                  <a:pt x="3507493" y="666332"/>
                </a:lnTo>
                <a:lnTo>
                  <a:pt x="3501252" y="666332"/>
                </a:lnTo>
                <a:cubicBezTo>
                  <a:pt x="3501252" y="672541"/>
                  <a:pt x="3499333" y="676707"/>
                  <a:pt x="3495497" y="678770"/>
                </a:cubicBezTo>
                <a:cubicBezTo>
                  <a:pt x="3491654" y="680852"/>
                  <a:pt x="3485684" y="681889"/>
                  <a:pt x="3477594" y="681889"/>
                </a:cubicBezTo>
                <a:lnTo>
                  <a:pt x="3434601" y="681889"/>
                </a:lnTo>
                <a:lnTo>
                  <a:pt x="3434601" y="599409"/>
                </a:lnTo>
                <a:lnTo>
                  <a:pt x="3504365" y="599409"/>
                </a:lnTo>
                <a:cubicBezTo>
                  <a:pt x="3512469" y="599409"/>
                  <a:pt x="3518697" y="601653"/>
                  <a:pt x="3523054" y="606112"/>
                </a:cubicBezTo>
                <a:cubicBezTo>
                  <a:pt x="3527418" y="610582"/>
                  <a:pt x="3530421" y="618930"/>
                  <a:pt x="3532082" y="631159"/>
                </a:cubicBezTo>
                <a:lnTo>
                  <a:pt x="3538004" y="630227"/>
                </a:lnTo>
                <a:lnTo>
                  <a:pt x="3533646" y="593199"/>
                </a:lnTo>
                <a:lnTo>
                  <a:pt x="3532721" y="586961"/>
                </a:lnTo>
                <a:close/>
                <a:moveTo>
                  <a:pt x="3025935" y="586961"/>
                </a:moveTo>
                <a:lnTo>
                  <a:pt x="3025935" y="593190"/>
                </a:lnTo>
                <a:cubicBezTo>
                  <a:pt x="3031942" y="593190"/>
                  <a:pt x="3036137" y="593922"/>
                  <a:pt x="3038542" y="595367"/>
                </a:cubicBezTo>
                <a:cubicBezTo>
                  <a:pt x="3040925" y="596813"/>
                  <a:pt x="3042122" y="599010"/>
                  <a:pt x="3042122" y="601900"/>
                </a:cubicBezTo>
                <a:cubicBezTo>
                  <a:pt x="3042122" y="604192"/>
                  <a:pt x="3041706" y="606579"/>
                  <a:pt x="3040873" y="609061"/>
                </a:cubicBezTo>
                <a:lnTo>
                  <a:pt x="2981081" y="764335"/>
                </a:lnTo>
                <a:cubicBezTo>
                  <a:pt x="2978374" y="771609"/>
                  <a:pt x="2974699" y="777058"/>
                  <a:pt x="2970025" y="780681"/>
                </a:cubicBezTo>
                <a:cubicBezTo>
                  <a:pt x="2965341" y="784323"/>
                  <a:pt x="2959283" y="786139"/>
                  <a:pt x="2951808" y="786139"/>
                </a:cubicBezTo>
                <a:lnTo>
                  <a:pt x="2951808" y="792358"/>
                </a:lnTo>
                <a:lnTo>
                  <a:pt x="3014704" y="792358"/>
                </a:lnTo>
                <a:lnTo>
                  <a:pt x="3014704" y="786139"/>
                </a:lnTo>
                <a:cubicBezTo>
                  <a:pt x="3006199" y="786139"/>
                  <a:pt x="3000182" y="785302"/>
                  <a:pt x="2996653" y="783648"/>
                </a:cubicBezTo>
                <a:cubicBezTo>
                  <a:pt x="2993114" y="781983"/>
                  <a:pt x="2991355" y="779397"/>
                  <a:pt x="2991355" y="775869"/>
                </a:cubicBezTo>
                <a:cubicBezTo>
                  <a:pt x="2991355" y="773378"/>
                  <a:pt x="2992292" y="769536"/>
                  <a:pt x="2994155" y="764335"/>
                </a:cubicBezTo>
                <a:lnTo>
                  <a:pt x="3019388" y="698693"/>
                </a:lnTo>
                <a:lnTo>
                  <a:pt x="3092266" y="698693"/>
                </a:lnTo>
                <a:lnTo>
                  <a:pt x="3117488" y="764335"/>
                </a:lnTo>
                <a:cubicBezTo>
                  <a:pt x="3119362" y="769536"/>
                  <a:pt x="3120288" y="773378"/>
                  <a:pt x="3120288" y="775869"/>
                </a:cubicBezTo>
                <a:cubicBezTo>
                  <a:pt x="3120288" y="779397"/>
                  <a:pt x="3118529" y="781983"/>
                  <a:pt x="3114990" y="783648"/>
                </a:cubicBezTo>
                <a:cubicBezTo>
                  <a:pt x="3111461" y="785302"/>
                  <a:pt x="3105454" y="786139"/>
                  <a:pt x="3096929" y="786139"/>
                </a:cubicBezTo>
                <a:lnTo>
                  <a:pt x="3096929" y="792358"/>
                </a:lnTo>
                <a:lnTo>
                  <a:pt x="3176657" y="792358"/>
                </a:lnTo>
                <a:lnTo>
                  <a:pt x="3176657" y="786139"/>
                </a:lnTo>
                <a:cubicBezTo>
                  <a:pt x="3169182" y="786139"/>
                  <a:pt x="3163124" y="784323"/>
                  <a:pt x="3158440" y="780681"/>
                </a:cubicBezTo>
                <a:cubicBezTo>
                  <a:pt x="3153765" y="777058"/>
                  <a:pt x="3150081" y="771609"/>
                  <a:pt x="3147385" y="764335"/>
                </a:cubicBezTo>
                <a:lnTo>
                  <a:pt x="3079191" y="586961"/>
                </a:lnTo>
                <a:close/>
                <a:moveTo>
                  <a:pt x="2328024" y="586961"/>
                </a:moveTo>
                <a:lnTo>
                  <a:pt x="2328024" y="593199"/>
                </a:lnTo>
                <a:cubicBezTo>
                  <a:pt x="2334256" y="593199"/>
                  <a:pt x="2338401" y="595120"/>
                  <a:pt x="2340479" y="598952"/>
                </a:cubicBezTo>
                <a:cubicBezTo>
                  <a:pt x="2342547" y="602794"/>
                  <a:pt x="2343595" y="608756"/>
                  <a:pt x="2343595" y="616838"/>
                </a:cubicBezTo>
                <a:lnTo>
                  <a:pt x="2343595" y="762477"/>
                </a:lnTo>
                <a:cubicBezTo>
                  <a:pt x="2343595" y="770569"/>
                  <a:pt x="2342547" y="776541"/>
                  <a:pt x="2340479" y="780363"/>
                </a:cubicBezTo>
                <a:cubicBezTo>
                  <a:pt x="2338401" y="784214"/>
                  <a:pt x="2334256" y="786135"/>
                  <a:pt x="2328024" y="786135"/>
                </a:cubicBezTo>
                <a:lnTo>
                  <a:pt x="2328024" y="792354"/>
                </a:lnTo>
                <a:lnTo>
                  <a:pt x="2371631" y="792354"/>
                </a:lnTo>
                <a:lnTo>
                  <a:pt x="2371631" y="786135"/>
                </a:lnTo>
                <a:cubicBezTo>
                  <a:pt x="2365389" y="786135"/>
                  <a:pt x="2361234" y="784214"/>
                  <a:pt x="2359175" y="780363"/>
                </a:cubicBezTo>
                <a:cubicBezTo>
                  <a:pt x="2357079" y="776541"/>
                  <a:pt x="2356050" y="770569"/>
                  <a:pt x="2356050" y="762477"/>
                </a:cubicBezTo>
                <a:lnTo>
                  <a:pt x="2356050" y="618398"/>
                </a:lnTo>
                <a:lnTo>
                  <a:pt x="2491249" y="792354"/>
                </a:lnTo>
                <a:lnTo>
                  <a:pt x="2514569" y="792354"/>
                </a:lnTo>
                <a:lnTo>
                  <a:pt x="2514569" y="616838"/>
                </a:lnTo>
                <a:cubicBezTo>
                  <a:pt x="2514569" y="608756"/>
                  <a:pt x="2515607" y="602794"/>
                  <a:pt x="2517685" y="598952"/>
                </a:cubicBezTo>
                <a:cubicBezTo>
                  <a:pt x="2519753" y="595120"/>
                  <a:pt x="2523917" y="593199"/>
                  <a:pt x="2530149" y="593199"/>
                </a:cubicBezTo>
                <a:lnTo>
                  <a:pt x="2530149" y="586961"/>
                </a:lnTo>
                <a:lnTo>
                  <a:pt x="2486552" y="586961"/>
                </a:lnTo>
                <a:lnTo>
                  <a:pt x="2486552" y="593199"/>
                </a:lnTo>
                <a:cubicBezTo>
                  <a:pt x="2492765" y="593199"/>
                  <a:pt x="2496920" y="595120"/>
                  <a:pt x="2498988" y="598952"/>
                </a:cubicBezTo>
                <a:cubicBezTo>
                  <a:pt x="2501075" y="602794"/>
                  <a:pt x="2502114" y="608756"/>
                  <a:pt x="2502114" y="616838"/>
                </a:cubicBezTo>
                <a:lnTo>
                  <a:pt x="2502114" y="760917"/>
                </a:lnTo>
                <a:lnTo>
                  <a:pt x="2366914" y="586961"/>
                </a:lnTo>
                <a:close/>
                <a:moveTo>
                  <a:pt x="1506920" y="586961"/>
                </a:moveTo>
                <a:lnTo>
                  <a:pt x="1506920" y="593199"/>
                </a:lnTo>
                <a:cubicBezTo>
                  <a:pt x="1513151" y="593199"/>
                  <a:pt x="1517290" y="595120"/>
                  <a:pt x="1519381" y="598952"/>
                </a:cubicBezTo>
                <a:cubicBezTo>
                  <a:pt x="1521447" y="602794"/>
                  <a:pt x="1522488" y="608756"/>
                  <a:pt x="1522488" y="616839"/>
                </a:cubicBezTo>
                <a:lnTo>
                  <a:pt x="1522488" y="762480"/>
                </a:lnTo>
                <a:cubicBezTo>
                  <a:pt x="1522488" y="770582"/>
                  <a:pt x="1521447" y="776544"/>
                  <a:pt x="1519381" y="780386"/>
                </a:cubicBezTo>
                <a:cubicBezTo>
                  <a:pt x="1517290" y="784208"/>
                  <a:pt x="1513151" y="786129"/>
                  <a:pt x="1506920" y="786129"/>
                </a:cubicBezTo>
                <a:lnTo>
                  <a:pt x="1506920" y="792358"/>
                </a:lnTo>
                <a:lnTo>
                  <a:pt x="1589755" y="792358"/>
                </a:lnTo>
                <a:cubicBezTo>
                  <a:pt x="1615301" y="792358"/>
                  <a:pt x="1638610" y="785150"/>
                  <a:pt x="1659684" y="770725"/>
                </a:cubicBezTo>
                <a:cubicBezTo>
                  <a:pt x="1680741" y="756309"/>
                  <a:pt x="1691282" y="729294"/>
                  <a:pt x="1691282" y="689669"/>
                </a:cubicBezTo>
                <a:cubicBezTo>
                  <a:pt x="1691282" y="662074"/>
                  <a:pt x="1685682" y="640650"/>
                  <a:pt x="1674467" y="625407"/>
                </a:cubicBezTo>
                <a:cubicBezTo>
                  <a:pt x="1663252" y="610154"/>
                  <a:pt x="1650116" y="599931"/>
                  <a:pt x="1635077" y="594749"/>
                </a:cubicBezTo>
                <a:cubicBezTo>
                  <a:pt x="1620012" y="589567"/>
                  <a:pt x="1604905" y="586961"/>
                  <a:pt x="1589755" y="586961"/>
                </a:cubicBezTo>
                <a:close/>
                <a:moveTo>
                  <a:pt x="3173513" y="586961"/>
                </a:moveTo>
                <a:lnTo>
                  <a:pt x="3172577" y="593189"/>
                </a:lnTo>
                <a:lnTo>
                  <a:pt x="3168224" y="630215"/>
                </a:lnTo>
                <a:lnTo>
                  <a:pt x="3174133" y="631146"/>
                </a:lnTo>
                <a:cubicBezTo>
                  <a:pt x="3175796" y="618919"/>
                  <a:pt x="3178809" y="610552"/>
                  <a:pt x="3183170" y="606092"/>
                </a:cubicBezTo>
                <a:cubicBezTo>
                  <a:pt x="3187532" y="601642"/>
                  <a:pt x="3193755" y="599407"/>
                  <a:pt x="3201849" y="599407"/>
                </a:cubicBezTo>
                <a:lnTo>
                  <a:pt x="3243593" y="599407"/>
                </a:lnTo>
                <a:lnTo>
                  <a:pt x="3243593" y="762468"/>
                </a:lnTo>
                <a:cubicBezTo>
                  <a:pt x="3243593" y="770560"/>
                  <a:pt x="3242550" y="776521"/>
                  <a:pt x="3240465" y="780363"/>
                </a:cubicBezTo>
                <a:cubicBezTo>
                  <a:pt x="3238396" y="784194"/>
                  <a:pt x="3234249" y="786115"/>
                  <a:pt x="3228018" y="786115"/>
                </a:cubicBezTo>
                <a:lnTo>
                  <a:pt x="3228018" y="792343"/>
                </a:lnTo>
                <a:lnTo>
                  <a:pt x="3287191" y="792343"/>
                </a:lnTo>
                <a:lnTo>
                  <a:pt x="3287191" y="786115"/>
                </a:lnTo>
                <a:cubicBezTo>
                  <a:pt x="3280959" y="786115"/>
                  <a:pt x="3276805" y="784194"/>
                  <a:pt x="3274735" y="780363"/>
                </a:cubicBezTo>
                <a:cubicBezTo>
                  <a:pt x="3272658" y="776521"/>
                  <a:pt x="3271607" y="770560"/>
                  <a:pt x="3271607" y="762468"/>
                </a:cubicBezTo>
                <a:lnTo>
                  <a:pt x="3271607" y="599407"/>
                </a:lnTo>
                <a:lnTo>
                  <a:pt x="3313360" y="599407"/>
                </a:lnTo>
                <a:cubicBezTo>
                  <a:pt x="3321445" y="599407"/>
                  <a:pt x="3327677" y="601642"/>
                  <a:pt x="3332030" y="606092"/>
                </a:cubicBezTo>
                <a:cubicBezTo>
                  <a:pt x="3336391" y="610552"/>
                  <a:pt x="3339404" y="618919"/>
                  <a:pt x="3341068" y="631146"/>
                </a:cubicBezTo>
                <a:lnTo>
                  <a:pt x="3346985" y="630215"/>
                </a:lnTo>
                <a:lnTo>
                  <a:pt x="3342631" y="593189"/>
                </a:lnTo>
                <a:cubicBezTo>
                  <a:pt x="3342631" y="593189"/>
                  <a:pt x="3341680" y="586961"/>
                  <a:pt x="3341680" y="586961"/>
                </a:cubicBezTo>
                <a:close/>
                <a:moveTo>
                  <a:pt x="2772516" y="586961"/>
                </a:moveTo>
                <a:lnTo>
                  <a:pt x="2771573" y="593189"/>
                </a:lnTo>
                <a:lnTo>
                  <a:pt x="2767219" y="630215"/>
                </a:lnTo>
                <a:lnTo>
                  <a:pt x="2773129" y="631146"/>
                </a:lnTo>
                <a:cubicBezTo>
                  <a:pt x="2774801" y="618919"/>
                  <a:pt x="2777805" y="610552"/>
                  <a:pt x="2782174" y="606092"/>
                </a:cubicBezTo>
                <a:cubicBezTo>
                  <a:pt x="2786528" y="601642"/>
                  <a:pt x="2792751" y="599407"/>
                  <a:pt x="2800845" y="599407"/>
                </a:cubicBezTo>
                <a:lnTo>
                  <a:pt x="2842589" y="599407"/>
                </a:lnTo>
                <a:lnTo>
                  <a:pt x="2842589" y="762468"/>
                </a:lnTo>
                <a:cubicBezTo>
                  <a:pt x="2842589" y="770560"/>
                  <a:pt x="2841546" y="776521"/>
                  <a:pt x="2839461" y="780363"/>
                </a:cubicBezTo>
                <a:cubicBezTo>
                  <a:pt x="2837400" y="784194"/>
                  <a:pt x="2833245" y="786115"/>
                  <a:pt x="2827013" y="786115"/>
                </a:cubicBezTo>
                <a:lnTo>
                  <a:pt x="2827013" y="792343"/>
                </a:lnTo>
                <a:lnTo>
                  <a:pt x="2886187" y="792343"/>
                </a:lnTo>
                <a:lnTo>
                  <a:pt x="2886187" y="786115"/>
                </a:lnTo>
                <a:cubicBezTo>
                  <a:pt x="2879955" y="786115"/>
                  <a:pt x="2875801" y="784194"/>
                  <a:pt x="2873732" y="780363"/>
                </a:cubicBezTo>
                <a:cubicBezTo>
                  <a:pt x="2871654" y="776521"/>
                  <a:pt x="2870603" y="770560"/>
                  <a:pt x="2870603" y="762468"/>
                </a:cubicBezTo>
                <a:lnTo>
                  <a:pt x="2870603" y="599407"/>
                </a:lnTo>
                <a:lnTo>
                  <a:pt x="2912356" y="599407"/>
                </a:lnTo>
                <a:cubicBezTo>
                  <a:pt x="2920441" y="599407"/>
                  <a:pt x="2926673" y="601642"/>
                  <a:pt x="2931026" y="606092"/>
                </a:cubicBezTo>
                <a:cubicBezTo>
                  <a:pt x="2935387" y="610552"/>
                  <a:pt x="2938400" y="618919"/>
                  <a:pt x="2940063" y="631146"/>
                </a:cubicBezTo>
                <a:lnTo>
                  <a:pt x="2945981" y="630215"/>
                </a:lnTo>
                <a:lnTo>
                  <a:pt x="2941628" y="593189"/>
                </a:lnTo>
                <a:cubicBezTo>
                  <a:pt x="2941628" y="593189"/>
                  <a:pt x="2940676" y="586961"/>
                  <a:pt x="2940676" y="586961"/>
                </a:cubicBezTo>
                <a:close/>
                <a:moveTo>
                  <a:pt x="1952480" y="586961"/>
                </a:moveTo>
                <a:lnTo>
                  <a:pt x="1952480" y="593189"/>
                </a:lnTo>
                <a:cubicBezTo>
                  <a:pt x="1959950" y="593189"/>
                  <a:pt x="1965871" y="595043"/>
                  <a:pt x="1970227" y="598780"/>
                </a:cubicBezTo>
                <a:cubicBezTo>
                  <a:pt x="1974584" y="602517"/>
                  <a:pt x="1978020" y="608012"/>
                  <a:pt x="1980505" y="615287"/>
                </a:cubicBezTo>
                <a:lnTo>
                  <a:pt x="2039684" y="792342"/>
                </a:lnTo>
                <a:lnTo>
                  <a:pt x="2068951" y="792342"/>
                </a:lnTo>
                <a:lnTo>
                  <a:pt x="2126582" y="607490"/>
                </a:lnTo>
                <a:lnTo>
                  <a:pt x="2183873" y="792342"/>
                </a:lnTo>
                <a:lnTo>
                  <a:pt x="2213140" y="792342"/>
                </a:lnTo>
                <a:lnTo>
                  <a:pt x="2272626" y="615287"/>
                </a:lnTo>
                <a:cubicBezTo>
                  <a:pt x="2275337" y="607813"/>
                  <a:pt x="2278870" y="602250"/>
                  <a:pt x="2283243" y="598637"/>
                </a:cubicBezTo>
                <a:cubicBezTo>
                  <a:pt x="2287583" y="595014"/>
                  <a:pt x="2293504" y="593189"/>
                  <a:pt x="2300974" y="593189"/>
                </a:cubicBezTo>
                <a:cubicBezTo>
                  <a:pt x="2300974" y="593189"/>
                  <a:pt x="2300974" y="586961"/>
                  <a:pt x="2300974" y="586961"/>
                </a:cubicBezTo>
                <a:lnTo>
                  <a:pt x="2238051" y="586961"/>
                </a:lnTo>
                <a:lnTo>
                  <a:pt x="2238051" y="593189"/>
                </a:lnTo>
                <a:cubicBezTo>
                  <a:pt x="2246796" y="593189"/>
                  <a:pt x="2252959" y="594121"/>
                  <a:pt x="2256589" y="595984"/>
                </a:cubicBezTo>
                <a:cubicBezTo>
                  <a:pt x="2260219" y="597857"/>
                  <a:pt x="2262043" y="600653"/>
                  <a:pt x="2262043" y="604390"/>
                </a:cubicBezTo>
                <a:cubicBezTo>
                  <a:pt x="2262043" y="607299"/>
                  <a:pt x="2261204" y="610922"/>
                  <a:pt x="2259542" y="615287"/>
                </a:cubicBezTo>
                <a:lnTo>
                  <a:pt x="2206929" y="772118"/>
                </a:lnTo>
                <a:lnTo>
                  <a:pt x="2149314" y="586961"/>
                </a:lnTo>
                <a:lnTo>
                  <a:pt x="2120031" y="586961"/>
                </a:lnTo>
                <a:lnTo>
                  <a:pt x="2062110" y="772118"/>
                </a:lnTo>
                <a:lnTo>
                  <a:pt x="2010094" y="615287"/>
                </a:lnTo>
                <a:cubicBezTo>
                  <a:pt x="2008642" y="610503"/>
                  <a:pt x="2007916" y="606985"/>
                  <a:pt x="2007916" y="604694"/>
                </a:cubicBezTo>
                <a:cubicBezTo>
                  <a:pt x="2007916" y="600757"/>
                  <a:pt x="2009675" y="597857"/>
                  <a:pt x="2013208" y="595984"/>
                </a:cubicBezTo>
                <a:cubicBezTo>
                  <a:pt x="2016725" y="594121"/>
                  <a:pt x="2022969" y="593189"/>
                  <a:pt x="2031891" y="593189"/>
                </a:cubicBezTo>
                <a:lnTo>
                  <a:pt x="2031891" y="586961"/>
                </a:lnTo>
                <a:close/>
                <a:moveTo>
                  <a:pt x="2652478" y="580601"/>
                </a:moveTo>
                <a:cubicBezTo>
                  <a:pt x="2629846" y="580601"/>
                  <a:pt x="2611006" y="585117"/>
                  <a:pt x="2595943" y="594140"/>
                </a:cubicBezTo>
                <a:cubicBezTo>
                  <a:pt x="2580904" y="603163"/>
                  <a:pt x="2573380" y="616800"/>
                  <a:pt x="2573380" y="635061"/>
                </a:cubicBezTo>
                <a:cubicBezTo>
                  <a:pt x="2573380" y="646680"/>
                  <a:pt x="2576441" y="656114"/>
                  <a:pt x="2582564" y="663373"/>
                </a:cubicBezTo>
                <a:cubicBezTo>
                  <a:pt x="2588686" y="670643"/>
                  <a:pt x="2596317" y="676285"/>
                  <a:pt x="2605455" y="680341"/>
                </a:cubicBezTo>
                <a:cubicBezTo>
                  <a:pt x="2614593" y="684368"/>
                  <a:pt x="2627447" y="688992"/>
                  <a:pt x="2644071" y="694175"/>
                </a:cubicBezTo>
                <a:lnTo>
                  <a:pt x="2653095" y="696976"/>
                </a:lnTo>
                <a:cubicBezTo>
                  <a:pt x="2665767" y="700924"/>
                  <a:pt x="2675674" y="704559"/>
                  <a:pt x="2682840" y="707870"/>
                </a:cubicBezTo>
                <a:cubicBezTo>
                  <a:pt x="2690006" y="711191"/>
                  <a:pt x="2695717" y="715443"/>
                  <a:pt x="2699974" y="720635"/>
                </a:cubicBezTo>
                <a:cubicBezTo>
                  <a:pt x="2704223" y="725818"/>
                  <a:pt x="2706348" y="732352"/>
                  <a:pt x="2706348" y="740239"/>
                </a:cubicBezTo>
                <a:cubicBezTo>
                  <a:pt x="2706348" y="766592"/>
                  <a:pt x="2682885" y="779758"/>
                  <a:pt x="2647315" y="779758"/>
                </a:cubicBezTo>
                <a:cubicBezTo>
                  <a:pt x="2605127" y="779758"/>
                  <a:pt x="2580264" y="760224"/>
                  <a:pt x="2584018" y="738936"/>
                </a:cubicBezTo>
                <a:lnTo>
                  <a:pt x="2577857" y="739866"/>
                </a:lnTo>
                <a:lnTo>
                  <a:pt x="2569900" y="775399"/>
                </a:lnTo>
                <a:cubicBezTo>
                  <a:pt x="2569900" y="775399"/>
                  <a:pt x="2599652" y="792210"/>
                  <a:pt x="2652143" y="792210"/>
                </a:cubicBezTo>
                <a:cubicBezTo>
                  <a:pt x="2675575" y="792210"/>
                  <a:pt x="2697796" y="787802"/>
                  <a:pt x="2712440" y="778985"/>
                </a:cubicBezTo>
                <a:cubicBezTo>
                  <a:pt x="2727068" y="770167"/>
                  <a:pt x="2734386" y="755286"/>
                  <a:pt x="2734386" y="734321"/>
                </a:cubicBezTo>
                <a:cubicBezTo>
                  <a:pt x="2734386" y="721262"/>
                  <a:pt x="2731005" y="710780"/>
                  <a:pt x="2724266" y="702893"/>
                </a:cubicBezTo>
                <a:cubicBezTo>
                  <a:pt x="2717519" y="695017"/>
                  <a:pt x="2709051" y="688894"/>
                  <a:pt x="2698885" y="684535"/>
                </a:cubicBezTo>
                <a:cubicBezTo>
                  <a:pt x="2688711" y="680175"/>
                  <a:pt x="2673443" y="674787"/>
                  <a:pt x="2653095" y="668350"/>
                </a:cubicBezTo>
                <a:cubicBezTo>
                  <a:pt x="2641687" y="664833"/>
                  <a:pt x="2632496" y="661561"/>
                  <a:pt x="2625543" y="658554"/>
                </a:cubicBezTo>
                <a:cubicBezTo>
                  <a:pt x="2618576" y="655546"/>
                  <a:pt x="2612818" y="651608"/>
                  <a:pt x="2608250" y="646729"/>
                </a:cubicBezTo>
                <a:cubicBezTo>
                  <a:pt x="2603680" y="641850"/>
                  <a:pt x="2601396" y="635786"/>
                  <a:pt x="2601396" y="628527"/>
                </a:cubicBezTo>
                <a:cubicBezTo>
                  <a:pt x="2601396" y="617123"/>
                  <a:pt x="2605652" y="608345"/>
                  <a:pt x="2614174" y="602232"/>
                </a:cubicBezTo>
                <a:cubicBezTo>
                  <a:pt x="2622680" y="596109"/>
                  <a:pt x="2635352" y="593043"/>
                  <a:pt x="2652166" y="593043"/>
                </a:cubicBezTo>
                <a:cubicBezTo>
                  <a:pt x="2718448" y="592524"/>
                  <a:pt x="2713231" y="630202"/>
                  <a:pt x="2713231" y="630202"/>
                </a:cubicBezTo>
                <a:lnTo>
                  <a:pt x="2719385" y="629261"/>
                </a:lnTo>
                <a:lnTo>
                  <a:pt x="2724403" y="593915"/>
                </a:lnTo>
                <a:cubicBezTo>
                  <a:pt x="2724403" y="593915"/>
                  <a:pt x="2700507" y="580601"/>
                  <a:pt x="2652478" y="580601"/>
                </a:cubicBezTo>
                <a:close/>
                <a:moveTo>
                  <a:pt x="1840524" y="580601"/>
                </a:moveTo>
                <a:cubicBezTo>
                  <a:pt x="1820794" y="580601"/>
                  <a:pt x="1803518" y="585166"/>
                  <a:pt x="1788684" y="594286"/>
                </a:cubicBezTo>
                <a:cubicBezTo>
                  <a:pt x="1773832" y="603427"/>
                  <a:pt x="1762414" y="615966"/>
                  <a:pt x="1754412" y="631945"/>
                </a:cubicBezTo>
                <a:cubicBezTo>
                  <a:pt x="1746418" y="647923"/>
                  <a:pt x="1742430" y="666076"/>
                  <a:pt x="1742430" y="686394"/>
                </a:cubicBezTo>
                <a:cubicBezTo>
                  <a:pt x="1742430" y="706732"/>
                  <a:pt x="1746418" y="724885"/>
                  <a:pt x="1754412" y="740853"/>
                </a:cubicBezTo>
                <a:cubicBezTo>
                  <a:pt x="1762414" y="756841"/>
                  <a:pt x="1773832" y="769381"/>
                  <a:pt x="1788684" y="778511"/>
                </a:cubicBezTo>
                <a:cubicBezTo>
                  <a:pt x="1803518" y="787651"/>
                  <a:pt x="1820794" y="792207"/>
                  <a:pt x="1840524" y="792207"/>
                </a:cubicBezTo>
                <a:cubicBezTo>
                  <a:pt x="1860254" y="792207"/>
                  <a:pt x="1877540" y="787651"/>
                  <a:pt x="1892391" y="778511"/>
                </a:cubicBezTo>
                <a:cubicBezTo>
                  <a:pt x="1907225" y="769381"/>
                  <a:pt x="1918643" y="756841"/>
                  <a:pt x="1926636" y="740853"/>
                </a:cubicBezTo>
                <a:cubicBezTo>
                  <a:pt x="1934639" y="724885"/>
                  <a:pt x="1938636" y="706732"/>
                  <a:pt x="1938636" y="686394"/>
                </a:cubicBezTo>
                <a:cubicBezTo>
                  <a:pt x="1938636" y="666076"/>
                  <a:pt x="1934639" y="647923"/>
                  <a:pt x="1926636" y="631945"/>
                </a:cubicBezTo>
                <a:cubicBezTo>
                  <a:pt x="1918643" y="615966"/>
                  <a:pt x="1907225" y="603427"/>
                  <a:pt x="1892391" y="594286"/>
                </a:cubicBezTo>
                <a:cubicBezTo>
                  <a:pt x="1877540" y="585166"/>
                  <a:pt x="1860254" y="580601"/>
                  <a:pt x="1840524" y="580601"/>
                </a:cubicBezTo>
                <a:close/>
                <a:moveTo>
                  <a:pt x="1227767" y="561521"/>
                </a:moveTo>
                <a:lnTo>
                  <a:pt x="1206852" y="573572"/>
                </a:lnTo>
                <a:cubicBezTo>
                  <a:pt x="1206852" y="573572"/>
                  <a:pt x="1206852" y="631235"/>
                  <a:pt x="1206852" y="631235"/>
                </a:cubicBezTo>
                <a:lnTo>
                  <a:pt x="1144106" y="649969"/>
                </a:lnTo>
                <a:lnTo>
                  <a:pt x="1227767" y="649969"/>
                </a:lnTo>
                <a:close/>
                <a:moveTo>
                  <a:pt x="1048629" y="561521"/>
                </a:moveTo>
                <a:lnTo>
                  <a:pt x="1048629" y="649969"/>
                </a:lnTo>
                <a:lnTo>
                  <a:pt x="1132290" y="649969"/>
                </a:lnTo>
                <a:lnTo>
                  <a:pt x="1069544" y="631235"/>
                </a:lnTo>
                <a:cubicBezTo>
                  <a:pt x="1069544" y="631235"/>
                  <a:pt x="1069544" y="573572"/>
                  <a:pt x="1069544" y="573572"/>
                </a:cubicBezTo>
                <a:close/>
                <a:moveTo>
                  <a:pt x="1192907" y="548800"/>
                </a:moveTo>
                <a:lnTo>
                  <a:pt x="1152536" y="571847"/>
                </a:lnTo>
                <a:cubicBezTo>
                  <a:pt x="1147324" y="574828"/>
                  <a:pt x="1144107" y="580368"/>
                  <a:pt x="1144107" y="586363"/>
                </a:cubicBezTo>
                <a:lnTo>
                  <a:pt x="1144107" y="648184"/>
                </a:lnTo>
                <a:lnTo>
                  <a:pt x="1192907" y="620936"/>
                </a:lnTo>
                <a:cubicBezTo>
                  <a:pt x="1192907" y="620936"/>
                  <a:pt x="1192907" y="548800"/>
                  <a:pt x="1192907" y="548800"/>
                </a:cubicBezTo>
                <a:close/>
                <a:moveTo>
                  <a:pt x="1086820" y="548800"/>
                </a:moveTo>
                <a:lnTo>
                  <a:pt x="1086820" y="620936"/>
                </a:lnTo>
                <a:lnTo>
                  <a:pt x="1135621" y="648184"/>
                </a:lnTo>
                <a:lnTo>
                  <a:pt x="1135621" y="586363"/>
                </a:lnTo>
                <a:cubicBezTo>
                  <a:pt x="1135621" y="580368"/>
                  <a:pt x="1132404" y="574824"/>
                  <a:pt x="1127191" y="571847"/>
                </a:cubicBezTo>
                <a:close/>
                <a:moveTo>
                  <a:pt x="852511" y="536079"/>
                </a:moveTo>
                <a:cubicBezTo>
                  <a:pt x="832652" y="536014"/>
                  <a:pt x="806753" y="543481"/>
                  <a:pt x="806753" y="574593"/>
                </a:cubicBezTo>
                <a:cubicBezTo>
                  <a:pt x="806753" y="593450"/>
                  <a:pt x="820375" y="609434"/>
                  <a:pt x="830837" y="619880"/>
                </a:cubicBezTo>
                <a:cubicBezTo>
                  <a:pt x="830837" y="619880"/>
                  <a:pt x="845481" y="634513"/>
                  <a:pt x="845481" y="634513"/>
                </a:cubicBezTo>
                <a:cubicBezTo>
                  <a:pt x="845476" y="634513"/>
                  <a:pt x="823592" y="638528"/>
                  <a:pt x="812073" y="659287"/>
                </a:cubicBezTo>
                <a:cubicBezTo>
                  <a:pt x="798928" y="682959"/>
                  <a:pt x="812280" y="709865"/>
                  <a:pt x="830831" y="728246"/>
                </a:cubicBezTo>
                <a:lnTo>
                  <a:pt x="845487" y="742879"/>
                </a:lnTo>
                <a:lnTo>
                  <a:pt x="871025" y="768396"/>
                </a:lnTo>
                <a:cubicBezTo>
                  <a:pt x="871519" y="768890"/>
                  <a:pt x="871978" y="769423"/>
                  <a:pt x="872409" y="769956"/>
                </a:cubicBezTo>
                <a:cubicBezTo>
                  <a:pt x="880969" y="779604"/>
                  <a:pt x="884463" y="789403"/>
                  <a:pt x="876465" y="798612"/>
                </a:cubicBezTo>
                <a:lnTo>
                  <a:pt x="876465" y="835756"/>
                </a:lnTo>
                <a:lnTo>
                  <a:pt x="853151" y="812465"/>
                </a:lnTo>
                <a:lnTo>
                  <a:pt x="853157" y="812484"/>
                </a:lnTo>
                <a:cubicBezTo>
                  <a:pt x="852611" y="811951"/>
                  <a:pt x="852089" y="811419"/>
                  <a:pt x="851577" y="810886"/>
                </a:cubicBezTo>
                <a:lnTo>
                  <a:pt x="850928" y="810239"/>
                </a:lnTo>
                <a:cubicBezTo>
                  <a:pt x="850468" y="809782"/>
                  <a:pt x="850037" y="809306"/>
                  <a:pt x="849635" y="808793"/>
                </a:cubicBezTo>
                <a:cubicBezTo>
                  <a:pt x="841012" y="799126"/>
                  <a:pt x="837461" y="789288"/>
                  <a:pt x="845481" y="780041"/>
                </a:cubicBezTo>
                <a:lnTo>
                  <a:pt x="845481" y="742879"/>
                </a:lnTo>
                <a:cubicBezTo>
                  <a:pt x="845481" y="742879"/>
                  <a:pt x="823598" y="746894"/>
                  <a:pt x="812073" y="767634"/>
                </a:cubicBezTo>
                <a:cubicBezTo>
                  <a:pt x="798928" y="791325"/>
                  <a:pt x="812280" y="818231"/>
                  <a:pt x="830831" y="836593"/>
                </a:cubicBezTo>
                <a:lnTo>
                  <a:pt x="871599" y="877333"/>
                </a:lnTo>
                <a:cubicBezTo>
                  <a:pt x="896895" y="902849"/>
                  <a:pt x="876465" y="944122"/>
                  <a:pt x="876465" y="944122"/>
                </a:cubicBezTo>
                <a:cubicBezTo>
                  <a:pt x="876465" y="944122"/>
                  <a:pt x="907455" y="919195"/>
                  <a:pt x="907455" y="889796"/>
                </a:cubicBezTo>
                <a:cubicBezTo>
                  <a:pt x="907455" y="870178"/>
                  <a:pt x="901577" y="860854"/>
                  <a:pt x="891116" y="850389"/>
                </a:cubicBezTo>
                <a:lnTo>
                  <a:pt x="876471" y="835756"/>
                </a:lnTo>
                <a:cubicBezTo>
                  <a:pt x="876488" y="835756"/>
                  <a:pt x="898360" y="831741"/>
                  <a:pt x="909879" y="811000"/>
                </a:cubicBezTo>
                <a:cubicBezTo>
                  <a:pt x="923024" y="787310"/>
                  <a:pt x="909673" y="760404"/>
                  <a:pt x="891116" y="742042"/>
                </a:cubicBezTo>
                <a:lnTo>
                  <a:pt x="876471" y="727390"/>
                </a:lnTo>
                <a:cubicBezTo>
                  <a:pt x="876471" y="727390"/>
                  <a:pt x="898360" y="723394"/>
                  <a:pt x="909874" y="702634"/>
                </a:cubicBezTo>
                <a:cubicBezTo>
                  <a:pt x="923024" y="678963"/>
                  <a:pt x="909673" y="652057"/>
                  <a:pt x="891116" y="633675"/>
                </a:cubicBezTo>
                <a:lnTo>
                  <a:pt x="849945" y="591528"/>
                </a:lnTo>
                <a:cubicBezTo>
                  <a:pt x="843040" y="585134"/>
                  <a:pt x="843229" y="577143"/>
                  <a:pt x="848670" y="574041"/>
                </a:cubicBezTo>
                <a:cubicBezTo>
                  <a:pt x="855679" y="570045"/>
                  <a:pt x="860172" y="576952"/>
                  <a:pt x="870852" y="580320"/>
                </a:cubicBezTo>
                <a:cubicBezTo>
                  <a:pt x="880544" y="583365"/>
                  <a:pt x="894235" y="582623"/>
                  <a:pt x="903744" y="578380"/>
                </a:cubicBezTo>
                <a:cubicBezTo>
                  <a:pt x="913522" y="574022"/>
                  <a:pt x="917871" y="567838"/>
                  <a:pt x="919101" y="564222"/>
                </a:cubicBezTo>
                <a:cubicBezTo>
                  <a:pt x="920807" y="559218"/>
                  <a:pt x="919629" y="555412"/>
                  <a:pt x="914108" y="553700"/>
                </a:cubicBezTo>
                <a:cubicBezTo>
                  <a:pt x="911425" y="552862"/>
                  <a:pt x="906857" y="552234"/>
                  <a:pt x="898889" y="548866"/>
                </a:cubicBezTo>
                <a:cubicBezTo>
                  <a:pt x="888582" y="544490"/>
                  <a:pt x="881952" y="541484"/>
                  <a:pt x="869175" y="538059"/>
                </a:cubicBezTo>
                <a:cubicBezTo>
                  <a:pt x="865080" y="536959"/>
                  <a:pt x="859131" y="536101"/>
                  <a:pt x="852511" y="536079"/>
                </a:cubicBezTo>
                <a:close/>
                <a:moveTo>
                  <a:pt x="1000919" y="502059"/>
                </a:moveTo>
                <a:lnTo>
                  <a:pt x="1275910" y="502059"/>
                </a:lnTo>
                <a:lnTo>
                  <a:pt x="1275910" y="525279"/>
                </a:lnTo>
                <a:cubicBezTo>
                  <a:pt x="1275910" y="583044"/>
                  <a:pt x="1269483" y="638715"/>
                  <a:pt x="1256802" y="691664"/>
                </a:cubicBezTo>
                <a:lnTo>
                  <a:pt x="1000919" y="691664"/>
                </a:lnTo>
                <a:cubicBezTo>
                  <a:pt x="1000919" y="691664"/>
                  <a:pt x="1000919" y="502059"/>
                  <a:pt x="1000919" y="502059"/>
                </a:cubicBezTo>
                <a:close/>
                <a:moveTo>
                  <a:pt x="702689" y="502059"/>
                </a:moveTo>
                <a:lnTo>
                  <a:pt x="977680" y="502059"/>
                </a:lnTo>
                <a:lnTo>
                  <a:pt x="977680" y="1063908"/>
                </a:lnTo>
                <a:cubicBezTo>
                  <a:pt x="945920" y="1042837"/>
                  <a:pt x="896717" y="1003764"/>
                  <a:pt x="850843" y="949009"/>
                </a:cubicBezTo>
                <a:cubicBezTo>
                  <a:pt x="807808" y="897580"/>
                  <a:pt x="773524" y="840074"/>
                  <a:pt x="748965" y="778038"/>
                </a:cubicBezTo>
                <a:cubicBezTo>
                  <a:pt x="718268" y="700465"/>
                  <a:pt x="702689" y="615409"/>
                  <a:pt x="702689" y="525279"/>
                </a:cubicBezTo>
                <a:cubicBezTo>
                  <a:pt x="702689" y="525279"/>
                  <a:pt x="702689" y="502059"/>
                  <a:pt x="702689" y="502059"/>
                </a:cubicBezTo>
                <a:close/>
                <a:moveTo>
                  <a:pt x="679450" y="478838"/>
                </a:moveTo>
                <a:cubicBezTo>
                  <a:pt x="679450" y="478838"/>
                  <a:pt x="679450" y="525279"/>
                  <a:pt x="679450" y="525279"/>
                </a:cubicBezTo>
                <a:cubicBezTo>
                  <a:pt x="679450" y="935507"/>
                  <a:pt x="989299" y="1098050"/>
                  <a:pt x="989299" y="1098050"/>
                </a:cubicBezTo>
                <a:cubicBezTo>
                  <a:pt x="989299" y="1098050"/>
                  <a:pt x="1299148" y="935507"/>
                  <a:pt x="1299148" y="525279"/>
                </a:cubicBezTo>
                <a:lnTo>
                  <a:pt x="1299148" y="478838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DCCCF26-93D6-479B-A6D2-2B8DC11E88E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79450" y="1717622"/>
            <a:ext cx="5416239" cy="2347031"/>
          </a:xfrm>
        </p:spPr>
        <p:txBody>
          <a:bodyPr anchor="b" anchorCtr="0"/>
          <a:lstStyle>
            <a:lvl1pPr algn="l">
              <a:lnSpc>
                <a:spcPts val="4640"/>
              </a:lnSpc>
              <a:defRPr sz="3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5FE936-A3EE-421F-8D5F-8FAD316CF1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9450" y="4404709"/>
            <a:ext cx="5416240" cy="710851"/>
          </a:xfrm>
        </p:spPr>
        <p:txBody>
          <a:bodyPr/>
          <a:lstStyle>
            <a:lvl1pPr marL="0" indent="0" algn="l">
              <a:lnSpc>
                <a:spcPts val="2880"/>
              </a:lnSpc>
              <a:spcBef>
                <a:spcPts val="0"/>
              </a:spcBef>
              <a:buNone/>
              <a:defRPr sz="2200" b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3591185-B689-A244-9A93-9CFF2655D12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79450" y="5439742"/>
            <a:ext cx="5416574" cy="1048981"/>
          </a:xfrm>
        </p:spPr>
        <p:txBody>
          <a:bodyPr/>
          <a:lstStyle>
            <a:lvl1pPr>
              <a:lnSpc>
                <a:spcPts val="2400"/>
              </a:lnSpc>
              <a:spcBef>
                <a:spcPts val="0"/>
              </a:spcBef>
              <a:defRPr sz="15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6707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1AB36BE-26AC-6D4E-B660-005EA6602389}"/>
              </a:ext>
            </a:extLst>
          </p:cNvPr>
          <p:cNvSpPr/>
          <p:nvPr userDrawn="1"/>
        </p:nvSpPr>
        <p:spPr>
          <a:xfrm>
            <a:off x="0" y="0"/>
            <a:ext cx="6096000" cy="1524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DCCCF26-93D6-479B-A6D2-2B8DC11E88E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79450" y="1717622"/>
            <a:ext cx="5416239" cy="2347031"/>
          </a:xfrm>
        </p:spPr>
        <p:txBody>
          <a:bodyPr anchor="b" anchorCtr="0"/>
          <a:lstStyle>
            <a:lvl1pPr algn="l">
              <a:lnSpc>
                <a:spcPts val="4640"/>
              </a:lnSpc>
              <a:defRPr sz="3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5FE936-A3EE-421F-8D5F-8FAD316CF1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9450" y="4404709"/>
            <a:ext cx="5416240" cy="710851"/>
          </a:xfrm>
        </p:spPr>
        <p:txBody>
          <a:bodyPr/>
          <a:lstStyle>
            <a:lvl1pPr marL="0" indent="0" algn="l">
              <a:lnSpc>
                <a:spcPts val="2880"/>
              </a:lnSpc>
              <a:spcBef>
                <a:spcPts val="0"/>
              </a:spcBef>
              <a:buNone/>
              <a:defRPr sz="2200" b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3591185-B689-A244-9A93-9CFF2655D12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79450" y="5439742"/>
            <a:ext cx="5416574" cy="1048981"/>
          </a:xfrm>
        </p:spPr>
        <p:txBody>
          <a:bodyPr/>
          <a:lstStyle>
            <a:lvl1pPr>
              <a:lnSpc>
                <a:spcPts val="2400"/>
              </a:lnSpc>
              <a:spcBef>
                <a:spcPts val="0"/>
              </a:spcBef>
              <a:defRPr sz="15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49D1793E-E37B-CF4A-9DB4-A63A953B604F}"/>
              </a:ext>
            </a:extLst>
          </p:cNvPr>
          <p:cNvSpPr>
            <a:spLocks noChangeAspect="1"/>
          </p:cNvSpPr>
          <p:nvPr userDrawn="1"/>
        </p:nvSpPr>
        <p:spPr>
          <a:xfrm>
            <a:off x="679450" y="478838"/>
            <a:ext cx="2862072" cy="619212"/>
          </a:xfrm>
          <a:custGeom>
            <a:avLst/>
            <a:gdLst>
              <a:gd name="connsiteX0" fmla="*/ 2059931 w 5710521"/>
              <a:gd name="connsiteY0" fmla="*/ 924335 h 1236446"/>
              <a:gd name="connsiteX1" fmla="*/ 2038171 w 5710521"/>
              <a:gd name="connsiteY1" fmla="*/ 981014 h 1236446"/>
              <a:gd name="connsiteX2" fmla="*/ 2081447 w 5710521"/>
              <a:gd name="connsiteY2" fmla="*/ 981014 h 1236446"/>
              <a:gd name="connsiteX3" fmla="*/ 5049518 w 5710521"/>
              <a:gd name="connsiteY3" fmla="*/ 908304 h 1236446"/>
              <a:gd name="connsiteX4" fmla="*/ 5049518 w 5710521"/>
              <a:gd name="connsiteY4" fmla="*/ 959096 h 1236446"/>
              <a:gd name="connsiteX5" fmla="*/ 5076343 w 5710521"/>
              <a:gd name="connsiteY5" fmla="*/ 959096 h 1236446"/>
              <a:gd name="connsiteX6" fmla="*/ 5106610 w 5710521"/>
              <a:gd name="connsiteY6" fmla="*/ 933502 h 1236446"/>
              <a:gd name="connsiteX7" fmla="*/ 5080389 w 5710521"/>
              <a:gd name="connsiteY7" fmla="*/ 908304 h 1236446"/>
              <a:gd name="connsiteX8" fmla="*/ 5588001 w 5710521"/>
              <a:gd name="connsiteY8" fmla="*/ 889000 h 1236446"/>
              <a:gd name="connsiteX9" fmla="*/ 5610571 w 5710521"/>
              <a:gd name="connsiteY9" fmla="*/ 889000 h 1236446"/>
              <a:gd name="connsiteX10" fmla="*/ 5648955 w 5710521"/>
              <a:gd name="connsiteY10" fmla="*/ 964973 h 1236446"/>
              <a:gd name="connsiteX11" fmla="*/ 5687980 w 5710521"/>
              <a:gd name="connsiteY11" fmla="*/ 889000 h 1236446"/>
              <a:gd name="connsiteX12" fmla="*/ 5710521 w 5710521"/>
              <a:gd name="connsiteY12" fmla="*/ 889000 h 1236446"/>
              <a:gd name="connsiteX13" fmla="*/ 5659119 w 5710521"/>
              <a:gd name="connsiteY13" fmla="*/ 985086 h 1236446"/>
              <a:gd name="connsiteX14" fmla="*/ 5659119 w 5710521"/>
              <a:gd name="connsiteY14" fmla="*/ 1039124 h 1236446"/>
              <a:gd name="connsiteX15" fmla="*/ 5638801 w 5710521"/>
              <a:gd name="connsiteY15" fmla="*/ 1039124 h 1236446"/>
              <a:gd name="connsiteX16" fmla="*/ 5638801 w 5710521"/>
              <a:gd name="connsiteY16" fmla="*/ 985086 h 1236446"/>
              <a:gd name="connsiteX17" fmla="*/ 5435601 w 5710521"/>
              <a:gd name="connsiteY17" fmla="*/ 889000 h 1236446"/>
              <a:gd name="connsiteX18" fmla="*/ 5544903 w 5710521"/>
              <a:gd name="connsiteY18" fmla="*/ 889000 h 1236446"/>
              <a:gd name="connsiteX19" fmla="*/ 5544903 w 5710521"/>
              <a:gd name="connsiteY19" fmla="*/ 908697 h 1236446"/>
              <a:gd name="connsiteX20" fmla="*/ 5500398 w 5710521"/>
              <a:gd name="connsiteY20" fmla="*/ 908697 h 1236446"/>
              <a:gd name="connsiteX21" fmla="*/ 5500398 w 5710521"/>
              <a:gd name="connsiteY21" fmla="*/ 1039124 h 1236446"/>
              <a:gd name="connsiteX22" fmla="*/ 5480106 w 5710521"/>
              <a:gd name="connsiteY22" fmla="*/ 1039124 h 1236446"/>
              <a:gd name="connsiteX23" fmla="*/ 5480106 w 5710521"/>
              <a:gd name="connsiteY23" fmla="*/ 908697 h 1236446"/>
              <a:gd name="connsiteX24" fmla="*/ 5435601 w 5710521"/>
              <a:gd name="connsiteY24" fmla="*/ 908697 h 1236446"/>
              <a:gd name="connsiteX25" fmla="*/ 5435601 w 5710521"/>
              <a:gd name="connsiteY25" fmla="*/ 889000 h 1236446"/>
              <a:gd name="connsiteX26" fmla="*/ 5346700 w 5710521"/>
              <a:gd name="connsiteY26" fmla="*/ 889000 h 1236446"/>
              <a:gd name="connsiteX27" fmla="*/ 5367018 w 5710521"/>
              <a:gd name="connsiteY27" fmla="*/ 889000 h 1236446"/>
              <a:gd name="connsiteX28" fmla="*/ 5367018 w 5710521"/>
              <a:gd name="connsiteY28" fmla="*/ 1039124 h 1236446"/>
              <a:gd name="connsiteX29" fmla="*/ 5346700 w 5710521"/>
              <a:gd name="connsiteY29" fmla="*/ 1039124 h 1236446"/>
              <a:gd name="connsiteX30" fmla="*/ 5346700 w 5710521"/>
              <a:gd name="connsiteY30" fmla="*/ 889000 h 1236446"/>
              <a:gd name="connsiteX31" fmla="*/ 5029201 w 5710521"/>
              <a:gd name="connsiteY31" fmla="*/ 889000 h 1236446"/>
              <a:gd name="connsiteX32" fmla="*/ 5080204 w 5710521"/>
              <a:gd name="connsiteY32" fmla="*/ 889000 h 1236446"/>
              <a:gd name="connsiteX33" fmla="*/ 5127345 w 5710521"/>
              <a:gd name="connsiteY33" fmla="*/ 933710 h 1236446"/>
              <a:gd name="connsiteX34" fmla="*/ 5092400 w 5710521"/>
              <a:gd name="connsiteY34" fmla="*/ 976571 h 1236446"/>
              <a:gd name="connsiteX35" fmla="*/ 5134241 w 5710521"/>
              <a:gd name="connsiteY35" fmla="*/ 1039146 h 1236446"/>
              <a:gd name="connsiteX36" fmla="*/ 5109250 w 5710521"/>
              <a:gd name="connsiteY36" fmla="*/ 1039146 h 1236446"/>
              <a:gd name="connsiteX37" fmla="*/ 5070254 w 5710521"/>
              <a:gd name="connsiteY37" fmla="*/ 978191 h 1236446"/>
              <a:gd name="connsiteX38" fmla="*/ 5049518 w 5710521"/>
              <a:gd name="connsiteY38" fmla="*/ 978191 h 1236446"/>
              <a:gd name="connsiteX39" fmla="*/ 5049518 w 5710521"/>
              <a:gd name="connsiteY39" fmla="*/ 1039146 h 1236446"/>
              <a:gd name="connsiteX40" fmla="*/ 5029201 w 5710521"/>
              <a:gd name="connsiteY40" fmla="*/ 1039146 h 1236446"/>
              <a:gd name="connsiteX41" fmla="*/ 4864100 w 5710521"/>
              <a:gd name="connsiteY41" fmla="*/ 889000 h 1236446"/>
              <a:gd name="connsiteX42" fmla="*/ 4957547 w 5710521"/>
              <a:gd name="connsiteY42" fmla="*/ 889000 h 1236446"/>
              <a:gd name="connsiteX43" fmla="*/ 4957547 w 5710521"/>
              <a:gd name="connsiteY43" fmla="*/ 908301 h 1236446"/>
              <a:gd name="connsiteX44" fmla="*/ 4884416 w 5710521"/>
              <a:gd name="connsiteY44" fmla="*/ 908301 h 1236446"/>
              <a:gd name="connsiteX45" fmla="*/ 4884416 w 5710521"/>
              <a:gd name="connsiteY45" fmla="*/ 953200 h 1236446"/>
              <a:gd name="connsiteX46" fmla="*/ 4952092 w 5710521"/>
              <a:gd name="connsiteY46" fmla="*/ 953200 h 1236446"/>
              <a:gd name="connsiteX47" fmla="*/ 4952092 w 5710521"/>
              <a:gd name="connsiteY47" fmla="*/ 972494 h 1236446"/>
              <a:gd name="connsiteX48" fmla="*/ 4884416 w 5710521"/>
              <a:gd name="connsiteY48" fmla="*/ 972494 h 1236446"/>
              <a:gd name="connsiteX49" fmla="*/ 4884416 w 5710521"/>
              <a:gd name="connsiteY49" fmla="*/ 1019818 h 1236446"/>
              <a:gd name="connsiteX50" fmla="*/ 4957547 w 5710521"/>
              <a:gd name="connsiteY50" fmla="*/ 1019818 h 1236446"/>
              <a:gd name="connsiteX51" fmla="*/ 4957547 w 5710521"/>
              <a:gd name="connsiteY51" fmla="*/ 1039126 h 1236446"/>
              <a:gd name="connsiteX52" fmla="*/ 4864100 w 5710521"/>
              <a:gd name="connsiteY52" fmla="*/ 1039126 h 1236446"/>
              <a:gd name="connsiteX53" fmla="*/ 4864100 w 5710521"/>
              <a:gd name="connsiteY53" fmla="*/ 889000 h 1236446"/>
              <a:gd name="connsiteX54" fmla="*/ 4660901 w 5710521"/>
              <a:gd name="connsiteY54" fmla="*/ 889000 h 1236446"/>
              <a:gd name="connsiteX55" fmla="*/ 4684069 w 5710521"/>
              <a:gd name="connsiteY55" fmla="*/ 889000 h 1236446"/>
              <a:gd name="connsiteX56" fmla="*/ 4731598 w 5710521"/>
              <a:gd name="connsiteY56" fmla="*/ 1004180 h 1236446"/>
              <a:gd name="connsiteX57" fmla="*/ 4778926 w 5710521"/>
              <a:gd name="connsiteY57" fmla="*/ 889000 h 1236446"/>
              <a:gd name="connsiteX58" fmla="*/ 4801074 w 5710521"/>
              <a:gd name="connsiteY58" fmla="*/ 889000 h 1236446"/>
              <a:gd name="connsiteX59" fmla="*/ 4737276 w 5710521"/>
              <a:gd name="connsiteY59" fmla="*/ 1039126 h 1236446"/>
              <a:gd name="connsiteX60" fmla="*/ 4725699 w 5710521"/>
              <a:gd name="connsiteY60" fmla="*/ 1039126 h 1236446"/>
              <a:gd name="connsiteX61" fmla="*/ 4572000 w 5710521"/>
              <a:gd name="connsiteY61" fmla="*/ 889000 h 1236446"/>
              <a:gd name="connsiteX62" fmla="*/ 4592318 w 5710521"/>
              <a:gd name="connsiteY62" fmla="*/ 889000 h 1236446"/>
              <a:gd name="connsiteX63" fmla="*/ 4592318 w 5710521"/>
              <a:gd name="connsiteY63" fmla="*/ 1039124 h 1236446"/>
              <a:gd name="connsiteX64" fmla="*/ 4572000 w 5710521"/>
              <a:gd name="connsiteY64" fmla="*/ 1039124 h 1236446"/>
              <a:gd name="connsiteX65" fmla="*/ 4572000 w 5710521"/>
              <a:gd name="connsiteY65" fmla="*/ 889000 h 1236446"/>
              <a:gd name="connsiteX66" fmla="*/ 4381501 w 5710521"/>
              <a:gd name="connsiteY66" fmla="*/ 889000 h 1236446"/>
              <a:gd name="connsiteX67" fmla="*/ 4390642 w 5710521"/>
              <a:gd name="connsiteY67" fmla="*/ 889000 h 1236446"/>
              <a:gd name="connsiteX68" fmla="*/ 4482074 w 5710521"/>
              <a:gd name="connsiteY68" fmla="*/ 996055 h 1236446"/>
              <a:gd name="connsiteX69" fmla="*/ 4482074 w 5710521"/>
              <a:gd name="connsiteY69" fmla="*/ 889000 h 1236446"/>
              <a:gd name="connsiteX70" fmla="*/ 4502188 w 5710521"/>
              <a:gd name="connsiteY70" fmla="*/ 889000 h 1236446"/>
              <a:gd name="connsiteX71" fmla="*/ 4502188 w 5710521"/>
              <a:gd name="connsiteY71" fmla="*/ 1039126 h 1236446"/>
              <a:gd name="connsiteX72" fmla="*/ 4491611 w 5710521"/>
              <a:gd name="connsiteY72" fmla="*/ 1039126 h 1236446"/>
              <a:gd name="connsiteX73" fmla="*/ 4401616 w 5710521"/>
              <a:gd name="connsiteY73" fmla="*/ 932696 h 1236446"/>
              <a:gd name="connsiteX74" fmla="*/ 4401616 w 5710521"/>
              <a:gd name="connsiteY74" fmla="*/ 1039126 h 1236446"/>
              <a:gd name="connsiteX75" fmla="*/ 4381501 w 5710521"/>
              <a:gd name="connsiteY75" fmla="*/ 1039126 h 1236446"/>
              <a:gd name="connsiteX76" fmla="*/ 4191001 w 5710521"/>
              <a:gd name="connsiteY76" fmla="*/ 889000 h 1236446"/>
              <a:gd name="connsiteX77" fmla="*/ 4211316 w 5710521"/>
              <a:gd name="connsiteY77" fmla="*/ 889000 h 1236446"/>
              <a:gd name="connsiteX78" fmla="*/ 4211316 w 5710521"/>
              <a:gd name="connsiteY78" fmla="*/ 984898 h 1236446"/>
              <a:gd name="connsiteX79" fmla="*/ 4245458 w 5710521"/>
              <a:gd name="connsiteY79" fmla="*/ 1021856 h 1236446"/>
              <a:gd name="connsiteX80" fmla="*/ 4279383 w 5710521"/>
              <a:gd name="connsiteY80" fmla="*/ 984898 h 1236446"/>
              <a:gd name="connsiteX81" fmla="*/ 4279383 w 5710521"/>
              <a:gd name="connsiteY81" fmla="*/ 889000 h 1236446"/>
              <a:gd name="connsiteX82" fmla="*/ 4299884 w 5710521"/>
              <a:gd name="connsiteY82" fmla="*/ 889000 h 1236446"/>
              <a:gd name="connsiteX83" fmla="*/ 4299884 w 5710521"/>
              <a:gd name="connsiteY83" fmla="*/ 988555 h 1236446"/>
              <a:gd name="connsiteX84" fmla="*/ 4245458 w 5710521"/>
              <a:gd name="connsiteY84" fmla="*/ 1041781 h 1236446"/>
              <a:gd name="connsiteX85" fmla="*/ 4191001 w 5710521"/>
              <a:gd name="connsiteY85" fmla="*/ 988555 h 1236446"/>
              <a:gd name="connsiteX86" fmla="*/ 3784600 w 5710521"/>
              <a:gd name="connsiteY86" fmla="*/ 889000 h 1236446"/>
              <a:gd name="connsiteX87" fmla="*/ 3878047 w 5710521"/>
              <a:gd name="connsiteY87" fmla="*/ 889000 h 1236446"/>
              <a:gd name="connsiteX88" fmla="*/ 3878047 w 5710521"/>
              <a:gd name="connsiteY88" fmla="*/ 908301 h 1236446"/>
              <a:gd name="connsiteX89" fmla="*/ 3804916 w 5710521"/>
              <a:gd name="connsiteY89" fmla="*/ 908301 h 1236446"/>
              <a:gd name="connsiteX90" fmla="*/ 3804916 w 5710521"/>
              <a:gd name="connsiteY90" fmla="*/ 953200 h 1236446"/>
              <a:gd name="connsiteX91" fmla="*/ 3872565 w 5710521"/>
              <a:gd name="connsiteY91" fmla="*/ 953200 h 1236446"/>
              <a:gd name="connsiteX92" fmla="*/ 3872565 w 5710521"/>
              <a:gd name="connsiteY92" fmla="*/ 972494 h 1236446"/>
              <a:gd name="connsiteX93" fmla="*/ 3804916 w 5710521"/>
              <a:gd name="connsiteY93" fmla="*/ 972494 h 1236446"/>
              <a:gd name="connsiteX94" fmla="*/ 3804916 w 5710521"/>
              <a:gd name="connsiteY94" fmla="*/ 1019818 h 1236446"/>
              <a:gd name="connsiteX95" fmla="*/ 3878047 w 5710521"/>
              <a:gd name="connsiteY95" fmla="*/ 1019818 h 1236446"/>
              <a:gd name="connsiteX96" fmla="*/ 3878047 w 5710521"/>
              <a:gd name="connsiteY96" fmla="*/ 1039126 h 1236446"/>
              <a:gd name="connsiteX97" fmla="*/ 3784600 w 5710521"/>
              <a:gd name="connsiteY97" fmla="*/ 1039126 h 1236446"/>
              <a:gd name="connsiteX98" fmla="*/ 3784600 w 5710521"/>
              <a:gd name="connsiteY98" fmla="*/ 889000 h 1236446"/>
              <a:gd name="connsiteX99" fmla="*/ 3390901 w 5710521"/>
              <a:gd name="connsiteY99" fmla="*/ 889000 h 1236446"/>
              <a:gd name="connsiteX100" fmla="*/ 3400075 w 5710521"/>
              <a:gd name="connsiteY100" fmla="*/ 889000 h 1236446"/>
              <a:gd name="connsiteX101" fmla="*/ 3491476 w 5710521"/>
              <a:gd name="connsiteY101" fmla="*/ 996055 h 1236446"/>
              <a:gd name="connsiteX102" fmla="*/ 3491476 w 5710521"/>
              <a:gd name="connsiteY102" fmla="*/ 889000 h 1236446"/>
              <a:gd name="connsiteX103" fmla="*/ 3511591 w 5710521"/>
              <a:gd name="connsiteY103" fmla="*/ 889000 h 1236446"/>
              <a:gd name="connsiteX104" fmla="*/ 3511591 w 5710521"/>
              <a:gd name="connsiteY104" fmla="*/ 1039126 h 1236446"/>
              <a:gd name="connsiteX105" fmla="*/ 3501014 w 5710521"/>
              <a:gd name="connsiteY105" fmla="*/ 1039126 h 1236446"/>
              <a:gd name="connsiteX106" fmla="*/ 3411016 w 5710521"/>
              <a:gd name="connsiteY106" fmla="*/ 932696 h 1236446"/>
              <a:gd name="connsiteX107" fmla="*/ 3411016 w 5710521"/>
              <a:gd name="connsiteY107" fmla="*/ 1039126 h 1236446"/>
              <a:gd name="connsiteX108" fmla="*/ 3390901 w 5710521"/>
              <a:gd name="connsiteY108" fmla="*/ 1039126 h 1236446"/>
              <a:gd name="connsiteX109" fmla="*/ 3225801 w 5710521"/>
              <a:gd name="connsiteY109" fmla="*/ 889000 h 1236446"/>
              <a:gd name="connsiteX110" fmla="*/ 3319246 w 5710521"/>
              <a:gd name="connsiteY110" fmla="*/ 889000 h 1236446"/>
              <a:gd name="connsiteX111" fmla="*/ 3319246 w 5710521"/>
              <a:gd name="connsiteY111" fmla="*/ 908301 h 1236446"/>
              <a:gd name="connsiteX112" fmla="*/ 3246116 w 5710521"/>
              <a:gd name="connsiteY112" fmla="*/ 908301 h 1236446"/>
              <a:gd name="connsiteX113" fmla="*/ 3246116 w 5710521"/>
              <a:gd name="connsiteY113" fmla="*/ 953200 h 1236446"/>
              <a:gd name="connsiteX114" fmla="*/ 3313769 w 5710521"/>
              <a:gd name="connsiteY114" fmla="*/ 953200 h 1236446"/>
              <a:gd name="connsiteX115" fmla="*/ 3313769 w 5710521"/>
              <a:gd name="connsiteY115" fmla="*/ 972494 h 1236446"/>
              <a:gd name="connsiteX116" fmla="*/ 3246116 w 5710521"/>
              <a:gd name="connsiteY116" fmla="*/ 972494 h 1236446"/>
              <a:gd name="connsiteX117" fmla="*/ 3246116 w 5710521"/>
              <a:gd name="connsiteY117" fmla="*/ 1019818 h 1236446"/>
              <a:gd name="connsiteX118" fmla="*/ 3319246 w 5710521"/>
              <a:gd name="connsiteY118" fmla="*/ 1019818 h 1236446"/>
              <a:gd name="connsiteX119" fmla="*/ 3319246 w 5710521"/>
              <a:gd name="connsiteY119" fmla="*/ 1039126 h 1236446"/>
              <a:gd name="connsiteX120" fmla="*/ 3225801 w 5710521"/>
              <a:gd name="connsiteY120" fmla="*/ 1039126 h 1236446"/>
              <a:gd name="connsiteX121" fmla="*/ 3225801 w 5710521"/>
              <a:gd name="connsiteY121" fmla="*/ 889000 h 1236446"/>
              <a:gd name="connsiteX122" fmla="*/ 3124200 w 5710521"/>
              <a:gd name="connsiteY122" fmla="*/ 889000 h 1236446"/>
              <a:gd name="connsiteX123" fmla="*/ 3144518 w 5710521"/>
              <a:gd name="connsiteY123" fmla="*/ 889000 h 1236446"/>
              <a:gd name="connsiteX124" fmla="*/ 3144518 w 5710521"/>
              <a:gd name="connsiteY124" fmla="*/ 1039124 h 1236446"/>
              <a:gd name="connsiteX125" fmla="*/ 3124200 w 5710521"/>
              <a:gd name="connsiteY125" fmla="*/ 1039124 h 1236446"/>
              <a:gd name="connsiteX126" fmla="*/ 3124200 w 5710521"/>
              <a:gd name="connsiteY126" fmla="*/ 889000 h 1236446"/>
              <a:gd name="connsiteX127" fmla="*/ 2489201 w 5710521"/>
              <a:gd name="connsiteY127" fmla="*/ 889000 h 1236446"/>
              <a:gd name="connsiteX128" fmla="*/ 2509728 w 5710521"/>
              <a:gd name="connsiteY128" fmla="*/ 889000 h 1236446"/>
              <a:gd name="connsiteX129" fmla="*/ 2509728 w 5710521"/>
              <a:gd name="connsiteY129" fmla="*/ 952387 h 1236446"/>
              <a:gd name="connsiteX130" fmla="*/ 2585076 w 5710521"/>
              <a:gd name="connsiteY130" fmla="*/ 952387 h 1236446"/>
              <a:gd name="connsiteX131" fmla="*/ 2585076 w 5710521"/>
              <a:gd name="connsiteY131" fmla="*/ 889000 h 1236446"/>
              <a:gd name="connsiteX132" fmla="*/ 2605394 w 5710521"/>
              <a:gd name="connsiteY132" fmla="*/ 889000 h 1236446"/>
              <a:gd name="connsiteX133" fmla="*/ 2605394 w 5710521"/>
              <a:gd name="connsiteY133" fmla="*/ 1039126 h 1236446"/>
              <a:gd name="connsiteX134" fmla="*/ 2585076 w 5710521"/>
              <a:gd name="connsiteY134" fmla="*/ 1039126 h 1236446"/>
              <a:gd name="connsiteX135" fmla="*/ 2585076 w 5710521"/>
              <a:gd name="connsiteY135" fmla="*/ 971875 h 1236446"/>
              <a:gd name="connsiteX136" fmla="*/ 2509728 w 5710521"/>
              <a:gd name="connsiteY136" fmla="*/ 971875 h 1236446"/>
              <a:gd name="connsiteX137" fmla="*/ 2509728 w 5710521"/>
              <a:gd name="connsiteY137" fmla="*/ 1039126 h 1236446"/>
              <a:gd name="connsiteX138" fmla="*/ 2489201 w 5710521"/>
              <a:gd name="connsiteY138" fmla="*/ 1039126 h 1236446"/>
              <a:gd name="connsiteX139" fmla="*/ 2311400 w 5710521"/>
              <a:gd name="connsiteY139" fmla="*/ 889000 h 1236446"/>
              <a:gd name="connsiteX140" fmla="*/ 2420705 w 5710521"/>
              <a:gd name="connsiteY140" fmla="*/ 889000 h 1236446"/>
              <a:gd name="connsiteX141" fmla="*/ 2420705 w 5710521"/>
              <a:gd name="connsiteY141" fmla="*/ 908697 h 1236446"/>
              <a:gd name="connsiteX142" fmla="*/ 2376203 w 5710521"/>
              <a:gd name="connsiteY142" fmla="*/ 908697 h 1236446"/>
              <a:gd name="connsiteX143" fmla="*/ 2376203 w 5710521"/>
              <a:gd name="connsiteY143" fmla="*/ 1039124 h 1236446"/>
              <a:gd name="connsiteX144" fmla="*/ 2355906 w 5710521"/>
              <a:gd name="connsiteY144" fmla="*/ 1039124 h 1236446"/>
              <a:gd name="connsiteX145" fmla="*/ 2355906 w 5710521"/>
              <a:gd name="connsiteY145" fmla="*/ 908697 h 1236446"/>
              <a:gd name="connsiteX146" fmla="*/ 2311400 w 5710521"/>
              <a:gd name="connsiteY146" fmla="*/ 908697 h 1236446"/>
              <a:gd name="connsiteX147" fmla="*/ 2311400 w 5710521"/>
              <a:gd name="connsiteY147" fmla="*/ 889000 h 1236446"/>
              <a:gd name="connsiteX148" fmla="*/ 2184401 w 5710521"/>
              <a:gd name="connsiteY148" fmla="*/ 889000 h 1236446"/>
              <a:gd name="connsiteX149" fmla="*/ 2204716 w 5710521"/>
              <a:gd name="connsiteY149" fmla="*/ 889000 h 1236446"/>
              <a:gd name="connsiteX150" fmla="*/ 2204716 w 5710521"/>
              <a:gd name="connsiteY150" fmla="*/ 1019429 h 1236446"/>
              <a:gd name="connsiteX151" fmla="*/ 2285368 w 5710521"/>
              <a:gd name="connsiteY151" fmla="*/ 1019429 h 1236446"/>
              <a:gd name="connsiteX152" fmla="*/ 2285368 w 5710521"/>
              <a:gd name="connsiteY152" fmla="*/ 1039126 h 1236446"/>
              <a:gd name="connsiteX153" fmla="*/ 2184401 w 5710521"/>
              <a:gd name="connsiteY153" fmla="*/ 1039126 h 1236446"/>
              <a:gd name="connsiteX154" fmla="*/ 2054627 w 5710521"/>
              <a:gd name="connsiteY154" fmla="*/ 889000 h 1236446"/>
              <a:gd name="connsiteX155" fmla="*/ 2065595 w 5710521"/>
              <a:gd name="connsiteY155" fmla="*/ 889000 h 1236446"/>
              <a:gd name="connsiteX156" fmla="*/ 2125743 w 5710521"/>
              <a:gd name="connsiteY156" fmla="*/ 1039124 h 1236446"/>
              <a:gd name="connsiteX157" fmla="*/ 2103592 w 5710521"/>
              <a:gd name="connsiteY157" fmla="*/ 1039124 h 1236446"/>
              <a:gd name="connsiteX158" fmla="*/ 2088345 w 5710521"/>
              <a:gd name="connsiteY158" fmla="*/ 1000106 h 1236446"/>
              <a:gd name="connsiteX159" fmla="*/ 2031274 w 5710521"/>
              <a:gd name="connsiteY159" fmla="*/ 1000106 h 1236446"/>
              <a:gd name="connsiteX160" fmla="*/ 2016044 w 5710521"/>
              <a:gd name="connsiteY160" fmla="*/ 1039124 h 1236446"/>
              <a:gd name="connsiteX161" fmla="*/ 1993900 w 5710521"/>
              <a:gd name="connsiteY161" fmla="*/ 1039124 h 1236446"/>
              <a:gd name="connsiteX162" fmla="*/ 1841501 w 5710521"/>
              <a:gd name="connsiteY162" fmla="*/ 889000 h 1236446"/>
              <a:gd name="connsiteX163" fmla="*/ 1934946 w 5710521"/>
              <a:gd name="connsiteY163" fmla="*/ 889000 h 1236446"/>
              <a:gd name="connsiteX164" fmla="*/ 1934946 w 5710521"/>
              <a:gd name="connsiteY164" fmla="*/ 908301 h 1236446"/>
              <a:gd name="connsiteX165" fmla="*/ 1861816 w 5710521"/>
              <a:gd name="connsiteY165" fmla="*/ 908301 h 1236446"/>
              <a:gd name="connsiteX166" fmla="*/ 1861816 w 5710521"/>
              <a:gd name="connsiteY166" fmla="*/ 953200 h 1236446"/>
              <a:gd name="connsiteX167" fmla="*/ 1929469 w 5710521"/>
              <a:gd name="connsiteY167" fmla="*/ 953200 h 1236446"/>
              <a:gd name="connsiteX168" fmla="*/ 1929469 w 5710521"/>
              <a:gd name="connsiteY168" fmla="*/ 972494 h 1236446"/>
              <a:gd name="connsiteX169" fmla="*/ 1861816 w 5710521"/>
              <a:gd name="connsiteY169" fmla="*/ 972494 h 1236446"/>
              <a:gd name="connsiteX170" fmla="*/ 1861816 w 5710521"/>
              <a:gd name="connsiteY170" fmla="*/ 1019818 h 1236446"/>
              <a:gd name="connsiteX171" fmla="*/ 1934946 w 5710521"/>
              <a:gd name="connsiteY171" fmla="*/ 1019818 h 1236446"/>
              <a:gd name="connsiteX172" fmla="*/ 1934946 w 5710521"/>
              <a:gd name="connsiteY172" fmla="*/ 1039126 h 1236446"/>
              <a:gd name="connsiteX173" fmla="*/ 1841501 w 5710521"/>
              <a:gd name="connsiteY173" fmla="*/ 1039126 h 1236446"/>
              <a:gd name="connsiteX174" fmla="*/ 1841501 w 5710521"/>
              <a:gd name="connsiteY174" fmla="*/ 889000 h 1236446"/>
              <a:gd name="connsiteX175" fmla="*/ 1651001 w 5710521"/>
              <a:gd name="connsiteY175" fmla="*/ 889000 h 1236446"/>
              <a:gd name="connsiteX176" fmla="*/ 1671528 w 5710521"/>
              <a:gd name="connsiteY176" fmla="*/ 889000 h 1236446"/>
              <a:gd name="connsiteX177" fmla="*/ 1671528 w 5710521"/>
              <a:gd name="connsiteY177" fmla="*/ 952387 h 1236446"/>
              <a:gd name="connsiteX178" fmla="*/ 1746898 w 5710521"/>
              <a:gd name="connsiteY178" fmla="*/ 952387 h 1236446"/>
              <a:gd name="connsiteX179" fmla="*/ 1746898 w 5710521"/>
              <a:gd name="connsiteY179" fmla="*/ 889000 h 1236446"/>
              <a:gd name="connsiteX180" fmla="*/ 1767194 w 5710521"/>
              <a:gd name="connsiteY180" fmla="*/ 889000 h 1236446"/>
              <a:gd name="connsiteX181" fmla="*/ 1767194 w 5710521"/>
              <a:gd name="connsiteY181" fmla="*/ 1039126 h 1236446"/>
              <a:gd name="connsiteX182" fmla="*/ 1746898 w 5710521"/>
              <a:gd name="connsiteY182" fmla="*/ 1039126 h 1236446"/>
              <a:gd name="connsiteX183" fmla="*/ 1746898 w 5710521"/>
              <a:gd name="connsiteY183" fmla="*/ 971875 h 1236446"/>
              <a:gd name="connsiteX184" fmla="*/ 1671528 w 5710521"/>
              <a:gd name="connsiteY184" fmla="*/ 971875 h 1236446"/>
              <a:gd name="connsiteX185" fmla="*/ 1671528 w 5710521"/>
              <a:gd name="connsiteY185" fmla="*/ 1039126 h 1236446"/>
              <a:gd name="connsiteX186" fmla="*/ 1651001 w 5710521"/>
              <a:gd name="connsiteY186" fmla="*/ 1039126 h 1236446"/>
              <a:gd name="connsiteX187" fmla="*/ 5235039 w 5710521"/>
              <a:gd name="connsiteY187" fmla="*/ 876301 h 1236446"/>
              <a:gd name="connsiteX188" fmla="*/ 5279119 w 5710521"/>
              <a:gd name="connsiteY188" fmla="*/ 898449 h 1236446"/>
              <a:gd name="connsiteX189" fmla="*/ 5265493 w 5710521"/>
              <a:gd name="connsiteY189" fmla="*/ 911455 h 1236446"/>
              <a:gd name="connsiteX190" fmla="*/ 5235249 w 5710521"/>
              <a:gd name="connsiteY190" fmla="*/ 895394 h 1236446"/>
              <a:gd name="connsiteX191" fmla="*/ 5211457 w 5710521"/>
              <a:gd name="connsiteY191" fmla="*/ 915717 h 1236446"/>
              <a:gd name="connsiteX192" fmla="*/ 5224254 w 5710521"/>
              <a:gd name="connsiteY192" fmla="*/ 935011 h 1236446"/>
              <a:gd name="connsiteX193" fmla="*/ 5260632 w 5710521"/>
              <a:gd name="connsiteY193" fmla="*/ 953508 h 1236446"/>
              <a:gd name="connsiteX194" fmla="*/ 5282366 w 5710521"/>
              <a:gd name="connsiteY194" fmla="*/ 988425 h 1236446"/>
              <a:gd name="connsiteX195" fmla="*/ 5232795 w 5710521"/>
              <a:gd name="connsiteY195" fmla="*/ 1031520 h 1236446"/>
              <a:gd name="connsiteX196" fmla="*/ 5181601 w 5710521"/>
              <a:gd name="connsiteY196" fmla="*/ 1000620 h 1236446"/>
              <a:gd name="connsiteX197" fmla="*/ 5196622 w 5710521"/>
              <a:gd name="connsiteY197" fmla="*/ 988238 h 1236446"/>
              <a:gd name="connsiteX198" fmla="*/ 5232585 w 5710521"/>
              <a:gd name="connsiteY198" fmla="*/ 1012218 h 1236446"/>
              <a:gd name="connsiteX199" fmla="*/ 5260216 w 5710521"/>
              <a:gd name="connsiteY199" fmla="*/ 989446 h 1236446"/>
              <a:gd name="connsiteX200" fmla="*/ 5244593 w 5710521"/>
              <a:gd name="connsiteY200" fmla="*/ 968527 h 1236446"/>
              <a:gd name="connsiteX201" fmla="*/ 5212269 w 5710521"/>
              <a:gd name="connsiteY201" fmla="*/ 952675 h 1236446"/>
              <a:gd name="connsiteX202" fmla="*/ 5189723 w 5710521"/>
              <a:gd name="connsiteY202" fmla="*/ 916917 h 1236446"/>
              <a:gd name="connsiteX203" fmla="*/ 5235039 w 5710521"/>
              <a:gd name="connsiteY203" fmla="*/ 876301 h 1236446"/>
              <a:gd name="connsiteX204" fmla="*/ 3990438 w 5710521"/>
              <a:gd name="connsiteY204" fmla="*/ 876301 h 1236446"/>
              <a:gd name="connsiteX205" fmla="*/ 4034521 w 5710521"/>
              <a:gd name="connsiteY205" fmla="*/ 898449 h 1236446"/>
              <a:gd name="connsiteX206" fmla="*/ 4020890 w 5710521"/>
              <a:gd name="connsiteY206" fmla="*/ 911455 h 1236446"/>
              <a:gd name="connsiteX207" fmla="*/ 3990624 w 5710521"/>
              <a:gd name="connsiteY207" fmla="*/ 895394 h 1236446"/>
              <a:gd name="connsiteX208" fmla="*/ 3966857 w 5710521"/>
              <a:gd name="connsiteY208" fmla="*/ 915717 h 1236446"/>
              <a:gd name="connsiteX209" fmla="*/ 3979652 w 5710521"/>
              <a:gd name="connsiteY209" fmla="*/ 935011 h 1236446"/>
              <a:gd name="connsiteX210" fmla="*/ 4016029 w 5710521"/>
              <a:gd name="connsiteY210" fmla="*/ 953508 h 1236446"/>
              <a:gd name="connsiteX211" fmla="*/ 4037763 w 5710521"/>
              <a:gd name="connsiteY211" fmla="*/ 988425 h 1236446"/>
              <a:gd name="connsiteX212" fmla="*/ 3988194 w 5710521"/>
              <a:gd name="connsiteY212" fmla="*/ 1031520 h 1236446"/>
              <a:gd name="connsiteX213" fmla="*/ 3937001 w 5710521"/>
              <a:gd name="connsiteY213" fmla="*/ 1000620 h 1236446"/>
              <a:gd name="connsiteX214" fmla="*/ 3952022 w 5710521"/>
              <a:gd name="connsiteY214" fmla="*/ 988238 h 1236446"/>
              <a:gd name="connsiteX215" fmla="*/ 3987984 w 5710521"/>
              <a:gd name="connsiteY215" fmla="*/ 1012218 h 1236446"/>
              <a:gd name="connsiteX216" fmla="*/ 4015614 w 5710521"/>
              <a:gd name="connsiteY216" fmla="*/ 989446 h 1236446"/>
              <a:gd name="connsiteX217" fmla="*/ 3999968 w 5710521"/>
              <a:gd name="connsiteY217" fmla="*/ 968527 h 1236446"/>
              <a:gd name="connsiteX218" fmla="*/ 3967668 w 5710521"/>
              <a:gd name="connsiteY218" fmla="*/ 952675 h 1236446"/>
              <a:gd name="connsiteX219" fmla="*/ 3945123 w 5710521"/>
              <a:gd name="connsiteY219" fmla="*/ 916917 h 1236446"/>
              <a:gd name="connsiteX220" fmla="*/ 3990438 w 5710521"/>
              <a:gd name="connsiteY220" fmla="*/ 876301 h 1236446"/>
              <a:gd name="connsiteX221" fmla="*/ 3659206 w 5710521"/>
              <a:gd name="connsiteY221" fmla="*/ 876301 h 1236446"/>
              <a:gd name="connsiteX222" fmla="*/ 3724028 w 5710521"/>
              <a:gd name="connsiteY222" fmla="*/ 909203 h 1236446"/>
              <a:gd name="connsiteX223" fmla="*/ 3708985 w 5710521"/>
              <a:gd name="connsiteY223" fmla="*/ 921819 h 1236446"/>
              <a:gd name="connsiteX224" fmla="*/ 3659617 w 5710521"/>
              <a:gd name="connsiteY224" fmla="*/ 896014 h 1236446"/>
              <a:gd name="connsiteX225" fmla="*/ 3602343 w 5710521"/>
              <a:gd name="connsiteY225" fmla="*/ 954728 h 1236446"/>
              <a:gd name="connsiteX226" fmla="*/ 3659418 w 5710521"/>
              <a:gd name="connsiteY226" fmla="*/ 1011800 h 1236446"/>
              <a:gd name="connsiteX227" fmla="*/ 3709792 w 5710521"/>
              <a:gd name="connsiteY227" fmla="*/ 986411 h 1236446"/>
              <a:gd name="connsiteX228" fmla="*/ 3724419 w 5710521"/>
              <a:gd name="connsiteY228" fmla="*/ 998811 h 1236446"/>
              <a:gd name="connsiteX229" fmla="*/ 3658604 w 5710521"/>
              <a:gd name="connsiteY229" fmla="*/ 1031304 h 1236446"/>
              <a:gd name="connsiteX230" fmla="*/ 3581400 w 5710521"/>
              <a:gd name="connsiteY230" fmla="*/ 954520 h 1236446"/>
              <a:gd name="connsiteX231" fmla="*/ 3659206 w 5710521"/>
              <a:gd name="connsiteY231" fmla="*/ 876301 h 1236446"/>
              <a:gd name="connsiteX232" fmla="*/ 2998805 w 5710521"/>
              <a:gd name="connsiteY232" fmla="*/ 876301 h 1236446"/>
              <a:gd name="connsiteX233" fmla="*/ 3063626 w 5710521"/>
              <a:gd name="connsiteY233" fmla="*/ 909203 h 1236446"/>
              <a:gd name="connsiteX234" fmla="*/ 3048589 w 5710521"/>
              <a:gd name="connsiteY234" fmla="*/ 921819 h 1236446"/>
              <a:gd name="connsiteX235" fmla="*/ 2999215 w 5710521"/>
              <a:gd name="connsiteY235" fmla="*/ 896014 h 1236446"/>
              <a:gd name="connsiteX236" fmla="*/ 2941923 w 5710521"/>
              <a:gd name="connsiteY236" fmla="*/ 954728 h 1236446"/>
              <a:gd name="connsiteX237" fmla="*/ 2999017 w 5710521"/>
              <a:gd name="connsiteY237" fmla="*/ 1011800 h 1236446"/>
              <a:gd name="connsiteX238" fmla="*/ 3049397 w 5710521"/>
              <a:gd name="connsiteY238" fmla="*/ 986411 h 1236446"/>
              <a:gd name="connsiteX239" fmla="*/ 3064017 w 5710521"/>
              <a:gd name="connsiteY239" fmla="*/ 998811 h 1236446"/>
              <a:gd name="connsiteX240" fmla="*/ 2998183 w 5710521"/>
              <a:gd name="connsiteY240" fmla="*/ 1031304 h 1236446"/>
              <a:gd name="connsiteX241" fmla="*/ 2921000 w 5710521"/>
              <a:gd name="connsiteY241" fmla="*/ 954520 h 1236446"/>
              <a:gd name="connsiteX242" fmla="*/ 2998805 w 5710521"/>
              <a:gd name="connsiteY242" fmla="*/ 876301 h 1236446"/>
              <a:gd name="connsiteX243" fmla="*/ 2809338 w 5710521"/>
              <a:gd name="connsiteY243" fmla="*/ 876301 h 1236446"/>
              <a:gd name="connsiteX244" fmla="*/ 2853423 w 5710521"/>
              <a:gd name="connsiteY244" fmla="*/ 898449 h 1236446"/>
              <a:gd name="connsiteX245" fmla="*/ 2839791 w 5710521"/>
              <a:gd name="connsiteY245" fmla="*/ 911455 h 1236446"/>
              <a:gd name="connsiteX246" fmla="*/ 2809515 w 5710521"/>
              <a:gd name="connsiteY246" fmla="*/ 895394 h 1236446"/>
              <a:gd name="connsiteX247" fmla="*/ 2785756 w 5710521"/>
              <a:gd name="connsiteY247" fmla="*/ 915717 h 1236446"/>
              <a:gd name="connsiteX248" fmla="*/ 2798576 w 5710521"/>
              <a:gd name="connsiteY248" fmla="*/ 935011 h 1236446"/>
              <a:gd name="connsiteX249" fmla="*/ 2834930 w 5710521"/>
              <a:gd name="connsiteY249" fmla="*/ 953508 h 1236446"/>
              <a:gd name="connsiteX250" fmla="*/ 2856665 w 5710521"/>
              <a:gd name="connsiteY250" fmla="*/ 988425 h 1236446"/>
              <a:gd name="connsiteX251" fmla="*/ 2807094 w 5710521"/>
              <a:gd name="connsiteY251" fmla="*/ 1031520 h 1236446"/>
              <a:gd name="connsiteX252" fmla="*/ 2755900 w 5710521"/>
              <a:gd name="connsiteY252" fmla="*/ 1000620 h 1236446"/>
              <a:gd name="connsiteX253" fmla="*/ 2770917 w 5710521"/>
              <a:gd name="connsiteY253" fmla="*/ 988238 h 1236446"/>
              <a:gd name="connsiteX254" fmla="*/ 2806884 w 5710521"/>
              <a:gd name="connsiteY254" fmla="*/ 1012218 h 1236446"/>
              <a:gd name="connsiteX255" fmla="*/ 2834515 w 5710521"/>
              <a:gd name="connsiteY255" fmla="*/ 989446 h 1236446"/>
              <a:gd name="connsiteX256" fmla="*/ 2818892 w 5710521"/>
              <a:gd name="connsiteY256" fmla="*/ 968527 h 1236446"/>
              <a:gd name="connsiteX257" fmla="*/ 2786568 w 5710521"/>
              <a:gd name="connsiteY257" fmla="*/ 952675 h 1236446"/>
              <a:gd name="connsiteX258" fmla="*/ 2764022 w 5710521"/>
              <a:gd name="connsiteY258" fmla="*/ 916917 h 1236446"/>
              <a:gd name="connsiteX259" fmla="*/ 2809338 w 5710521"/>
              <a:gd name="connsiteY259" fmla="*/ 876301 h 1236446"/>
              <a:gd name="connsiteX260" fmla="*/ 833442 w 5710521"/>
              <a:gd name="connsiteY260" fmla="*/ 685801 h 1236446"/>
              <a:gd name="connsiteX261" fmla="*/ 930283 w 5710521"/>
              <a:gd name="connsiteY261" fmla="*/ 782645 h 1236446"/>
              <a:gd name="connsiteX262" fmla="*/ 833442 w 5710521"/>
              <a:gd name="connsiteY262" fmla="*/ 879489 h 1236446"/>
              <a:gd name="connsiteX263" fmla="*/ 736601 w 5710521"/>
              <a:gd name="connsiteY263" fmla="*/ 782645 h 1236446"/>
              <a:gd name="connsiteX264" fmla="*/ 833442 w 5710521"/>
              <a:gd name="connsiteY264" fmla="*/ 685801 h 1236446"/>
              <a:gd name="connsiteX265" fmla="*/ 902864 w 5710521"/>
              <a:gd name="connsiteY265" fmla="*/ 558801 h 1236446"/>
              <a:gd name="connsiteX266" fmla="*/ 980228 w 5710521"/>
              <a:gd name="connsiteY266" fmla="*/ 636164 h 1236446"/>
              <a:gd name="connsiteX267" fmla="*/ 932549 w 5710521"/>
              <a:gd name="connsiteY267" fmla="*/ 707615 h 1236446"/>
              <a:gd name="connsiteX268" fmla="*/ 833316 w 5710521"/>
              <a:gd name="connsiteY268" fmla="*/ 658313 h 1236446"/>
              <a:gd name="connsiteX269" fmla="*/ 828767 w 5710521"/>
              <a:gd name="connsiteY269" fmla="*/ 658403 h 1236446"/>
              <a:gd name="connsiteX270" fmla="*/ 825501 w 5710521"/>
              <a:gd name="connsiteY270" fmla="*/ 636164 h 1236446"/>
              <a:gd name="connsiteX271" fmla="*/ 902864 w 5710521"/>
              <a:gd name="connsiteY271" fmla="*/ 558801 h 1236446"/>
              <a:gd name="connsiteX272" fmla="*/ 641407 w 5710521"/>
              <a:gd name="connsiteY272" fmla="*/ 471338 h 1236446"/>
              <a:gd name="connsiteX273" fmla="*/ 641407 w 5710521"/>
              <a:gd name="connsiteY273" fmla="*/ 1168270 h 1236446"/>
              <a:gd name="connsiteX274" fmla="*/ 894478 w 5710521"/>
              <a:gd name="connsiteY274" fmla="*/ 938840 h 1236446"/>
              <a:gd name="connsiteX275" fmla="*/ 1097747 w 5710521"/>
              <a:gd name="connsiteY275" fmla="*/ 597444 h 1236446"/>
              <a:gd name="connsiteX276" fmla="*/ 1139992 w 5710521"/>
              <a:gd name="connsiteY276" fmla="*/ 471338 h 1236446"/>
              <a:gd name="connsiteX277" fmla="*/ 4741431 w 5710521"/>
              <a:gd name="connsiteY277" fmla="*/ 250706 h 1236446"/>
              <a:gd name="connsiteX278" fmla="*/ 4678665 w 5710521"/>
              <a:gd name="connsiteY278" fmla="*/ 414134 h 1236446"/>
              <a:gd name="connsiteX279" fmla="*/ 4804820 w 5710521"/>
              <a:gd name="connsiteY279" fmla="*/ 414134 h 1236446"/>
              <a:gd name="connsiteX280" fmla="*/ 1737990 w 5710521"/>
              <a:gd name="connsiteY280" fmla="*/ 240756 h 1236446"/>
              <a:gd name="connsiteX281" fmla="*/ 1737990 w 5710521"/>
              <a:gd name="connsiteY281" fmla="*/ 601183 h 1236446"/>
              <a:gd name="connsiteX282" fmla="*/ 1803878 w 5710521"/>
              <a:gd name="connsiteY282" fmla="*/ 601183 h 1236446"/>
              <a:gd name="connsiteX283" fmla="*/ 1919750 w 5710521"/>
              <a:gd name="connsiteY283" fmla="*/ 558308 h 1236446"/>
              <a:gd name="connsiteX284" fmla="*/ 1962921 w 5710521"/>
              <a:gd name="connsiteY284" fmla="*/ 420988 h 1236446"/>
              <a:gd name="connsiteX285" fmla="*/ 1919750 w 5710521"/>
              <a:gd name="connsiteY285" fmla="*/ 283631 h 1236446"/>
              <a:gd name="connsiteX286" fmla="*/ 1803878 w 5710521"/>
              <a:gd name="connsiteY286" fmla="*/ 240756 h 1236446"/>
              <a:gd name="connsiteX287" fmla="*/ 2308556 w 5710521"/>
              <a:gd name="connsiteY287" fmla="*/ 229295 h 1236446"/>
              <a:gd name="connsiteX288" fmla="*/ 2287442 w 5710521"/>
              <a:gd name="connsiteY288" fmla="*/ 230528 h 1236446"/>
              <a:gd name="connsiteX289" fmla="*/ 2204488 w 5710521"/>
              <a:gd name="connsiteY289" fmla="*/ 279315 h 1236446"/>
              <a:gd name="connsiteX290" fmla="*/ 2174964 w 5710521"/>
              <a:gd name="connsiteY290" fmla="*/ 388998 h 1236446"/>
              <a:gd name="connsiteX291" fmla="*/ 2178082 w 5710521"/>
              <a:gd name="connsiteY291" fmla="*/ 431252 h 1236446"/>
              <a:gd name="connsiteX292" fmla="*/ 2225295 w 5710521"/>
              <a:gd name="connsiteY292" fmla="*/ 554902 h 1236446"/>
              <a:gd name="connsiteX293" fmla="*/ 2324723 w 5710521"/>
              <a:gd name="connsiteY293" fmla="*/ 599660 h 1236446"/>
              <a:gd name="connsiteX294" fmla="*/ 2345855 w 5710521"/>
              <a:gd name="connsiteY294" fmla="*/ 598388 h 1236446"/>
              <a:gd name="connsiteX295" fmla="*/ 2428808 w 5710521"/>
              <a:gd name="connsiteY295" fmla="*/ 549621 h 1236446"/>
              <a:gd name="connsiteX296" fmla="*/ 2458314 w 5710521"/>
              <a:gd name="connsiteY296" fmla="*/ 439937 h 1236446"/>
              <a:gd name="connsiteX297" fmla="*/ 2455197 w 5710521"/>
              <a:gd name="connsiteY297" fmla="*/ 397684 h 1236446"/>
              <a:gd name="connsiteX298" fmla="*/ 2407966 w 5710521"/>
              <a:gd name="connsiteY298" fmla="*/ 274033 h 1236446"/>
              <a:gd name="connsiteX299" fmla="*/ 2308556 w 5710521"/>
              <a:gd name="connsiteY299" fmla="*/ 229295 h 1236446"/>
              <a:gd name="connsiteX300" fmla="*/ 5410201 w 5710521"/>
              <a:gd name="connsiteY300" fmla="*/ 215901 h 1236446"/>
              <a:gd name="connsiteX301" fmla="*/ 5692961 w 5710521"/>
              <a:gd name="connsiteY301" fmla="*/ 215901 h 1236446"/>
              <a:gd name="connsiteX302" fmla="*/ 5694805 w 5710521"/>
              <a:gd name="connsiteY302" fmla="*/ 228357 h 1236446"/>
              <a:gd name="connsiteX303" fmla="*/ 5703500 w 5710521"/>
              <a:gd name="connsiteY303" fmla="*/ 302294 h 1236446"/>
              <a:gd name="connsiteX304" fmla="*/ 5691685 w 5710521"/>
              <a:gd name="connsiteY304" fmla="*/ 304155 h 1236446"/>
              <a:gd name="connsiteX305" fmla="*/ 5673672 w 5710521"/>
              <a:gd name="connsiteY305" fmla="*/ 254142 h 1236446"/>
              <a:gd name="connsiteX306" fmla="*/ 5636384 w 5710521"/>
              <a:gd name="connsiteY306" fmla="*/ 240756 h 1236446"/>
              <a:gd name="connsiteX307" fmla="*/ 5497188 w 5710521"/>
              <a:gd name="connsiteY307" fmla="*/ 240756 h 1236446"/>
              <a:gd name="connsiteX308" fmla="*/ 5497188 w 5710521"/>
              <a:gd name="connsiteY308" fmla="*/ 405453 h 1236446"/>
              <a:gd name="connsiteX309" fmla="*/ 5582969 w 5710521"/>
              <a:gd name="connsiteY309" fmla="*/ 405453 h 1236446"/>
              <a:gd name="connsiteX310" fmla="*/ 5618690 w 5710521"/>
              <a:gd name="connsiteY310" fmla="*/ 399225 h 1236446"/>
              <a:gd name="connsiteX311" fmla="*/ 5630172 w 5710521"/>
              <a:gd name="connsiteY311" fmla="*/ 374389 h 1236446"/>
              <a:gd name="connsiteX312" fmla="*/ 5642624 w 5710521"/>
              <a:gd name="connsiteY312" fmla="*/ 374389 h 1236446"/>
              <a:gd name="connsiteX313" fmla="*/ 5642624 w 5710521"/>
              <a:gd name="connsiteY313" fmla="*/ 461371 h 1236446"/>
              <a:gd name="connsiteX314" fmla="*/ 5630172 w 5710521"/>
              <a:gd name="connsiteY314" fmla="*/ 461371 h 1236446"/>
              <a:gd name="connsiteX315" fmla="*/ 5618690 w 5710521"/>
              <a:gd name="connsiteY315" fmla="*/ 436497 h 1236446"/>
              <a:gd name="connsiteX316" fmla="*/ 5582969 w 5710521"/>
              <a:gd name="connsiteY316" fmla="*/ 430307 h 1236446"/>
              <a:gd name="connsiteX317" fmla="*/ 5497188 w 5710521"/>
              <a:gd name="connsiteY317" fmla="*/ 430307 h 1236446"/>
              <a:gd name="connsiteX318" fmla="*/ 5497188 w 5710521"/>
              <a:gd name="connsiteY318" fmla="*/ 601175 h 1236446"/>
              <a:gd name="connsiteX319" fmla="*/ 5642624 w 5710521"/>
              <a:gd name="connsiteY319" fmla="*/ 601175 h 1236446"/>
              <a:gd name="connsiteX320" fmla="*/ 5679884 w 5710521"/>
              <a:gd name="connsiteY320" fmla="*/ 587827 h 1236446"/>
              <a:gd name="connsiteX321" fmla="*/ 5697911 w 5710521"/>
              <a:gd name="connsiteY321" fmla="*/ 537795 h 1236446"/>
              <a:gd name="connsiteX322" fmla="*/ 5709726 w 5710521"/>
              <a:gd name="connsiteY322" fmla="*/ 539656 h 1236446"/>
              <a:gd name="connsiteX323" fmla="*/ 5701004 w 5710521"/>
              <a:gd name="connsiteY323" fmla="*/ 613612 h 1236446"/>
              <a:gd name="connsiteX324" fmla="*/ 5699146 w 5710521"/>
              <a:gd name="connsiteY324" fmla="*/ 626030 h 1236446"/>
              <a:gd name="connsiteX325" fmla="*/ 5410201 w 5710521"/>
              <a:gd name="connsiteY325" fmla="*/ 626030 h 1236446"/>
              <a:gd name="connsiteX326" fmla="*/ 5410201 w 5710521"/>
              <a:gd name="connsiteY326" fmla="*/ 613612 h 1236446"/>
              <a:gd name="connsiteX327" fmla="*/ 5435064 w 5710521"/>
              <a:gd name="connsiteY327" fmla="*/ 602125 h 1236446"/>
              <a:gd name="connsiteX328" fmla="*/ 5441291 w 5710521"/>
              <a:gd name="connsiteY328" fmla="*/ 566371 h 1236446"/>
              <a:gd name="connsiteX329" fmla="*/ 5441291 w 5710521"/>
              <a:gd name="connsiteY329" fmla="*/ 275579 h 1236446"/>
              <a:gd name="connsiteX330" fmla="*/ 5435064 w 5710521"/>
              <a:gd name="connsiteY330" fmla="*/ 239844 h 1236446"/>
              <a:gd name="connsiteX331" fmla="*/ 5410201 w 5710521"/>
              <a:gd name="connsiteY331" fmla="*/ 228357 h 1236446"/>
              <a:gd name="connsiteX332" fmla="*/ 4681801 w 5710521"/>
              <a:gd name="connsiteY332" fmla="*/ 215901 h 1236446"/>
              <a:gd name="connsiteX333" fmla="*/ 4788059 w 5710521"/>
              <a:gd name="connsiteY333" fmla="*/ 215901 h 1236446"/>
              <a:gd name="connsiteX334" fmla="*/ 4924122 w 5710521"/>
              <a:gd name="connsiteY334" fmla="*/ 570081 h 1236446"/>
              <a:gd name="connsiteX335" fmla="*/ 4946179 w 5710521"/>
              <a:gd name="connsiteY335" fmla="*/ 602721 h 1236446"/>
              <a:gd name="connsiteX336" fmla="*/ 4982526 w 5710521"/>
              <a:gd name="connsiteY336" fmla="*/ 613620 h 1236446"/>
              <a:gd name="connsiteX337" fmla="*/ 4982526 w 5710521"/>
              <a:gd name="connsiteY337" fmla="*/ 626038 h 1236446"/>
              <a:gd name="connsiteX338" fmla="*/ 4823451 w 5710521"/>
              <a:gd name="connsiteY338" fmla="*/ 626038 h 1236446"/>
              <a:gd name="connsiteX339" fmla="*/ 4823451 w 5710521"/>
              <a:gd name="connsiteY339" fmla="*/ 613620 h 1236446"/>
              <a:gd name="connsiteX340" fmla="*/ 4859486 w 5710521"/>
              <a:gd name="connsiteY340" fmla="*/ 608645 h 1236446"/>
              <a:gd name="connsiteX341" fmla="*/ 4870058 w 5710521"/>
              <a:gd name="connsiteY341" fmla="*/ 593113 h 1236446"/>
              <a:gd name="connsiteX342" fmla="*/ 4864471 w 5710521"/>
              <a:gd name="connsiteY342" fmla="*/ 570081 h 1236446"/>
              <a:gd name="connsiteX343" fmla="*/ 4814146 w 5710521"/>
              <a:gd name="connsiteY343" fmla="*/ 439008 h 1236446"/>
              <a:gd name="connsiteX344" fmla="*/ 4668737 w 5710521"/>
              <a:gd name="connsiteY344" fmla="*/ 439008 h 1236446"/>
              <a:gd name="connsiteX345" fmla="*/ 4618391 w 5710521"/>
              <a:gd name="connsiteY345" fmla="*/ 570081 h 1236446"/>
              <a:gd name="connsiteX346" fmla="*/ 4612804 w 5710521"/>
              <a:gd name="connsiteY346" fmla="*/ 593113 h 1236446"/>
              <a:gd name="connsiteX347" fmla="*/ 4623376 w 5710521"/>
              <a:gd name="connsiteY347" fmla="*/ 608645 h 1236446"/>
              <a:gd name="connsiteX348" fmla="*/ 4659391 w 5710521"/>
              <a:gd name="connsiteY348" fmla="*/ 613620 h 1236446"/>
              <a:gd name="connsiteX349" fmla="*/ 4659391 w 5710521"/>
              <a:gd name="connsiteY349" fmla="*/ 626038 h 1236446"/>
              <a:gd name="connsiteX350" fmla="*/ 4533900 w 5710521"/>
              <a:gd name="connsiteY350" fmla="*/ 626038 h 1236446"/>
              <a:gd name="connsiteX351" fmla="*/ 4533900 w 5710521"/>
              <a:gd name="connsiteY351" fmla="*/ 613620 h 1236446"/>
              <a:gd name="connsiteX352" fmla="*/ 4570247 w 5710521"/>
              <a:gd name="connsiteY352" fmla="*/ 602721 h 1236446"/>
              <a:gd name="connsiteX353" fmla="*/ 4592305 w 5710521"/>
              <a:gd name="connsiteY353" fmla="*/ 570081 h 1236446"/>
              <a:gd name="connsiteX354" fmla="*/ 4711606 w 5710521"/>
              <a:gd name="connsiteY354" fmla="*/ 260029 h 1236446"/>
              <a:gd name="connsiteX355" fmla="*/ 4714098 w 5710521"/>
              <a:gd name="connsiteY355" fmla="*/ 245731 h 1236446"/>
              <a:gd name="connsiteX356" fmla="*/ 4706954 w 5710521"/>
              <a:gd name="connsiteY356" fmla="*/ 232686 h 1236446"/>
              <a:gd name="connsiteX357" fmla="*/ 4681801 w 5710521"/>
              <a:gd name="connsiteY357" fmla="*/ 228338 h 1236446"/>
              <a:gd name="connsiteX358" fmla="*/ 3289300 w 5710521"/>
              <a:gd name="connsiteY358" fmla="*/ 215901 h 1236446"/>
              <a:gd name="connsiteX359" fmla="*/ 3366896 w 5710521"/>
              <a:gd name="connsiteY359" fmla="*/ 215901 h 1236446"/>
              <a:gd name="connsiteX360" fmla="*/ 3636651 w 5710521"/>
              <a:gd name="connsiteY360" fmla="*/ 563257 h 1236446"/>
              <a:gd name="connsiteX361" fmla="*/ 3636651 w 5710521"/>
              <a:gd name="connsiteY361" fmla="*/ 275560 h 1236446"/>
              <a:gd name="connsiteX362" fmla="*/ 3630415 w 5710521"/>
              <a:gd name="connsiteY362" fmla="*/ 239844 h 1236446"/>
              <a:gd name="connsiteX363" fmla="*/ 3605602 w 5710521"/>
              <a:gd name="connsiteY363" fmla="*/ 228357 h 1236446"/>
              <a:gd name="connsiteX364" fmla="*/ 3605602 w 5710521"/>
              <a:gd name="connsiteY364" fmla="*/ 215901 h 1236446"/>
              <a:gd name="connsiteX365" fmla="*/ 3692589 w 5710521"/>
              <a:gd name="connsiteY365" fmla="*/ 215901 h 1236446"/>
              <a:gd name="connsiteX366" fmla="*/ 3692589 w 5710521"/>
              <a:gd name="connsiteY366" fmla="*/ 228357 h 1236446"/>
              <a:gd name="connsiteX367" fmla="*/ 3667719 w 5710521"/>
              <a:gd name="connsiteY367" fmla="*/ 239844 h 1236446"/>
              <a:gd name="connsiteX368" fmla="*/ 3661502 w 5710521"/>
              <a:gd name="connsiteY368" fmla="*/ 275560 h 1236446"/>
              <a:gd name="connsiteX369" fmla="*/ 3661502 w 5710521"/>
              <a:gd name="connsiteY369" fmla="*/ 626030 h 1236446"/>
              <a:gd name="connsiteX370" fmla="*/ 3614974 w 5710521"/>
              <a:gd name="connsiteY370" fmla="*/ 626030 h 1236446"/>
              <a:gd name="connsiteX371" fmla="*/ 3345219 w 5710521"/>
              <a:gd name="connsiteY371" fmla="*/ 278673 h 1236446"/>
              <a:gd name="connsiteX372" fmla="*/ 3345219 w 5710521"/>
              <a:gd name="connsiteY372" fmla="*/ 566371 h 1236446"/>
              <a:gd name="connsiteX373" fmla="*/ 3351455 w 5710521"/>
              <a:gd name="connsiteY373" fmla="*/ 602087 h 1236446"/>
              <a:gd name="connsiteX374" fmla="*/ 3376306 w 5710521"/>
              <a:gd name="connsiteY374" fmla="*/ 613612 h 1236446"/>
              <a:gd name="connsiteX375" fmla="*/ 3376306 w 5710521"/>
              <a:gd name="connsiteY375" fmla="*/ 626030 h 1236446"/>
              <a:gd name="connsiteX376" fmla="*/ 3289300 w 5710521"/>
              <a:gd name="connsiteY376" fmla="*/ 626030 h 1236446"/>
              <a:gd name="connsiteX377" fmla="*/ 3289300 w 5710521"/>
              <a:gd name="connsiteY377" fmla="*/ 613612 h 1236446"/>
              <a:gd name="connsiteX378" fmla="*/ 3314151 w 5710521"/>
              <a:gd name="connsiteY378" fmla="*/ 602087 h 1236446"/>
              <a:gd name="connsiteX379" fmla="*/ 3320368 w 5710521"/>
              <a:gd name="connsiteY379" fmla="*/ 566371 h 1236446"/>
              <a:gd name="connsiteX380" fmla="*/ 3320368 w 5710521"/>
              <a:gd name="connsiteY380" fmla="*/ 275560 h 1236446"/>
              <a:gd name="connsiteX381" fmla="*/ 3314151 w 5710521"/>
              <a:gd name="connsiteY381" fmla="*/ 239844 h 1236446"/>
              <a:gd name="connsiteX382" fmla="*/ 3289300 w 5710521"/>
              <a:gd name="connsiteY382" fmla="*/ 228357 h 1236446"/>
              <a:gd name="connsiteX383" fmla="*/ 1651001 w 5710521"/>
              <a:gd name="connsiteY383" fmla="*/ 215901 h 1236446"/>
              <a:gd name="connsiteX384" fmla="*/ 1816276 w 5710521"/>
              <a:gd name="connsiteY384" fmla="*/ 215901 h 1236446"/>
              <a:gd name="connsiteX385" fmla="*/ 1906705 w 5710521"/>
              <a:gd name="connsiteY385" fmla="*/ 231452 h 1236446"/>
              <a:gd name="connsiteX386" fmla="*/ 1985298 w 5710521"/>
              <a:gd name="connsiteY386" fmla="*/ 292669 h 1236446"/>
              <a:gd name="connsiteX387" fmla="*/ 2018847 w 5710521"/>
              <a:gd name="connsiteY387" fmla="*/ 420988 h 1236446"/>
              <a:gd name="connsiteX388" fmla="*/ 1955802 w 5710521"/>
              <a:gd name="connsiteY388" fmla="*/ 582841 h 1236446"/>
              <a:gd name="connsiteX389" fmla="*/ 1816276 w 5710521"/>
              <a:gd name="connsiteY389" fmla="*/ 626038 h 1236446"/>
              <a:gd name="connsiteX390" fmla="*/ 1651001 w 5710521"/>
              <a:gd name="connsiteY390" fmla="*/ 626038 h 1236446"/>
              <a:gd name="connsiteX391" fmla="*/ 1651001 w 5710521"/>
              <a:gd name="connsiteY391" fmla="*/ 613601 h 1236446"/>
              <a:gd name="connsiteX392" fmla="*/ 1675864 w 5710521"/>
              <a:gd name="connsiteY392" fmla="*/ 602132 h 1236446"/>
              <a:gd name="connsiteX393" fmla="*/ 1682063 w 5710521"/>
              <a:gd name="connsiteY393" fmla="*/ 566378 h 1236446"/>
              <a:gd name="connsiteX394" fmla="*/ 1682063 w 5710521"/>
              <a:gd name="connsiteY394" fmla="*/ 275561 h 1236446"/>
              <a:gd name="connsiteX395" fmla="*/ 1675864 w 5710521"/>
              <a:gd name="connsiteY395" fmla="*/ 239845 h 1236446"/>
              <a:gd name="connsiteX396" fmla="*/ 1651001 w 5710521"/>
              <a:gd name="connsiteY396" fmla="*/ 228357 h 1236446"/>
              <a:gd name="connsiteX397" fmla="*/ 4976253 w 5710521"/>
              <a:gd name="connsiteY397" fmla="*/ 215900 h 1236446"/>
              <a:gd name="connsiteX398" fmla="*/ 5311787 w 5710521"/>
              <a:gd name="connsiteY398" fmla="*/ 215900 h 1236446"/>
              <a:gd name="connsiteX399" fmla="*/ 5313686 w 5710521"/>
              <a:gd name="connsiteY399" fmla="*/ 228336 h 1236446"/>
              <a:gd name="connsiteX400" fmla="*/ 5322372 w 5710521"/>
              <a:gd name="connsiteY400" fmla="*/ 302270 h 1236446"/>
              <a:gd name="connsiteX401" fmla="*/ 5310566 w 5710521"/>
              <a:gd name="connsiteY401" fmla="*/ 304130 h 1236446"/>
              <a:gd name="connsiteX402" fmla="*/ 5292534 w 5710521"/>
              <a:gd name="connsiteY402" fmla="*/ 254101 h 1236446"/>
              <a:gd name="connsiteX403" fmla="*/ 5255282 w 5710521"/>
              <a:gd name="connsiteY403" fmla="*/ 240753 h 1236446"/>
              <a:gd name="connsiteX404" fmla="*/ 5171976 w 5710521"/>
              <a:gd name="connsiteY404" fmla="*/ 240753 h 1236446"/>
              <a:gd name="connsiteX405" fmla="*/ 5171976 w 5710521"/>
              <a:gd name="connsiteY405" fmla="*/ 566353 h 1236446"/>
              <a:gd name="connsiteX406" fmla="*/ 5178217 w 5710521"/>
              <a:gd name="connsiteY406" fmla="*/ 602086 h 1236446"/>
              <a:gd name="connsiteX407" fmla="*/ 5203069 w 5710521"/>
              <a:gd name="connsiteY407" fmla="*/ 613573 h 1236446"/>
              <a:gd name="connsiteX408" fmla="*/ 5203069 w 5710521"/>
              <a:gd name="connsiteY408" fmla="*/ 626009 h 1236446"/>
              <a:gd name="connsiteX409" fmla="*/ 5085004 w 5710521"/>
              <a:gd name="connsiteY409" fmla="*/ 626009 h 1236446"/>
              <a:gd name="connsiteX410" fmla="*/ 5085004 w 5710521"/>
              <a:gd name="connsiteY410" fmla="*/ 613573 h 1236446"/>
              <a:gd name="connsiteX411" fmla="*/ 5109839 w 5710521"/>
              <a:gd name="connsiteY411" fmla="*/ 602086 h 1236446"/>
              <a:gd name="connsiteX412" fmla="*/ 5116081 w 5710521"/>
              <a:gd name="connsiteY412" fmla="*/ 566353 h 1236446"/>
              <a:gd name="connsiteX413" fmla="*/ 5116081 w 5710521"/>
              <a:gd name="connsiteY413" fmla="*/ 240753 h 1236446"/>
              <a:gd name="connsiteX414" fmla="*/ 5032791 w 5710521"/>
              <a:gd name="connsiteY414" fmla="*/ 240753 h 1236446"/>
              <a:gd name="connsiteX415" fmla="*/ 4995523 w 5710521"/>
              <a:gd name="connsiteY415" fmla="*/ 254101 h 1236446"/>
              <a:gd name="connsiteX416" fmla="*/ 4977491 w 5710521"/>
              <a:gd name="connsiteY416" fmla="*/ 304130 h 1236446"/>
              <a:gd name="connsiteX417" fmla="*/ 4965701 w 5710521"/>
              <a:gd name="connsiteY417" fmla="*/ 302270 h 1236446"/>
              <a:gd name="connsiteX418" fmla="*/ 4974387 w 5710521"/>
              <a:gd name="connsiteY418" fmla="*/ 228336 h 1236446"/>
              <a:gd name="connsiteX419" fmla="*/ 4176169 w 5710521"/>
              <a:gd name="connsiteY419" fmla="*/ 215900 h 1236446"/>
              <a:gd name="connsiteX420" fmla="*/ 4511688 w 5710521"/>
              <a:gd name="connsiteY420" fmla="*/ 215900 h 1236446"/>
              <a:gd name="connsiteX421" fmla="*/ 4513587 w 5710521"/>
              <a:gd name="connsiteY421" fmla="*/ 228336 h 1236446"/>
              <a:gd name="connsiteX422" fmla="*/ 4522272 w 5710521"/>
              <a:gd name="connsiteY422" fmla="*/ 302270 h 1236446"/>
              <a:gd name="connsiteX423" fmla="*/ 4510466 w 5710521"/>
              <a:gd name="connsiteY423" fmla="*/ 304130 h 1236446"/>
              <a:gd name="connsiteX424" fmla="*/ 4492434 w 5710521"/>
              <a:gd name="connsiteY424" fmla="*/ 254101 h 1236446"/>
              <a:gd name="connsiteX425" fmla="*/ 4455182 w 5710521"/>
              <a:gd name="connsiteY425" fmla="*/ 240753 h 1236446"/>
              <a:gd name="connsiteX426" fmla="*/ 4371876 w 5710521"/>
              <a:gd name="connsiteY426" fmla="*/ 240753 h 1236446"/>
              <a:gd name="connsiteX427" fmla="*/ 4371876 w 5710521"/>
              <a:gd name="connsiteY427" fmla="*/ 566353 h 1236446"/>
              <a:gd name="connsiteX428" fmla="*/ 4378118 w 5710521"/>
              <a:gd name="connsiteY428" fmla="*/ 602086 h 1236446"/>
              <a:gd name="connsiteX429" fmla="*/ 4402969 w 5710521"/>
              <a:gd name="connsiteY429" fmla="*/ 613573 h 1236446"/>
              <a:gd name="connsiteX430" fmla="*/ 4402969 w 5710521"/>
              <a:gd name="connsiteY430" fmla="*/ 626009 h 1236446"/>
              <a:gd name="connsiteX431" fmla="*/ 4284904 w 5710521"/>
              <a:gd name="connsiteY431" fmla="*/ 626009 h 1236446"/>
              <a:gd name="connsiteX432" fmla="*/ 4284904 w 5710521"/>
              <a:gd name="connsiteY432" fmla="*/ 613573 h 1236446"/>
              <a:gd name="connsiteX433" fmla="*/ 4309739 w 5710521"/>
              <a:gd name="connsiteY433" fmla="*/ 602086 h 1236446"/>
              <a:gd name="connsiteX434" fmla="*/ 4315981 w 5710521"/>
              <a:gd name="connsiteY434" fmla="*/ 566353 h 1236446"/>
              <a:gd name="connsiteX435" fmla="*/ 4315981 w 5710521"/>
              <a:gd name="connsiteY435" fmla="*/ 240753 h 1236446"/>
              <a:gd name="connsiteX436" fmla="*/ 4232692 w 5710521"/>
              <a:gd name="connsiteY436" fmla="*/ 240753 h 1236446"/>
              <a:gd name="connsiteX437" fmla="*/ 4195439 w 5710521"/>
              <a:gd name="connsiteY437" fmla="*/ 254101 h 1236446"/>
              <a:gd name="connsiteX438" fmla="*/ 4177391 w 5710521"/>
              <a:gd name="connsiteY438" fmla="*/ 304130 h 1236446"/>
              <a:gd name="connsiteX439" fmla="*/ 4165601 w 5710521"/>
              <a:gd name="connsiteY439" fmla="*/ 302270 h 1236446"/>
              <a:gd name="connsiteX440" fmla="*/ 4174287 w 5710521"/>
              <a:gd name="connsiteY440" fmla="*/ 228336 h 1236446"/>
              <a:gd name="connsiteX441" fmla="*/ 2540000 w 5710521"/>
              <a:gd name="connsiteY441" fmla="*/ 215900 h 1236446"/>
              <a:gd name="connsiteX442" fmla="*/ 2698445 w 5710521"/>
              <a:gd name="connsiteY442" fmla="*/ 215900 h 1236446"/>
              <a:gd name="connsiteX443" fmla="*/ 2698445 w 5710521"/>
              <a:gd name="connsiteY443" fmla="*/ 228336 h 1236446"/>
              <a:gd name="connsiteX444" fmla="*/ 2661167 w 5710521"/>
              <a:gd name="connsiteY444" fmla="*/ 233918 h 1236446"/>
              <a:gd name="connsiteX445" fmla="*/ 2650609 w 5710521"/>
              <a:gd name="connsiteY445" fmla="*/ 251310 h 1236446"/>
              <a:gd name="connsiteX446" fmla="*/ 2654954 w 5710521"/>
              <a:gd name="connsiteY446" fmla="*/ 272461 h 1236446"/>
              <a:gd name="connsiteX447" fmla="*/ 2758739 w 5710521"/>
              <a:gd name="connsiteY447" fmla="*/ 585623 h 1236446"/>
              <a:gd name="connsiteX448" fmla="*/ 2874305 w 5710521"/>
              <a:gd name="connsiteY448" fmla="*/ 215900 h 1236446"/>
              <a:gd name="connsiteX449" fmla="*/ 2932732 w 5710521"/>
              <a:gd name="connsiteY449" fmla="*/ 215900 h 1236446"/>
              <a:gd name="connsiteX450" fmla="*/ 3047687 w 5710521"/>
              <a:gd name="connsiteY450" fmla="*/ 585623 h 1236446"/>
              <a:gd name="connsiteX451" fmla="*/ 3152662 w 5710521"/>
              <a:gd name="connsiteY451" fmla="*/ 272461 h 1236446"/>
              <a:gd name="connsiteX452" fmla="*/ 3157652 w 5710521"/>
              <a:gd name="connsiteY452" fmla="*/ 250702 h 1236446"/>
              <a:gd name="connsiteX453" fmla="*/ 3146771 w 5710521"/>
              <a:gd name="connsiteY453" fmla="*/ 233918 h 1236446"/>
              <a:gd name="connsiteX454" fmla="*/ 3109783 w 5710521"/>
              <a:gd name="connsiteY454" fmla="*/ 228336 h 1236446"/>
              <a:gd name="connsiteX455" fmla="*/ 3109783 w 5710521"/>
              <a:gd name="connsiteY455" fmla="*/ 215900 h 1236446"/>
              <a:gd name="connsiteX456" fmla="*/ 3235329 w 5710521"/>
              <a:gd name="connsiteY456" fmla="*/ 215900 h 1236446"/>
              <a:gd name="connsiteX457" fmla="*/ 3235329 w 5710521"/>
              <a:gd name="connsiteY457" fmla="*/ 228336 h 1236446"/>
              <a:gd name="connsiteX458" fmla="*/ 3199951 w 5710521"/>
              <a:gd name="connsiteY458" fmla="*/ 239215 h 1236446"/>
              <a:gd name="connsiteX459" fmla="*/ 3178769 w 5710521"/>
              <a:gd name="connsiteY459" fmla="*/ 272461 h 1236446"/>
              <a:gd name="connsiteX460" fmla="*/ 3060080 w 5710521"/>
              <a:gd name="connsiteY460" fmla="*/ 626007 h 1236446"/>
              <a:gd name="connsiteX461" fmla="*/ 3001685 w 5710521"/>
              <a:gd name="connsiteY461" fmla="*/ 626007 h 1236446"/>
              <a:gd name="connsiteX462" fmla="*/ 2887375 w 5710521"/>
              <a:gd name="connsiteY462" fmla="*/ 256892 h 1236446"/>
              <a:gd name="connsiteX463" fmla="*/ 2772388 w 5710521"/>
              <a:gd name="connsiteY463" fmla="*/ 626007 h 1236446"/>
              <a:gd name="connsiteX464" fmla="*/ 2713993 w 5710521"/>
              <a:gd name="connsiteY464" fmla="*/ 626007 h 1236446"/>
              <a:gd name="connsiteX465" fmla="*/ 2595916 w 5710521"/>
              <a:gd name="connsiteY465" fmla="*/ 272461 h 1236446"/>
              <a:gd name="connsiteX466" fmla="*/ 2575410 w 5710521"/>
              <a:gd name="connsiteY466" fmla="*/ 239500 h 1236446"/>
              <a:gd name="connsiteX467" fmla="*/ 2540000 w 5710521"/>
              <a:gd name="connsiteY467" fmla="*/ 228336 h 1236446"/>
              <a:gd name="connsiteX468" fmla="*/ 3936664 w 5710521"/>
              <a:gd name="connsiteY468" fmla="*/ 203201 h 1236446"/>
              <a:gd name="connsiteX469" fmla="*/ 4080172 w 5710521"/>
              <a:gd name="connsiteY469" fmla="*/ 229786 h 1236446"/>
              <a:gd name="connsiteX470" fmla="*/ 4070159 w 5710521"/>
              <a:gd name="connsiteY470" fmla="*/ 300366 h 1236446"/>
              <a:gd name="connsiteX471" fmla="*/ 4057882 w 5710521"/>
              <a:gd name="connsiteY471" fmla="*/ 302244 h 1236446"/>
              <a:gd name="connsiteX472" fmla="*/ 3936041 w 5710521"/>
              <a:gd name="connsiteY472" fmla="*/ 228045 h 1236446"/>
              <a:gd name="connsiteX473" fmla="*/ 3860239 w 5710521"/>
              <a:gd name="connsiteY473" fmla="*/ 246394 h 1236446"/>
              <a:gd name="connsiteX474" fmla="*/ 3834743 w 5710521"/>
              <a:gd name="connsiteY474" fmla="*/ 298899 h 1236446"/>
              <a:gd name="connsiteX475" fmla="*/ 3848418 w 5710521"/>
              <a:gd name="connsiteY475" fmla="*/ 335245 h 1236446"/>
              <a:gd name="connsiteX476" fmla="*/ 3882923 w 5710521"/>
              <a:gd name="connsiteY476" fmla="*/ 358857 h 1236446"/>
              <a:gd name="connsiteX477" fmla="*/ 3937895 w 5710521"/>
              <a:gd name="connsiteY477" fmla="*/ 378419 h 1236446"/>
              <a:gd name="connsiteX478" fmla="*/ 4029257 w 5710521"/>
              <a:gd name="connsiteY478" fmla="*/ 410736 h 1236446"/>
              <a:gd name="connsiteX479" fmla="*/ 4079898 w 5710521"/>
              <a:gd name="connsiteY479" fmla="*/ 447395 h 1236446"/>
              <a:gd name="connsiteX480" fmla="*/ 4100091 w 5710521"/>
              <a:gd name="connsiteY480" fmla="*/ 510150 h 1236446"/>
              <a:gd name="connsiteX481" fmla="*/ 4056302 w 5710521"/>
              <a:gd name="connsiteY481" fmla="*/ 599334 h 1236446"/>
              <a:gd name="connsiteX482" fmla="*/ 3935996 w 5710521"/>
              <a:gd name="connsiteY482" fmla="*/ 625743 h 1236446"/>
              <a:gd name="connsiteX483" fmla="*/ 3771901 w 5710521"/>
              <a:gd name="connsiteY483" fmla="*/ 592174 h 1236446"/>
              <a:gd name="connsiteX484" fmla="*/ 3787778 w 5710521"/>
              <a:gd name="connsiteY484" fmla="*/ 521222 h 1236446"/>
              <a:gd name="connsiteX485" fmla="*/ 3800070 w 5710521"/>
              <a:gd name="connsiteY485" fmla="*/ 519364 h 1236446"/>
              <a:gd name="connsiteX486" fmla="*/ 3926363 w 5710521"/>
              <a:gd name="connsiteY486" fmla="*/ 600879 h 1236446"/>
              <a:gd name="connsiteX487" fmla="*/ 4044147 w 5710521"/>
              <a:gd name="connsiteY487" fmla="*/ 521966 h 1236446"/>
              <a:gd name="connsiteX488" fmla="*/ 4031430 w 5710521"/>
              <a:gd name="connsiteY488" fmla="*/ 482822 h 1236446"/>
              <a:gd name="connsiteX489" fmla="*/ 3997243 w 5710521"/>
              <a:gd name="connsiteY489" fmla="*/ 457333 h 1236446"/>
              <a:gd name="connsiteX490" fmla="*/ 3937895 w 5710521"/>
              <a:gd name="connsiteY490" fmla="*/ 435579 h 1236446"/>
              <a:gd name="connsiteX491" fmla="*/ 3919890 w 5710521"/>
              <a:gd name="connsiteY491" fmla="*/ 429985 h 1236446"/>
              <a:gd name="connsiteX492" fmla="*/ 3842841 w 5710521"/>
              <a:gd name="connsiteY492" fmla="*/ 402363 h 1236446"/>
              <a:gd name="connsiteX493" fmla="*/ 3797168 w 5710521"/>
              <a:gd name="connsiteY493" fmla="*/ 368481 h 1236446"/>
              <a:gd name="connsiteX494" fmla="*/ 3778844 w 5710521"/>
              <a:gd name="connsiteY494" fmla="*/ 311947 h 1236446"/>
              <a:gd name="connsiteX495" fmla="*/ 3823864 w 5710521"/>
              <a:gd name="connsiteY495" fmla="*/ 230236 h 1236446"/>
              <a:gd name="connsiteX496" fmla="*/ 3936664 w 5710521"/>
              <a:gd name="connsiteY496" fmla="*/ 203201 h 1236446"/>
              <a:gd name="connsiteX497" fmla="*/ 2316621 w 5710521"/>
              <a:gd name="connsiteY497" fmla="*/ 203200 h 1236446"/>
              <a:gd name="connsiteX498" fmla="*/ 2420109 w 5710521"/>
              <a:gd name="connsiteY498" fmla="*/ 230528 h 1236446"/>
              <a:gd name="connsiteX499" fmla="*/ 2488436 w 5710521"/>
              <a:gd name="connsiteY499" fmla="*/ 305724 h 1236446"/>
              <a:gd name="connsiteX500" fmla="*/ 2512378 w 5710521"/>
              <a:gd name="connsiteY500" fmla="*/ 414448 h 1236446"/>
              <a:gd name="connsiteX501" fmla="*/ 2488436 w 5710521"/>
              <a:gd name="connsiteY501" fmla="*/ 523193 h 1236446"/>
              <a:gd name="connsiteX502" fmla="*/ 2420109 w 5710521"/>
              <a:gd name="connsiteY502" fmla="*/ 598388 h 1236446"/>
              <a:gd name="connsiteX503" fmla="*/ 2316621 w 5710521"/>
              <a:gd name="connsiteY503" fmla="*/ 625736 h 1236446"/>
              <a:gd name="connsiteX504" fmla="*/ 2213188 w 5710521"/>
              <a:gd name="connsiteY504" fmla="*/ 598388 h 1236446"/>
              <a:gd name="connsiteX505" fmla="*/ 2144806 w 5710521"/>
              <a:gd name="connsiteY505" fmla="*/ 523193 h 1236446"/>
              <a:gd name="connsiteX506" fmla="*/ 2120901 w 5710521"/>
              <a:gd name="connsiteY506" fmla="*/ 414448 h 1236446"/>
              <a:gd name="connsiteX507" fmla="*/ 2144806 w 5710521"/>
              <a:gd name="connsiteY507" fmla="*/ 305724 h 1236446"/>
              <a:gd name="connsiteX508" fmla="*/ 2213188 w 5710521"/>
              <a:gd name="connsiteY508" fmla="*/ 230528 h 1236446"/>
              <a:gd name="connsiteX509" fmla="*/ 2316621 w 5710521"/>
              <a:gd name="connsiteY509" fmla="*/ 203200 h 1236446"/>
              <a:gd name="connsiteX510" fmla="*/ 1094024 w 5710521"/>
              <a:gd name="connsiteY510" fmla="*/ 165101 h 1236446"/>
              <a:gd name="connsiteX511" fmla="*/ 1094024 w 5710521"/>
              <a:gd name="connsiteY511" fmla="*/ 341715 h 1236446"/>
              <a:gd name="connsiteX512" fmla="*/ 927100 w 5710521"/>
              <a:gd name="connsiteY512" fmla="*/ 341715 h 1236446"/>
              <a:gd name="connsiteX513" fmla="*/ 1052293 w 5710521"/>
              <a:gd name="connsiteY513" fmla="*/ 304307 h 1236446"/>
              <a:gd name="connsiteX514" fmla="*/ 1052293 w 5710521"/>
              <a:gd name="connsiteY514" fmla="*/ 189165 h 1236446"/>
              <a:gd name="connsiteX515" fmla="*/ 736600 w 5710521"/>
              <a:gd name="connsiteY515" fmla="*/ 165101 h 1236446"/>
              <a:gd name="connsiteX516" fmla="*/ 778331 w 5710521"/>
              <a:gd name="connsiteY516" fmla="*/ 189165 h 1236446"/>
              <a:gd name="connsiteX517" fmla="*/ 778331 w 5710521"/>
              <a:gd name="connsiteY517" fmla="*/ 304307 h 1236446"/>
              <a:gd name="connsiteX518" fmla="*/ 903524 w 5710521"/>
              <a:gd name="connsiteY518" fmla="*/ 341715 h 1236446"/>
              <a:gd name="connsiteX519" fmla="*/ 736600 w 5710521"/>
              <a:gd name="connsiteY519" fmla="*/ 341715 h 1236446"/>
              <a:gd name="connsiteX520" fmla="*/ 1024469 w 5710521"/>
              <a:gd name="connsiteY520" fmla="*/ 139701 h 1236446"/>
              <a:gd name="connsiteX521" fmla="*/ 1024469 w 5710521"/>
              <a:gd name="connsiteY521" fmla="*/ 283742 h 1236446"/>
              <a:gd name="connsiteX522" fmla="*/ 927101 w 5710521"/>
              <a:gd name="connsiteY522" fmla="*/ 338150 h 1236446"/>
              <a:gd name="connsiteX523" fmla="*/ 927101 w 5710521"/>
              <a:gd name="connsiteY523" fmla="*/ 214707 h 1236446"/>
              <a:gd name="connsiteX524" fmla="*/ 943919 w 5710521"/>
              <a:gd name="connsiteY524" fmla="*/ 185721 h 1236446"/>
              <a:gd name="connsiteX525" fmla="*/ 812800 w 5710521"/>
              <a:gd name="connsiteY525" fmla="*/ 139701 h 1236446"/>
              <a:gd name="connsiteX526" fmla="*/ 893351 w 5710521"/>
              <a:gd name="connsiteY526" fmla="*/ 185721 h 1236446"/>
              <a:gd name="connsiteX527" fmla="*/ 910170 w 5710521"/>
              <a:gd name="connsiteY527" fmla="*/ 214707 h 1236446"/>
              <a:gd name="connsiteX528" fmla="*/ 910170 w 5710521"/>
              <a:gd name="connsiteY528" fmla="*/ 338150 h 1236446"/>
              <a:gd name="connsiteX529" fmla="*/ 812800 w 5710521"/>
              <a:gd name="connsiteY529" fmla="*/ 283742 h 1236446"/>
              <a:gd name="connsiteX530" fmla="*/ 345298 w 5710521"/>
              <a:gd name="connsiteY530" fmla="*/ 114299 h 1236446"/>
              <a:gd name="connsiteX531" fmla="*/ 378546 w 5710521"/>
              <a:gd name="connsiteY531" fmla="*/ 118252 h 1236446"/>
              <a:gd name="connsiteX532" fmla="*/ 437833 w 5710521"/>
              <a:gd name="connsiteY532" fmla="*/ 139833 h 1236446"/>
              <a:gd name="connsiteX533" fmla="*/ 468198 w 5710521"/>
              <a:gd name="connsiteY533" fmla="*/ 149484 h 1236446"/>
              <a:gd name="connsiteX534" fmla="*/ 478160 w 5710521"/>
              <a:gd name="connsiteY534" fmla="*/ 170496 h 1236446"/>
              <a:gd name="connsiteX535" fmla="*/ 447519 w 5710521"/>
              <a:gd name="connsiteY535" fmla="*/ 198765 h 1236446"/>
              <a:gd name="connsiteX536" fmla="*/ 381893 w 5710521"/>
              <a:gd name="connsiteY536" fmla="*/ 202640 h 1236446"/>
              <a:gd name="connsiteX537" fmla="*/ 337634 w 5710521"/>
              <a:gd name="connsiteY537" fmla="*/ 190101 h 1236446"/>
              <a:gd name="connsiteX538" fmla="*/ 340179 w 5710521"/>
              <a:gd name="connsiteY538" fmla="*/ 225020 h 1236446"/>
              <a:gd name="connsiteX539" fmla="*/ 422323 w 5710521"/>
              <a:gd name="connsiteY539" fmla="*/ 309180 h 1236446"/>
              <a:gd name="connsiteX540" fmla="*/ 459750 w 5710521"/>
              <a:gd name="connsiteY540" fmla="*/ 446877 h 1236446"/>
              <a:gd name="connsiteX541" fmla="*/ 393104 w 5710521"/>
              <a:gd name="connsiteY541" fmla="*/ 496309 h 1236446"/>
              <a:gd name="connsiteX542" fmla="*/ 393104 w 5710521"/>
              <a:gd name="connsiteY542" fmla="*/ 422104 h 1236446"/>
              <a:gd name="connsiteX543" fmla="*/ 384816 w 5710521"/>
              <a:gd name="connsiteY543" fmla="*/ 364692 h 1236446"/>
              <a:gd name="connsiteX544" fmla="*/ 382237 w 5710521"/>
              <a:gd name="connsiteY544" fmla="*/ 361804 h 1236446"/>
              <a:gd name="connsiteX545" fmla="*/ 380953 w 5710521"/>
              <a:gd name="connsiteY545" fmla="*/ 360550 h 1236446"/>
              <a:gd name="connsiteX546" fmla="*/ 377789 w 5710521"/>
              <a:gd name="connsiteY546" fmla="*/ 357321 h 1236446"/>
              <a:gd name="connsiteX547" fmla="*/ 377801 w 5710521"/>
              <a:gd name="connsiteY547" fmla="*/ 357397 h 1236446"/>
              <a:gd name="connsiteX548" fmla="*/ 331284 w 5710521"/>
              <a:gd name="connsiteY548" fmla="*/ 310852 h 1236446"/>
              <a:gd name="connsiteX549" fmla="*/ 331284 w 5710521"/>
              <a:gd name="connsiteY549" fmla="*/ 385020 h 1236446"/>
              <a:gd name="connsiteX550" fmla="*/ 339377 w 5710521"/>
              <a:gd name="connsiteY550" fmla="*/ 442241 h 1236446"/>
              <a:gd name="connsiteX551" fmla="*/ 342139 w 5710521"/>
              <a:gd name="connsiteY551" fmla="*/ 445357 h 1236446"/>
              <a:gd name="connsiteX552" fmla="*/ 393092 w 5710521"/>
              <a:gd name="connsiteY552" fmla="*/ 496309 h 1236446"/>
              <a:gd name="connsiteX553" fmla="*/ 393104 w 5710521"/>
              <a:gd name="connsiteY553" fmla="*/ 496309 h 1236446"/>
              <a:gd name="connsiteX554" fmla="*/ 422323 w 5710521"/>
              <a:gd name="connsiteY554" fmla="*/ 525566 h 1236446"/>
              <a:gd name="connsiteX555" fmla="*/ 459761 w 5710521"/>
              <a:gd name="connsiteY555" fmla="*/ 663263 h 1236446"/>
              <a:gd name="connsiteX556" fmla="*/ 393104 w 5710521"/>
              <a:gd name="connsiteY556" fmla="*/ 712695 h 1236446"/>
              <a:gd name="connsiteX557" fmla="*/ 422323 w 5710521"/>
              <a:gd name="connsiteY557" fmla="*/ 741914 h 1236446"/>
              <a:gd name="connsiteX558" fmla="*/ 454924 w 5710521"/>
              <a:gd name="connsiteY558" fmla="*/ 820603 h 1236446"/>
              <a:gd name="connsiteX559" fmla="*/ 393092 w 5710521"/>
              <a:gd name="connsiteY559" fmla="*/ 929081 h 1236446"/>
              <a:gd name="connsiteX560" fmla="*/ 383383 w 5710521"/>
              <a:gd name="connsiteY560" fmla="*/ 795716 h 1236446"/>
              <a:gd name="connsiteX561" fmla="*/ 302041 w 5710521"/>
              <a:gd name="connsiteY561" fmla="*/ 714367 h 1236446"/>
              <a:gd name="connsiteX562" fmla="*/ 264615 w 5710521"/>
              <a:gd name="connsiteY562" fmla="*/ 576670 h 1236446"/>
              <a:gd name="connsiteX563" fmla="*/ 331272 w 5710521"/>
              <a:gd name="connsiteY563" fmla="*/ 527238 h 1236446"/>
              <a:gd name="connsiteX564" fmla="*/ 331272 w 5710521"/>
              <a:gd name="connsiteY564" fmla="*/ 601444 h 1236446"/>
              <a:gd name="connsiteX565" fmla="*/ 339560 w 5710521"/>
              <a:gd name="connsiteY565" fmla="*/ 658855 h 1236446"/>
              <a:gd name="connsiteX566" fmla="*/ 342139 w 5710521"/>
              <a:gd name="connsiteY566" fmla="*/ 661743 h 1236446"/>
              <a:gd name="connsiteX567" fmla="*/ 343434 w 5710521"/>
              <a:gd name="connsiteY567" fmla="*/ 663035 h 1236446"/>
              <a:gd name="connsiteX568" fmla="*/ 346587 w 5710521"/>
              <a:gd name="connsiteY568" fmla="*/ 666226 h 1236446"/>
              <a:gd name="connsiteX569" fmla="*/ 346575 w 5710521"/>
              <a:gd name="connsiteY569" fmla="*/ 666188 h 1236446"/>
              <a:gd name="connsiteX570" fmla="*/ 393092 w 5710521"/>
              <a:gd name="connsiteY570" fmla="*/ 712695 h 1236446"/>
              <a:gd name="connsiteX571" fmla="*/ 393092 w 5710521"/>
              <a:gd name="connsiteY571" fmla="*/ 638527 h 1236446"/>
              <a:gd name="connsiteX572" fmla="*/ 384999 w 5710521"/>
              <a:gd name="connsiteY572" fmla="*/ 581306 h 1236446"/>
              <a:gd name="connsiteX573" fmla="*/ 382237 w 5710521"/>
              <a:gd name="connsiteY573" fmla="*/ 578190 h 1236446"/>
              <a:gd name="connsiteX574" fmla="*/ 331284 w 5710521"/>
              <a:gd name="connsiteY574" fmla="*/ 527238 h 1236446"/>
              <a:gd name="connsiteX575" fmla="*/ 302041 w 5710521"/>
              <a:gd name="connsiteY575" fmla="*/ 498019 h 1236446"/>
              <a:gd name="connsiteX576" fmla="*/ 264615 w 5710521"/>
              <a:gd name="connsiteY576" fmla="*/ 360322 h 1236446"/>
              <a:gd name="connsiteX577" fmla="*/ 331272 w 5710521"/>
              <a:gd name="connsiteY577" fmla="*/ 310852 h 1236446"/>
              <a:gd name="connsiteX578" fmla="*/ 302053 w 5710521"/>
              <a:gd name="connsiteY578" fmla="*/ 281633 h 1236446"/>
              <a:gd name="connsiteX579" fmla="*/ 254000 w 5710521"/>
              <a:gd name="connsiteY579" fmla="*/ 191203 h 1236446"/>
              <a:gd name="connsiteX580" fmla="*/ 345298 w 5710521"/>
              <a:gd name="connsiteY580" fmla="*/ 114299 h 1236446"/>
              <a:gd name="connsiteX581" fmla="*/ 641407 w 5710521"/>
              <a:gd name="connsiteY581" fmla="*/ 46367 h 1236446"/>
              <a:gd name="connsiteX582" fmla="*/ 641407 w 5710521"/>
              <a:gd name="connsiteY582" fmla="*/ 424971 h 1236446"/>
              <a:gd name="connsiteX583" fmla="*/ 1151956 w 5710521"/>
              <a:gd name="connsiteY583" fmla="*/ 424971 h 1236446"/>
              <a:gd name="connsiteX584" fmla="*/ 1190080 w 5710521"/>
              <a:gd name="connsiteY584" fmla="*/ 92733 h 1236446"/>
              <a:gd name="connsiteX585" fmla="*/ 1190080 w 5710521"/>
              <a:gd name="connsiteY585" fmla="*/ 46367 h 1236446"/>
              <a:gd name="connsiteX586" fmla="*/ 46367 w 5710521"/>
              <a:gd name="connsiteY586" fmla="*/ 46367 h 1236446"/>
              <a:gd name="connsiteX587" fmla="*/ 46367 w 5710521"/>
              <a:gd name="connsiteY587" fmla="*/ 92733 h 1236446"/>
              <a:gd name="connsiteX588" fmla="*/ 138699 w 5710521"/>
              <a:gd name="connsiteY588" fmla="*/ 597444 h 1236446"/>
              <a:gd name="connsiteX589" fmla="*/ 341969 w 5710521"/>
              <a:gd name="connsiteY589" fmla="*/ 938840 h 1236446"/>
              <a:gd name="connsiteX590" fmla="*/ 595040 w 5710521"/>
              <a:gd name="connsiteY590" fmla="*/ 1168270 h 1236446"/>
              <a:gd name="connsiteX591" fmla="*/ 595040 w 5710521"/>
              <a:gd name="connsiteY591" fmla="*/ 46367 h 1236446"/>
              <a:gd name="connsiteX592" fmla="*/ 0 w 5710521"/>
              <a:gd name="connsiteY592" fmla="*/ 0 h 1236446"/>
              <a:gd name="connsiteX593" fmla="*/ 1236447 w 5710521"/>
              <a:gd name="connsiteY593" fmla="*/ 0 h 1236446"/>
              <a:gd name="connsiteX594" fmla="*/ 1236447 w 5710521"/>
              <a:gd name="connsiteY594" fmla="*/ 92733 h 1236446"/>
              <a:gd name="connsiteX595" fmla="*/ 618223 w 5710521"/>
              <a:gd name="connsiteY595" fmla="*/ 1236446 h 1236446"/>
              <a:gd name="connsiteX596" fmla="*/ 0 w 5710521"/>
              <a:gd name="connsiteY596" fmla="*/ 92733 h 1236446"/>
              <a:gd name="connsiteX597" fmla="*/ 0 w 5710521"/>
              <a:gd name="connsiteY597" fmla="*/ 0 h 1236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</a:cxnLst>
            <a:rect l="l" t="t" r="r" b="b"/>
            <a:pathLst>
              <a:path w="5710521" h="1236446">
                <a:moveTo>
                  <a:pt x="2059931" y="924335"/>
                </a:moveTo>
                <a:lnTo>
                  <a:pt x="2038171" y="981014"/>
                </a:lnTo>
                <a:cubicBezTo>
                  <a:pt x="2038171" y="981014"/>
                  <a:pt x="2081447" y="981014"/>
                  <a:pt x="2081447" y="981014"/>
                </a:cubicBezTo>
                <a:close/>
                <a:moveTo>
                  <a:pt x="5049518" y="908304"/>
                </a:moveTo>
                <a:lnTo>
                  <a:pt x="5049518" y="959096"/>
                </a:lnTo>
                <a:cubicBezTo>
                  <a:pt x="5049518" y="959096"/>
                  <a:pt x="5076343" y="959096"/>
                  <a:pt x="5076343" y="959096"/>
                </a:cubicBezTo>
                <a:cubicBezTo>
                  <a:pt x="5098275" y="959096"/>
                  <a:pt x="5106610" y="946299"/>
                  <a:pt x="5106610" y="933502"/>
                </a:cubicBezTo>
                <a:cubicBezTo>
                  <a:pt x="5106610" y="920100"/>
                  <a:pt x="5097890" y="908304"/>
                  <a:pt x="5080389" y="908304"/>
                </a:cubicBezTo>
                <a:close/>
                <a:moveTo>
                  <a:pt x="5588001" y="889000"/>
                </a:moveTo>
                <a:lnTo>
                  <a:pt x="5610571" y="889000"/>
                </a:lnTo>
                <a:lnTo>
                  <a:pt x="5648955" y="964973"/>
                </a:lnTo>
                <a:lnTo>
                  <a:pt x="5687980" y="889000"/>
                </a:lnTo>
                <a:cubicBezTo>
                  <a:pt x="5687980" y="889000"/>
                  <a:pt x="5710521" y="889000"/>
                  <a:pt x="5710521" y="889000"/>
                </a:cubicBezTo>
                <a:lnTo>
                  <a:pt x="5659119" y="985086"/>
                </a:lnTo>
                <a:lnTo>
                  <a:pt x="5659119" y="1039124"/>
                </a:lnTo>
                <a:lnTo>
                  <a:pt x="5638801" y="1039124"/>
                </a:lnTo>
                <a:lnTo>
                  <a:pt x="5638801" y="985086"/>
                </a:lnTo>
                <a:close/>
                <a:moveTo>
                  <a:pt x="5435601" y="889000"/>
                </a:moveTo>
                <a:lnTo>
                  <a:pt x="5544903" y="889000"/>
                </a:lnTo>
                <a:lnTo>
                  <a:pt x="5544903" y="908697"/>
                </a:lnTo>
                <a:lnTo>
                  <a:pt x="5500398" y="908697"/>
                </a:lnTo>
                <a:lnTo>
                  <a:pt x="5500398" y="1039124"/>
                </a:lnTo>
                <a:lnTo>
                  <a:pt x="5480106" y="1039124"/>
                </a:lnTo>
                <a:lnTo>
                  <a:pt x="5480106" y="908697"/>
                </a:lnTo>
                <a:lnTo>
                  <a:pt x="5435601" y="908697"/>
                </a:lnTo>
                <a:cubicBezTo>
                  <a:pt x="5435601" y="908697"/>
                  <a:pt x="5435601" y="889000"/>
                  <a:pt x="5435601" y="889000"/>
                </a:cubicBezTo>
                <a:close/>
                <a:moveTo>
                  <a:pt x="5346700" y="889000"/>
                </a:moveTo>
                <a:lnTo>
                  <a:pt x="5367018" y="889000"/>
                </a:lnTo>
                <a:lnTo>
                  <a:pt x="5367018" y="1039124"/>
                </a:lnTo>
                <a:lnTo>
                  <a:pt x="5346700" y="1039124"/>
                </a:lnTo>
                <a:cubicBezTo>
                  <a:pt x="5346700" y="1039124"/>
                  <a:pt x="5346700" y="889000"/>
                  <a:pt x="5346700" y="889000"/>
                </a:cubicBezTo>
                <a:close/>
                <a:moveTo>
                  <a:pt x="5029201" y="889000"/>
                </a:moveTo>
                <a:lnTo>
                  <a:pt x="5080204" y="889000"/>
                </a:lnTo>
                <a:cubicBezTo>
                  <a:pt x="5112095" y="889000"/>
                  <a:pt x="5127345" y="911557"/>
                  <a:pt x="5127345" y="933710"/>
                </a:cubicBezTo>
                <a:cubicBezTo>
                  <a:pt x="5127345" y="952200"/>
                  <a:pt x="5115937" y="971295"/>
                  <a:pt x="5092400" y="976571"/>
                </a:cubicBezTo>
                <a:lnTo>
                  <a:pt x="5134241" y="1039146"/>
                </a:lnTo>
                <a:lnTo>
                  <a:pt x="5109250" y="1039146"/>
                </a:lnTo>
                <a:lnTo>
                  <a:pt x="5070254" y="978191"/>
                </a:lnTo>
                <a:lnTo>
                  <a:pt x="5049518" y="978191"/>
                </a:lnTo>
                <a:lnTo>
                  <a:pt x="5049518" y="1039146"/>
                </a:lnTo>
                <a:lnTo>
                  <a:pt x="5029201" y="1039146"/>
                </a:lnTo>
                <a:close/>
                <a:moveTo>
                  <a:pt x="4864100" y="889000"/>
                </a:moveTo>
                <a:lnTo>
                  <a:pt x="4957547" y="889000"/>
                </a:lnTo>
                <a:lnTo>
                  <a:pt x="4957547" y="908301"/>
                </a:lnTo>
                <a:lnTo>
                  <a:pt x="4884416" y="908301"/>
                </a:lnTo>
                <a:lnTo>
                  <a:pt x="4884416" y="953200"/>
                </a:lnTo>
                <a:lnTo>
                  <a:pt x="4952092" y="953200"/>
                </a:lnTo>
                <a:lnTo>
                  <a:pt x="4952092" y="972494"/>
                </a:lnTo>
                <a:lnTo>
                  <a:pt x="4884416" y="972494"/>
                </a:lnTo>
                <a:lnTo>
                  <a:pt x="4884416" y="1019818"/>
                </a:lnTo>
                <a:lnTo>
                  <a:pt x="4957547" y="1019818"/>
                </a:lnTo>
                <a:lnTo>
                  <a:pt x="4957547" y="1039126"/>
                </a:lnTo>
                <a:lnTo>
                  <a:pt x="4864100" y="1039126"/>
                </a:lnTo>
                <a:cubicBezTo>
                  <a:pt x="4864100" y="1039126"/>
                  <a:pt x="4864100" y="889000"/>
                  <a:pt x="4864100" y="889000"/>
                </a:cubicBezTo>
                <a:close/>
                <a:moveTo>
                  <a:pt x="4660901" y="889000"/>
                </a:moveTo>
                <a:lnTo>
                  <a:pt x="4684069" y="889000"/>
                </a:lnTo>
                <a:lnTo>
                  <a:pt x="4731598" y="1004180"/>
                </a:lnTo>
                <a:cubicBezTo>
                  <a:pt x="4731598" y="1004180"/>
                  <a:pt x="4778926" y="889000"/>
                  <a:pt x="4778926" y="889000"/>
                </a:cubicBezTo>
                <a:lnTo>
                  <a:pt x="4801074" y="889000"/>
                </a:lnTo>
                <a:lnTo>
                  <a:pt x="4737276" y="1039126"/>
                </a:lnTo>
                <a:lnTo>
                  <a:pt x="4725699" y="1039126"/>
                </a:lnTo>
                <a:close/>
                <a:moveTo>
                  <a:pt x="4572000" y="889000"/>
                </a:moveTo>
                <a:lnTo>
                  <a:pt x="4592318" y="889000"/>
                </a:lnTo>
                <a:lnTo>
                  <a:pt x="4592318" y="1039124"/>
                </a:lnTo>
                <a:lnTo>
                  <a:pt x="4572000" y="1039124"/>
                </a:lnTo>
                <a:cubicBezTo>
                  <a:pt x="4572000" y="1039124"/>
                  <a:pt x="4572000" y="889000"/>
                  <a:pt x="4572000" y="889000"/>
                </a:cubicBezTo>
                <a:close/>
                <a:moveTo>
                  <a:pt x="4381501" y="889000"/>
                </a:moveTo>
                <a:lnTo>
                  <a:pt x="4390642" y="889000"/>
                </a:lnTo>
                <a:lnTo>
                  <a:pt x="4482074" y="996055"/>
                </a:lnTo>
                <a:cubicBezTo>
                  <a:pt x="4482074" y="996055"/>
                  <a:pt x="4482074" y="889000"/>
                  <a:pt x="4482074" y="889000"/>
                </a:cubicBezTo>
                <a:lnTo>
                  <a:pt x="4502188" y="889000"/>
                </a:lnTo>
                <a:lnTo>
                  <a:pt x="4502188" y="1039126"/>
                </a:lnTo>
                <a:lnTo>
                  <a:pt x="4491611" y="1039126"/>
                </a:lnTo>
                <a:lnTo>
                  <a:pt x="4401616" y="932696"/>
                </a:lnTo>
                <a:lnTo>
                  <a:pt x="4401616" y="1039126"/>
                </a:lnTo>
                <a:lnTo>
                  <a:pt x="4381501" y="1039126"/>
                </a:lnTo>
                <a:close/>
                <a:moveTo>
                  <a:pt x="4191001" y="889000"/>
                </a:moveTo>
                <a:lnTo>
                  <a:pt x="4211316" y="889000"/>
                </a:lnTo>
                <a:lnTo>
                  <a:pt x="4211316" y="984898"/>
                </a:lnTo>
                <a:cubicBezTo>
                  <a:pt x="4211316" y="1009082"/>
                  <a:pt x="4223913" y="1021856"/>
                  <a:pt x="4245458" y="1021856"/>
                </a:cubicBezTo>
                <a:cubicBezTo>
                  <a:pt x="4266977" y="1021856"/>
                  <a:pt x="4279383" y="1008247"/>
                  <a:pt x="4279383" y="984898"/>
                </a:cubicBezTo>
                <a:cubicBezTo>
                  <a:pt x="4279383" y="984898"/>
                  <a:pt x="4279383" y="889000"/>
                  <a:pt x="4279383" y="889000"/>
                </a:cubicBezTo>
                <a:lnTo>
                  <a:pt x="4299884" y="889000"/>
                </a:lnTo>
                <a:lnTo>
                  <a:pt x="4299884" y="988555"/>
                </a:lnTo>
                <a:cubicBezTo>
                  <a:pt x="4299884" y="1022068"/>
                  <a:pt x="4277553" y="1041781"/>
                  <a:pt x="4245458" y="1041781"/>
                </a:cubicBezTo>
                <a:cubicBezTo>
                  <a:pt x="4213539" y="1041781"/>
                  <a:pt x="4191001" y="1022068"/>
                  <a:pt x="4191001" y="988555"/>
                </a:cubicBezTo>
                <a:close/>
                <a:moveTo>
                  <a:pt x="3784600" y="889000"/>
                </a:moveTo>
                <a:lnTo>
                  <a:pt x="3878047" y="889000"/>
                </a:lnTo>
                <a:lnTo>
                  <a:pt x="3878047" y="908301"/>
                </a:lnTo>
                <a:lnTo>
                  <a:pt x="3804916" y="908301"/>
                </a:lnTo>
                <a:lnTo>
                  <a:pt x="3804916" y="953200"/>
                </a:lnTo>
                <a:lnTo>
                  <a:pt x="3872565" y="953200"/>
                </a:lnTo>
                <a:lnTo>
                  <a:pt x="3872565" y="972494"/>
                </a:lnTo>
                <a:lnTo>
                  <a:pt x="3804916" y="972494"/>
                </a:lnTo>
                <a:lnTo>
                  <a:pt x="3804916" y="1019818"/>
                </a:lnTo>
                <a:lnTo>
                  <a:pt x="3878047" y="1019818"/>
                </a:lnTo>
                <a:lnTo>
                  <a:pt x="3878047" y="1039126"/>
                </a:lnTo>
                <a:lnTo>
                  <a:pt x="3784600" y="1039126"/>
                </a:lnTo>
                <a:cubicBezTo>
                  <a:pt x="3784600" y="1039126"/>
                  <a:pt x="3784600" y="889000"/>
                  <a:pt x="3784600" y="889000"/>
                </a:cubicBezTo>
                <a:close/>
                <a:moveTo>
                  <a:pt x="3390901" y="889000"/>
                </a:moveTo>
                <a:lnTo>
                  <a:pt x="3400075" y="889000"/>
                </a:lnTo>
                <a:lnTo>
                  <a:pt x="3491476" y="996055"/>
                </a:lnTo>
                <a:cubicBezTo>
                  <a:pt x="3491476" y="996055"/>
                  <a:pt x="3491476" y="889000"/>
                  <a:pt x="3491476" y="889000"/>
                </a:cubicBezTo>
                <a:lnTo>
                  <a:pt x="3511591" y="889000"/>
                </a:lnTo>
                <a:lnTo>
                  <a:pt x="3511591" y="1039126"/>
                </a:lnTo>
                <a:lnTo>
                  <a:pt x="3501014" y="1039126"/>
                </a:lnTo>
                <a:lnTo>
                  <a:pt x="3411016" y="932696"/>
                </a:lnTo>
                <a:lnTo>
                  <a:pt x="3411016" y="1039126"/>
                </a:lnTo>
                <a:lnTo>
                  <a:pt x="3390901" y="1039126"/>
                </a:lnTo>
                <a:close/>
                <a:moveTo>
                  <a:pt x="3225801" y="889000"/>
                </a:moveTo>
                <a:lnTo>
                  <a:pt x="3319246" y="889000"/>
                </a:lnTo>
                <a:lnTo>
                  <a:pt x="3319246" y="908301"/>
                </a:lnTo>
                <a:lnTo>
                  <a:pt x="3246116" y="908301"/>
                </a:lnTo>
                <a:lnTo>
                  <a:pt x="3246116" y="953200"/>
                </a:lnTo>
                <a:lnTo>
                  <a:pt x="3313769" y="953200"/>
                </a:lnTo>
                <a:lnTo>
                  <a:pt x="3313769" y="972494"/>
                </a:lnTo>
                <a:lnTo>
                  <a:pt x="3246116" y="972494"/>
                </a:lnTo>
                <a:lnTo>
                  <a:pt x="3246116" y="1019818"/>
                </a:lnTo>
                <a:lnTo>
                  <a:pt x="3319246" y="1019818"/>
                </a:lnTo>
                <a:lnTo>
                  <a:pt x="3319246" y="1039126"/>
                </a:lnTo>
                <a:lnTo>
                  <a:pt x="3225801" y="1039126"/>
                </a:lnTo>
                <a:cubicBezTo>
                  <a:pt x="3225801" y="1039126"/>
                  <a:pt x="3225801" y="889000"/>
                  <a:pt x="3225801" y="889000"/>
                </a:cubicBezTo>
                <a:close/>
                <a:moveTo>
                  <a:pt x="3124200" y="889000"/>
                </a:moveTo>
                <a:lnTo>
                  <a:pt x="3144518" y="889000"/>
                </a:lnTo>
                <a:lnTo>
                  <a:pt x="3144518" y="1039124"/>
                </a:lnTo>
                <a:lnTo>
                  <a:pt x="3124200" y="1039124"/>
                </a:lnTo>
                <a:cubicBezTo>
                  <a:pt x="3124200" y="1039124"/>
                  <a:pt x="3124200" y="889000"/>
                  <a:pt x="3124200" y="889000"/>
                </a:cubicBezTo>
                <a:close/>
                <a:moveTo>
                  <a:pt x="2489201" y="889000"/>
                </a:moveTo>
                <a:lnTo>
                  <a:pt x="2509728" y="889000"/>
                </a:lnTo>
                <a:lnTo>
                  <a:pt x="2509728" y="952387"/>
                </a:lnTo>
                <a:lnTo>
                  <a:pt x="2585076" y="952387"/>
                </a:lnTo>
                <a:cubicBezTo>
                  <a:pt x="2585076" y="952387"/>
                  <a:pt x="2585076" y="889000"/>
                  <a:pt x="2585076" y="889000"/>
                </a:cubicBezTo>
                <a:lnTo>
                  <a:pt x="2605394" y="889000"/>
                </a:lnTo>
                <a:lnTo>
                  <a:pt x="2605394" y="1039126"/>
                </a:lnTo>
                <a:lnTo>
                  <a:pt x="2585076" y="1039126"/>
                </a:lnTo>
                <a:lnTo>
                  <a:pt x="2585076" y="971875"/>
                </a:lnTo>
                <a:lnTo>
                  <a:pt x="2509728" y="971875"/>
                </a:lnTo>
                <a:lnTo>
                  <a:pt x="2509728" y="1039126"/>
                </a:lnTo>
                <a:lnTo>
                  <a:pt x="2489201" y="1039126"/>
                </a:lnTo>
                <a:close/>
                <a:moveTo>
                  <a:pt x="2311400" y="889000"/>
                </a:moveTo>
                <a:lnTo>
                  <a:pt x="2420705" y="889000"/>
                </a:lnTo>
                <a:lnTo>
                  <a:pt x="2420705" y="908697"/>
                </a:lnTo>
                <a:lnTo>
                  <a:pt x="2376203" y="908697"/>
                </a:lnTo>
                <a:lnTo>
                  <a:pt x="2376203" y="1039124"/>
                </a:lnTo>
                <a:lnTo>
                  <a:pt x="2355906" y="1039124"/>
                </a:lnTo>
                <a:lnTo>
                  <a:pt x="2355906" y="908697"/>
                </a:lnTo>
                <a:lnTo>
                  <a:pt x="2311400" y="908697"/>
                </a:lnTo>
                <a:cubicBezTo>
                  <a:pt x="2311400" y="908697"/>
                  <a:pt x="2311400" y="889000"/>
                  <a:pt x="2311400" y="889000"/>
                </a:cubicBezTo>
                <a:close/>
                <a:moveTo>
                  <a:pt x="2184401" y="889000"/>
                </a:moveTo>
                <a:lnTo>
                  <a:pt x="2204716" y="889000"/>
                </a:lnTo>
                <a:cubicBezTo>
                  <a:pt x="2204716" y="889000"/>
                  <a:pt x="2204716" y="1019429"/>
                  <a:pt x="2204716" y="1019429"/>
                </a:cubicBezTo>
                <a:lnTo>
                  <a:pt x="2285368" y="1019429"/>
                </a:lnTo>
                <a:lnTo>
                  <a:pt x="2285368" y="1039126"/>
                </a:lnTo>
                <a:lnTo>
                  <a:pt x="2184401" y="1039126"/>
                </a:lnTo>
                <a:close/>
                <a:moveTo>
                  <a:pt x="2054627" y="889000"/>
                </a:moveTo>
                <a:cubicBezTo>
                  <a:pt x="2054627" y="889000"/>
                  <a:pt x="2065595" y="889000"/>
                  <a:pt x="2065595" y="889000"/>
                </a:cubicBezTo>
                <a:lnTo>
                  <a:pt x="2125743" y="1039124"/>
                </a:lnTo>
                <a:lnTo>
                  <a:pt x="2103592" y="1039124"/>
                </a:lnTo>
                <a:lnTo>
                  <a:pt x="2088345" y="1000106"/>
                </a:lnTo>
                <a:lnTo>
                  <a:pt x="2031274" y="1000106"/>
                </a:lnTo>
                <a:lnTo>
                  <a:pt x="2016044" y="1039124"/>
                </a:lnTo>
                <a:lnTo>
                  <a:pt x="1993900" y="1039124"/>
                </a:lnTo>
                <a:close/>
                <a:moveTo>
                  <a:pt x="1841501" y="889000"/>
                </a:moveTo>
                <a:lnTo>
                  <a:pt x="1934946" y="889000"/>
                </a:lnTo>
                <a:lnTo>
                  <a:pt x="1934946" y="908301"/>
                </a:lnTo>
                <a:lnTo>
                  <a:pt x="1861816" y="908301"/>
                </a:lnTo>
                <a:lnTo>
                  <a:pt x="1861816" y="953200"/>
                </a:lnTo>
                <a:lnTo>
                  <a:pt x="1929469" y="953200"/>
                </a:lnTo>
                <a:lnTo>
                  <a:pt x="1929469" y="972494"/>
                </a:lnTo>
                <a:lnTo>
                  <a:pt x="1861816" y="972494"/>
                </a:lnTo>
                <a:lnTo>
                  <a:pt x="1861816" y="1019818"/>
                </a:lnTo>
                <a:lnTo>
                  <a:pt x="1934946" y="1019818"/>
                </a:lnTo>
                <a:lnTo>
                  <a:pt x="1934946" y="1039126"/>
                </a:lnTo>
                <a:lnTo>
                  <a:pt x="1841501" y="1039126"/>
                </a:lnTo>
                <a:cubicBezTo>
                  <a:pt x="1841501" y="1039126"/>
                  <a:pt x="1841501" y="889000"/>
                  <a:pt x="1841501" y="889000"/>
                </a:cubicBezTo>
                <a:close/>
                <a:moveTo>
                  <a:pt x="1651001" y="889000"/>
                </a:moveTo>
                <a:lnTo>
                  <a:pt x="1671528" y="889000"/>
                </a:lnTo>
                <a:lnTo>
                  <a:pt x="1671528" y="952387"/>
                </a:lnTo>
                <a:lnTo>
                  <a:pt x="1746898" y="952387"/>
                </a:lnTo>
                <a:cubicBezTo>
                  <a:pt x="1746898" y="952387"/>
                  <a:pt x="1746898" y="889000"/>
                  <a:pt x="1746898" y="889000"/>
                </a:cubicBezTo>
                <a:lnTo>
                  <a:pt x="1767194" y="889000"/>
                </a:lnTo>
                <a:lnTo>
                  <a:pt x="1767194" y="1039126"/>
                </a:lnTo>
                <a:lnTo>
                  <a:pt x="1746898" y="1039126"/>
                </a:lnTo>
                <a:lnTo>
                  <a:pt x="1746898" y="971875"/>
                </a:lnTo>
                <a:lnTo>
                  <a:pt x="1671528" y="971875"/>
                </a:lnTo>
                <a:lnTo>
                  <a:pt x="1671528" y="1039126"/>
                </a:lnTo>
                <a:lnTo>
                  <a:pt x="1651001" y="1039126"/>
                </a:lnTo>
                <a:close/>
                <a:moveTo>
                  <a:pt x="5235039" y="876301"/>
                </a:moveTo>
                <a:cubicBezTo>
                  <a:pt x="5251278" y="876301"/>
                  <a:pt x="5267526" y="882596"/>
                  <a:pt x="5279119" y="898449"/>
                </a:cubicBezTo>
                <a:lnTo>
                  <a:pt x="5265493" y="911455"/>
                </a:lnTo>
                <a:cubicBezTo>
                  <a:pt x="5256764" y="899857"/>
                  <a:pt x="5244990" y="895394"/>
                  <a:pt x="5235249" y="895394"/>
                </a:cubicBezTo>
                <a:cubicBezTo>
                  <a:pt x="5222033" y="895394"/>
                  <a:pt x="5211457" y="903335"/>
                  <a:pt x="5211457" y="915717"/>
                </a:cubicBezTo>
                <a:cubicBezTo>
                  <a:pt x="5211457" y="924857"/>
                  <a:pt x="5217359" y="930937"/>
                  <a:pt x="5224254" y="935011"/>
                </a:cubicBezTo>
                <a:cubicBezTo>
                  <a:pt x="5232394" y="939898"/>
                  <a:pt x="5250266" y="947393"/>
                  <a:pt x="5260632" y="953508"/>
                </a:cubicBezTo>
                <a:cubicBezTo>
                  <a:pt x="5273614" y="961212"/>
                  <a:pt x="5282366" y="972178"/>
                  <a:pt x="5282366" y="988425"/>
                </a:cubicBezTo>
                <a:cubicBezTo>
                  <a:pt x="5282366" y="1014022"/>
                  <a:pt x="5261028" y="1031520"/>
                  <a:pt x="5232795" y="1031520"/>
                </a:cubicBezTo>
                <a:cubicBezTo>
                  <a:pt x="5212078" y="1031520"/>
                  <a:pt x="5191766" y="1021359"/>
                  <a:pt x="5181601" y="1000620"/>
                </a:cubicBezTo>
                <a:lnTo>
                  <a:pt x="5196622" y="988238"/>
                </a:lnTo>
                <a:cubicBezTo>
                  <a:pt x="5204973" y="1004910"/>
                  <a:pt x="5218557" y="1012218"/>
                  <a:pt x="5232585" y="1012218"/>
                </a:cubicBezTo>
                <a:cubicBezTo>
                  <a:pt x="5250266" y="1012218"/>
                  <a:pt x="5260216" y="1001432"/>
                  <a:pt x="5260216" y="989446"/>
                </a:cubicBezTo>
                <a:cubicBezTo>
                  <a:pt x="5260216" y="979285"/>
                  <a:pt x="5252902" y="973198"/>
                  <a:pt x="5244593" y="968527"/>
                </a:cubicBezTo>
                <a:cubicBezTo>
                  <a:pt x="5234619" y="963037"/>
                  <a:pt x="5222425" y="958991"/>
                  <a:pt x="5212269" y="952675"/>
                </a:cubicBezTo>
                <a:cubicBezTo>
                  <a:pt x="5199282" y="944367"/>
                  <a:pt x="5189723" y="933193"/>
                  <a:pt x="5189723" y="916917"/>
                </a:cubicBezTo>
                <a:cubicBezTo>
                  <a:pt x="5189723" y="894381"/>
                  <a:pt x="5207403" y="876301"/>
                  <a:pt x="5235039" y="876301"/>
                </a:cubicBezTo>
                <a:close/>
                <a:moveTo>
                  <a:pt x="3990438" y="876301"/>
                </a:moveTo>
                <a:cubicBezTo>
                  <a:pt x="4006686" y="876301"/>
                  <a:pt x="4022929" y="882596"/>
                  <a:pt x="4034521" y="898449"/>
                </a:cubicBezTo>
                <a:lnTo>
                  <a:pt x="4020890" y="911455"/>
                </a:lnTo>
                <a:cubicBezTo>
                  <a:pt x="4012167" y="899857"/>
                  <a:pt x="4000388" y="895394"/>
                  <a:pt x="3990624" y="895394"/>
                </a:cubicBezTo>
                <a:cubicBezTo>
                  <a:pt x="3977432" y="895394"/>
                  <a:pt x="3966857" y="903335"/>
                  <a:pt x="3966857" y="915717"/>
                </a:cubicBezTo>
                <a:cubicBezTo>
                  <a:pt x="3966857" y="924857"/>
                  <a:pt x="3972753" y="930937"/>
                  <a:pt x="3979652" y="935011"/>
                </a:cubicBezTo>
                <a:cubicBezTo>
                  <a:pt x="3987774" y="939898"/>
                  <a:pt x="4005664" y="947393"/>
                  <a:pt x="4016029" y="953508"/>
                </a:cubicBezTo>
                <a:cubicBezTo>
                  <a:pt x="4029012" y="961212"/>
                  <a:pt x="4037763" y="972178"/>
                  <a:pt x="4037763" y="988425"/>
                </a:cubicBezTo>
                <a:cubicBezTo>
                  <a:pt x="4037763" y="1014022"/>
                  <a:pt x="4016426" y="1031520"/>
                  <a:pt x="3988194" y="1031520"/>
                </a:cubicBezTo>
                <a:cubicBezTo>
                  <a:pt x="3967477" y="1031520"/>
                  <a:pt x="3947161" y="1021359"/>
                  <a:pt x="3937001" y="1000620"/>
                </a:cubicBezTo>
                <a:lnTo>
                  <a:pt x="3952022" y="988238"/>
                </a:lnTo>
                <a:cubicBezTo>
                  <a:pt x="3960354" y="1004910"/>
                  <a:pt x="3973957" y="1012218"/>
                  <a:pt x="3987984" y="1012218"/>
                </a:cubicBezTo>
                <a:cubicBezTo>
                  <a:pt x="4005664" y="1012218"/>
                  <a:pt x="4015614" y="1001432"/>
                  <a:pt x="4015614" y="989446"/>
                </a:cubicBezTo>
                <a:cubicBezTo>
                  <a:pt x="4015614" y="979285"/>
                  <a:pt x="4008300" y="973198"/>
                  <a:pt x="3999968" y="968527"/>
                </a:cubicBezTo>
                <a:cubicBezTo>
                  <a:pt x="3990018" y="963037"/>
                  <a:pt x="3977819" y="958991"/>
                  <a:pt x="3967668" y="952675"/>
                </a:cubicBezTo>
                <a:cubicBezTo>
                  <a:pt x="3954681" y="944367"/>
                  <a:pt x="3945123" y="933193"/>
                  <a:pt x="3945123" y="916917"/>
                </a:cubicBezTo>
                <a:cubicBezTo>
                  <a:pt x="3945123" y="894381"/>
                  <a:pt x="3962803" y="876301"/>
                  <a:pt x="3990438" y="876301"/>
                </a:cubicBezTo>
                <a:close/>
                <a:moveTo>
                  <a:pt x="3659206" y="876301"/>
                </a:moveTo>
                <a:cubicBezTo>
                  <a:pt x="3687254" y="876301"/>
                  <a:pt x="3711434" y="889928"/>
                  <a:pt x="3724028" y="909203"/>
                </a:cubicBezTo>
                <a:lnTo>
                  <a:pt x="3708985" y="921819"/>
                </a:lnTo>
                <a:cubicBezTo>
                  <a:pt x="3697596" y="906383"/>
                  <a:pt x="3680334" y="896014"/>
                  <a:pt x="3659617" y="896014"/>
                </a:cubicBezTo>
                <a:cubicBezTo>
                  <a:pt x="3627941" y="896014"/>
                  <a:pt x="3602343" y="920599"/>
                  <a:pt x="3602343" y="954728"/>
                </a:cubicBezTo>
                <a:cubicBezTo>
                  <a:pt x="3602343" y="988241"/>
                  <a:pt x="3627106" y="1011800"/>
                  <a:pt x="3659418" y="1011800"/>
                </a:cubicBezTo>
                <a:cubicBezTo>
                  <a:pt x="3680123" y="1011800"/>
                  <a:pt x="3698013" y="1001846"/>
                  <a:pt x="3709792" y="986411"/>
                </a:cubicBezTo>
                <a:lnTo>
                  <a:pt x="3724419" y="998811"/>
                </a:lnTo>
                <a:cubicBezTo>
                  <a:pt x="3711024" y="1017512"/>
                  <a:pt x="3687042" y="1031304"/>
                  <a:pt x="3658604" y="1031304"/>
                </a:cubicBezTo>
                <a:cubicBezTo>
                  <a:pt x="3616347" y="1031304"/>
                  <a:pt x="3581400" y="1000433"/>
                  <a:pt x="3581400" y="954520"/>
                </a:cubicBezTo>
                <a:cubicBezTo>
                  <a:pt x="3581400" y="908191"/>
                  <a:pt x="3617155" y="876301"/>
                  <a:pt x="3659206" y="876301"/>
                </a:cubicBezTo>
                <a:close/>
                <a:moveTo>
                  <a:pt x="2998805" y="876301"/>
                </a:moveTo>
                <a:cubicBezTo>
                  <a:pt x="3026852" y="876301"/>
                  <a:pt x="3051039" y="889928"/>
                  <a:pt x="3063626" y="909203"/>
                </a:cubicBezTo>
                <a:lnTo>
                  <a:pt x="3048589" y="921819"/>
                </a:lnTo>
                <a:cubicBezTo>
                  <a:pt x="3037194" y="906383"/>
                  <a:pt x="3019933" y="896014"/>
                  <a:pt x="2999215" y="896014"/>
                </a:cubicBezTo>
                <a:cubicBezTo>
                  <a:pt x="2967520" y="896014"/>
                  <a:pt x="2941923" y="920599"/>
                  <a:pt x="2941923" y="954728"/>
                </a:cubicBezTo>
                <a:cubicBezTo>
                  <a:pt x="2941923" y="988241"/>
                  <a:pt x="2966706" y="1011800"/>
                  <a:pt x="2999017" y="1011800"/>
                </a:cubicBezTo>
                <a:cubicBezTo>
                  <a:pt x="3019721" y="1011800"/>
                  <a:pt x="3037592" y="1001846"/>
                  <a:pt x="3049397" y="986411"/>
                </a:cubicBezTo>
                <a:lnTo>
                  <a:pt x="3064017" y="998811"/>
                </a:lnTo>
                <a:cubicBezTo>
                  <a:pt x="3050622" y="1017512"/>
                  <a:pt x="3026640" y="1031304"/>
                  <a:pt x="2998183" y="1031304"/>
                </a:cubicBezTo>
                <a:cubicBezTo>
                  <a:pt x="2955946" y="1031304"/>
                  <a:pt x="2921000" y="1000433"/>
                  <a:pt x="2921000" y="954520"/>
                </a:cubicBezTo>
                <a:cubicBezTo>
                  <a:pt x="2921000" y="908191"/>
                  <a:pt x="2956754" y="876301"/>
                  <a:pt x="2998805" y="876301"/>
                </a:cubicBezTo>
                <a:close/>
                <a:moveTo>
                  <a:pt x="2809338" y="876301"/>
                </a:moveTo>
                <a:cubicBezTo>
                  <a:pt x="2825582" y="876301"/>
                  <a:pt x="2841825" y="882596"/>
                  <a:pt x="2853423" y="898449"/>
                </a:cubicBezTo>
                <a:lnTo>
                  <a:pt x="2839791" y="911455"/>
                </a:lnTo>
                <a:cubicBezTo>
                  <a:pt x="2831063" y="899857"/>
                  <a:pt x="2819288" y="895394"/>
                  <a:pt x="2809515" y="895394"/>
                </a:cubicBezTo>
                <a:cubicBezTo>
                  <a:pt x="2796332" y="895394"/>
                  <a:pt x="2785756" y="903335"/>
                  <a:pt x="2785756" y="915717"/>
                </a:cubicBezTo>
                <a:cubicBezTo>
                  <a:pt x="2785756" y="924857"/>
                  <a:pt x="2791657" y="930937"/>
                  <a:pt x="2798576" y="935011"/>
                </a:cubicBezTo>
                <a:cubicBezTo>
                  <a:pt x="2806697" y="939898"/>
                  <a:pt x="2824565" y="947393"/>
                  <a:pt x="2834930" y="953508"/>
                </a:cubicBezTo>
                <a:cubicBezTo>
                  <a:pt x="2847913" y="961212"/>
                  <a:pt x="2856665" y="972178"/>
                  <a:pt x="2856665" y="988425"/>
                </a:cubicBezTo>
                <a:cubicBezTo>
                  <a:pt x="2856665" y="1014022"/>
                  <a:pt x="2835327" y="1031520"/>
                  <a:pt x="2807094" y="1031520"/>
                </a:cubicBezTo>
                <a:cubicBezTo>
                  <a:pt x="2786381" y="1031520"/>
                  <a:pt x="2766060" y="1021359"/>
                  <a:pt x="2755900" y="1000620"/>
                </a:cubicBezTo>
                <a:lnTo>
                  <a:pt x="2770917" y="988238"/>
                </a:lnTo>
                <a:cubicBezTo>
                  <a:pt x="2779272" y="1004910"/>
                  <a:pt x="2792856" y="1012218"/>
                  <a:pt x="2806884" y="1012218"/>
                </a:cubicBezTo>
                <a:cubicBezTo>
                  <a:pt x="2824565" y="1012218"/>
                  <a:pt x="2834515" y="1001432"/>
                  <a:pt x="2834515" y="989446"/>
                </a:cubicBezTo>
                <a:cubicBezTo>
                  <a:pt x="2834515" y="979285"/>
                  <a:pt x="2827200" y="973198"/>
                  <a:pt x="2818892" y="968527"/>
                </a:cubicBezTo>
                <a:cubicBezTo>
                  <a:pt x="2808918" y="963037"/>
                  <a:pt x="2796724" y="958991"/>
                  <a:pt x="2786568" y="952675"/>
                </a:cubicBezTo>
                <a:cubicBezTo>
                  <a:pt x="2773580" y="944367"/>
                  <a:pt x="2764022" y="933193"/>
                  <a:pt x="2764022" y="916917"/>
                </a:cubicBezTo>
                <a:cubicBezTo>
                  <a:pt x="2764022" y="894381"/>
                  <a:pt x="2781702" y="876301"/>
                  <a:pt x="2809338" y="876301"/>
                </a:cubicBezTo>
                <a:close/>
                <a:moveTo>
                  <a:pt x="833442" y="685801"/>
                </a:moveTo>
                <a:cubicBezTo>
                  <a:pt x="886926" y="685801"/>
                  <a:pt x="930283" y="729160"/>
                  <a:pt x="930283" y="782645"/>
                </a:cubicBezTo>
                <a:cubicBezTo>
                  <a:pt x="930283" y="836130"/>
                  <a:pt x="886926" y="879489"/>
                  <a:pt x="833442" y="879489"/>
                </a:cubicBezTo>
                <a:cubicBezTo>
                  <a:pt x="779958" y="879489"/>
                  <a:pt x="736601" y="836130"/>
                  <a:pt x="736601" y="782645"/>
                </a:cubicBezTo>
                <a:cubicBezTo>
                  <a:pt x="736601" y="729160"/>
                  <a:pt x="779958" y="685801"/>
                  <a:pt x="833442" y="685801"/>
                </a:cubicBezTo>
                <a:close/>
                <a:moveTo>
                  <a:pt x="902864" y="558801"/>
                </a:moveTo>
                <a:cubicBezTo>
                  <a:pt x="945586" y="558801"/>
                  <a:pt x="980228" y="593435"/>
                  <a:pt x="980228" y="636164"/>
                </a:cubicBezTo>
                <a:cubicBezTo>
                  <a:pt x="980228" y="668372"/>
                  <a:pt x="960543" y="695972"/>
                  <a:pt x="932549" y="707615"/>
                </a:cubicBezTo>
                <a:cubicBezTo>
                  <a:pt x="909755" y="677673"/>
                  <a:pt x="873753" y="658313"/>
                  <a:pt x="833316" y="658313"/>
                </a:cubicBezTo>
                <a:cubicBezTo>
                  <a:pt x="831790" y="658313"/>
                  <a:pt x="830279" y="658348"/>
                  <a:pt x="828767" y="658403"/>
                </a:cubicBezTo>
                <a:cubicBezTo>
                  <a:pt x="826654" y="651355"/>
                  <a:pt x="825501" y="643894"/>
                  <a:pt x="825501" y="636164"/>
                </a:cubicBezTo>
                <a:cubicBezTo>
                  <a:pt x="825501" y="593435"/>
                  <a:pt x="860142" y="558801"/>
                  <a:pt x="902864" y="558801"/>
                </a:cubicBezTo>
                <a:close/>
                <a:moveTo>
                  <a:pt x="641407" y="471338"/>
                </a:moveTo>
                <a:cubicBezTo>
                  <a:pt x="641407" y="471338"/>
                  <a:pt x="641407" y="1168270"/>
                  <a:pt x="641407" y="1168270"/>
                </a:cubicBezTo>
                <a:cubicBezTo>
                  <a:pt x="704775" y="1126196"/>
                  <a:pt x="802946" y="1048232"/>
                  <a:pt x="894478" y="938840"/>
                </a:cubicBezTo>
                <a:cubicBezTo>
                  <a:pt x="980342" y="836147"/>
                  <a:pt x="1048747" y="721317"/>
                  <a:pt x="1097747" y="597444"/>
                </a:cubicBezTo>
                <a:cubicBezTo>
                  <a:pt x="1113947" y="556401"/>
                  <a:pt x="1128029" y="514327"/>
                  <a:pt x="1139992" y="471338"/>
                </a:cubicBezTo>
                <a:close/>
                <a:moveTo>
                  <a:pt x="4741431" y="250706"/>
                </a:moveTo>
                <a:lnTo>
                  <a:pt x="4678665" y="414134"/>
                </a:lnTo>
                <a:cubicBezTo>
                  <a:pt x="4678665" y="414134"/>
                  <a:pt x="4804820" y="414134"/>
                  <a:pt x="4804820" y="414134"/>
                </a:cubicBezTo>
                <a:close/>
                <a:moveTo>
                  <a:pt x="1737990" y="240756"/>
                </a:moveTo>
                <a:lnTo>
                  <a:pt x="1737990" y="601183"/>
                </a:lnTo>
                <a:lnTo>
                  <a:pt x="1803878" y="601183"/>
                </a:lnTo>
                <a:cubicBezTo>
                  <a:pt x="1852345" y="601183"/>
                  <a:pt x="1890952" y="586904"/>
                  <a:pt x="1919750" y="558308"/>
                </a:cubicBezTo>
                <a:cubicBezTo>
                  <a:pt x="1948530" y="529732"/>
                  <a:pt x="1962921" y="483971"/>
                  <a:pt x="1962921" y="420988"/>
                </a:cubicBezTo>
                <a:cubicBezTo>
                  <a:pt x="1962921" y="358025"/>
                  <a:pt x="1948530" y="312245"/>
                  <a:pt x="1919750" y="283631"/>
                </a:cubicBezTo>
                <a:cubicBezTo>
                  <a:pt x="1890952" y="255073"/>
                  <a:pt x="1852345" y="240756"/>
                  <a:pt x="1803878" y="240756"/>
                </a:cubicBezTo>
                <a:close/>
                <a:moveTo>
                  <a:pt x="2308556" y="229295"/>
                </a:moveTo>
                <a:cubicBezTo>
                  <a:pt x="2304406" y="229295"/>
                  <a:pt x="2297392" y="229687"/>
                  <a:pt x="2287442" y="230528"/>
                </a:cubicBezTo>
                <a:cubicBezTo>
                  <a:pt x="2251774" y="234655"/>
                  <a:pt x="2224153" y="250931"/>
                  <a:pt x="2204488" y="279315"/>
                </a:cubicBezTo>
                <a:cubicBezTo>
                  <a:pt x="2184806" y="307699"/>
                  <a:pt x="2174964" y="344241"/>
                  <a:pt x="2174964" y="388998"/>
                </a:cubicBezTo>
                <a:cubicBezTo>
                  <a:pt x="2174964" y="400579"/>
                  <a:pt x="2175998" y="414664"/>
                  <a:pt x="2178082" y="431252"/>
                </a:cubicBezTo>
                <a:cubicBezTo>
                  <a:pt x="2184280" y="483854"/>
                  <a:pt x="2200030" y="525071"/>
                  <a:pt x="2225295" y="554902"/>
                </a:cubicBezTo>
                <a:cubicBezTo>
                  <a:pt x="2250559" y="584734"/>
                  <a:pt x="2283690" y="599660"/>
                  <a:pt x="2324723" y="599660"/>
                </a:cubicBezTo>
                <a:cubicBezTo>
                  <a:pt x="2328855" y="599660"/>
                  <a:pt x="2335905" y="599230"/>
                  <a:pt x="2345855" y="598388"/>
                </a:cubicBezTo>
                <a:cubicBezTo>
                  <a:pt x="2381450" y="594261"/>
                  <a:pt x="2409108" y="577985"/>
                  <a:pt x="2428808" y="549621"/>
                </a:cubicBezTo>
                <a:cubicBezTo>
                  <a:pt x="2448473" y="521256"/>
                  <a:pt x="2458314" y="484675"/>
                  <a:pt x="2458314" y="439937"/>
                </a:cubicBezTo>
                <a:cubicBezTo>
                  <a:pt x="2458314" y="428357"/>
                  <a:pt x="2457263" y="414272"/>
                  <a:pt x="2455197" y="397684"/>
                </a:cubicBezTo>
                <a:cubicBezTo>
                  <a:pt x="2448998" y="345082"/>
                  <a:pt x="2433231" y="303846"/>
                  <a:pt x="2407966" y="274033"/>
                </a:cubicBezTo>
                <a:cubicBezTo>
                  <a:pt x="2382701" y="244202"/>
                  <a:pt x="2349552" y="229295"/>
                  <a:pt x="2308556" y="229295"/>
                </a:cubicBezTo>
                <a:close/>
                <a:moveTo>
                  <a:pt x="5410201" y="215901"/>
                </a:moveTo>
                <a:lnTo>
                  <a:pt x="5692961" y="215901"/>
                </a:lnTo>
                <a:lnTo>
                  <a:pt x="5694805" y="228357"/>
                </a:lnTo>
                <a:lnTo>
                  <a:pt x="5703500" y="302294"/>
                </a:lnTo>
                <a:lnTo>
                  <a:pt x="5691685" y="304155"/>
                </a:lnTo>
                <a:cubicBezTo>
                  <a:pt x="5688371" y="279737"/>
                  <a:pt x="5682380" y="263066"/>
                  <a:pt x="5673672" y="254142"/>
                </a:cubicBezTo>
                <a:cubicBezTo>
                  <a:pt x="5664978" y="245237"/>
                  <a:pt x="5652553" y="240756"/>
                  <a:pt x="5636384" y="240756"/>
                </a:cubicBezTo>
                <a:lnTo>
                  <a:pt x="5497188" y="240756"/>
                </a:lnTo>
                <a:lnTo>
                  <a:pt x="5497188" y="405453"/>
                </a:lnTo>
                <a:lnTo>
                  <a:pt x="5582969" y="405453"/>
                </a:lnTo>
                <a:cubicBezTo>
                  <a:pt x="5599110" y="405453"/>
                  <a:pt x="5611021" y="403383"/>
                  <a:pt x="5618690" y="399225"/>
                </a:cubicBezTo>
                <a:cubicBezTo>
                  <a:pt x="5626344" y="395105"/>
                  <a:pt x="5630172" y="386788"/>
                  <a:pt x="5630172" y="374389"/>
                </a:cubicBezTo>
                <a:lnTo>
                  <a:pt x="5642624" y="374389"/>
                </a:lnTo>
                <a:lnTo>
                  <a:pt x="5642624" y="461371"/>
                </a:lnTo>
                <a:lnTo>
                  <a:pt x="5630172" y="461371"/>
                </a:lnTo>
                <a:cubicBezTo>
                  <a:pt x="5630172" y="448934"/>
                  <a:pt x="5626344" y="440655"/>
                  <a:pt x="5618690" y="436497"/>
                </a:cubicBezTo>
                <a:cubicBezTo>
                  <a:pt x="5611021" y="432358"/>
                  <a:pt x="5599110" y="430307"/>
                  <a:pt x="5582969" y="430307"/>
                </a:cubicBezTo>
                <a:lnTo>
                  <a:pt x="5497188" y="430307"/>
                </a:lnTo>
                <a:lnTo>
                  <a:pt x="5497188" y="601175"/>
                </a:lnTo>
                <a:lnTo>
                  <a:pt x="5642624" y="601175"/>
                </a:lnTo>
                <a:cubicBezTo>
                  <a:pt x="5658765" y="601175"/>
                  <a:pt x="5671176" y="596732"/>
                  <a:pt x="5679884" y="587827"/>
                </a:cubicBezTo>
                <a:cubicBezTo>
                  <a:pt x="5688579" y="578922"/>
                  <a:pt x="5694597" y="562251"/>
                  <a:pt x="5697911" y="537795"/>
                </a:cubicBezTo>
                <a:lnTo>
                  <a:pt x="5709726" y="539656"/>
                </a:lnTo>
                <a:lnTo>
                  <a:pt x="5701004" y="613612"/>
                </a:lnTo>
                <a:cubicBezTo>
                  <a:pt x="5701004" y="613612"/>
                  <a:pt x="5699146" y="626030"/>
                  <a:pt x="5699146" y="626030"/>
                </a:cubicBezTo>
                <a:lnTo>
                  <a:pt x="5410201" y="626030"/>
                </a:lnTo>
                <a:lnTo>
                  <a:pt x="5410201" y="613612"/>
                </a:lnTo>
                <a:cubicBezTo>
                  <a:pt x="5422640" y="613612"/>
                  <a:pt x="5430918" y="609758"/>
                  <a:pt x="5435064" y="602125"/>
                </a:cubicBezTo>
                <a:cubicBezTo>
                  <a:pt x="5439211" y="594454"/>
                  <a:pt x="5441291" y="582530"/>
                  <a:pt x="5441291" y="566371"/>
                </a:cubicBezTo>
                <a:lnTo>
                  <a:pt x="5441291" y="275579"/>
                </a:lnTo>
                <a:cubicBezTo>
                  <a:pt x="5441291" y="259420"/>
                  <a:pt x="5439211" y="247515"/>
                  <a:pt x="5435064" y="239844"/>
                </a:cubicBezTo>
                <a:cubicBezTo>
                  <a:pt x="5430918" y="232192"/>
                  <a:pt x="5422640" y="228357"/>
                  <a:pt x="5410201" y="228357"/>
                </a:cubicBezTo>
                <a:close/>
                <a:moveTo>
                  <a:pt x="4681801" y="215901"/>
                </a:moveTo>
                <a:lnTo>
                  <a:pt x="4788059" y="215901"/>
                </a:lnTo>
                <a:lnTo>
                  <a:pt x="4924122" y="570081"/>
                </a:lnTo>
                <a:cubicBezTo>
                  <a:pt x="4929501" y="584606"/>
                  <a:pt x="4936853" y="595487"/>
                  <a:pt x="4946179" y="602721"/>
                </a:cubicBezTo>
                <a:cubicBezTo>
                  <a:pt x="4955525" y="609993"/>
                  <a:pt x="4967613" y="613620"/>
                  <a:pt x="4982526" y="613620"/>
                </a:cubicBezTo>
                <a:lnTo>
                  <a:pt x="4982526" y="626038"/>
                </a:lnTo>
                <a:lnTo>
                  <a:pt x="4823451" y="626038"/>
                </a:lnTo>
                <a:lnTo>
                  <a:pt x="4823451" y="613620"/>
                </a:lnTo>
                <a:cubicBezTo>
                  <a:pt x="4840461" y="613620"/>
                  <a:pt x="4852445" y="611949"/>
                  <a:pt x="4859486" y="608645"/>
                </a:cubicBezTo>
                <a:cubicBezTo>
                  <a:pt x="4866548" y="605322"/>
                  <a:pt x="4870058" y="600158"/>
                  <a:pt x="4870058" y="593113"/>
                </a:cubicBezTo>
                <a:cubicBezTo>
                  <a:pt x="4870058" y="588138"/>
                  <a:pt x="4868209" y="580467"/>
                  <a:pt x="4864471" y="570081"/>
                </a:cubicBezTo>
                <a:lnTo>
                  <a:pt x="4814146" y="439008"/>
                </a:lnTo>
                <a:lnTo>
                  <a:pt x="4668737" y="439008"/>
                </a:lnTo>
                <a:lnTo>
                  <a:pt x="4618391" y="570081"/>
                </a:lnTo>
                <a:cubicBezTo>
                  <a:pt x="4614674" y="580467"/>
                  <a:pt x="4612804" y="588138"/>
                  <a:pt x="4612804" y="593113"/>
                </a:cubicBezTo>
                <a:cubicBezTo>
                  <a:pt x="4612804" y="600158"/>
                  <a:pt x="4616315" y="605322"/>
                  <a:pt x="4623376" y="608645"/>
                </a:cubicBezTo>
                <a:cubicBezTo>
                  <a:pt x="4630417" y="611949"/>
                  <a:pt x="4642422" y="613620"/>
                  <a:pt x="4659391" y="613620"/>
                </a:cubicBezTo>
                <a:lnTo>
                  <a:pt x="4659391" y="626038"/>
                </a:lnTo>
                <a:lnTo>
                  <a:pt x="4533900" y="626038"/>
                </a:lnTo>
                <a:lnTo>
                  <a:pt x="4533900" y="613620"/>
                </a:lnTo>
                <a:cubicBezTo>
                  <a:pt x="4548813" y="613620"/>
                  <a:pt x="4560901" y="609993"/>
                  <a:pt x="4570247" y="602721"/>
                </a:cubicBezTo>
                <a:cubicBezTo>
                  <a:pt x="4579573" y="595487"/>
                  <a:pt x="4586905" y="584606"/>
                  <a:pt x="4592305" y="570081"/>
                </a:cubicBezTo>
                <a:lnTo>
                  <a:pt x="4711606" y="260029"/>
                </a:lnTo>
                <a:cubicBezTo>
                  <a:pt x="4713268" y="255073"/>
                  <a:pt x="4714098" y="250307"/>
                  <a:pt x="4714098" y="245731"/>
                </a:cubicBezTo>
                <a:cubicBezTo>
                  <a:pt x="4714098" y="239959"/>
                  <a:pt x="4711710" y="235572"/>
                  <a:pt x="4706954" y="232686"/>
                </a:cubicBezTo>
                <a:cubicBezTo>
                  <a:pt x="4702156" y="229800"/>
                  <a:pt x="4693786" y="228338"/>
                  <a:pt x="4681801" y="228338"/>
                </a:cubicBezTo>
                <a:close/>
                <a:moveTo>
                  <a:pt x="3289300" y="215901"/>
                </a:moveTo>
                <a:lnTo>
                  <a:pt x="3366896" y="215901"/>
                </a:lnTo>
                <a:lnTo>
                  <a:pt x="3636651" y="563257"/>
                </a:lnTo>
                <a:lnTo>
                  <a:pt x="3636651" y="275560"/>
                </a:lnTo>
                <a:cubicBezTo>
                  <a:pt x="3636651" y="259420"/>
                  <a:pt x="3634579" y="247515"/>
                  <a:pt x="3630415" y="239844"/>
                </a:cubicBezTo>
                <a:cubicBezTo>
                  <a:pt x="3626289" y="232192"/>
                  <a:pt x="3617999" y="228357"/>
                  <a:pt x="3605602" y="228357"/>
                </a:cubicBezTo>
                <a:lnTo>
                  <a:pt x="3605602" y="215901"/>
                </a:lnTo>
                <a:lnTo>
                  <a:pt x="3692589" y="215901"/>
                </a:lnTo>
                <a:lnTo>
                  <a:pt x="3692589" y="228357"/>
                </a:lnTo>
                <a:cubicBezTo>
                  <a:pt x="3680154" y="228357"/>
                  <a:pt x="3671846" y="232192"/>
                  <a:pt x="3667719" y="239844"/>
                </a:cubicBezTo>
                <a:cubicBezTo>
                  <a:pt x="3663574" y="247515"/>
                  <a:pt x="3661502" y="259420"/>
                  <a:pt x="3661502" y="275560"/>
                </a:cubicBezTo>
                <a:lnTo>
                  <a:pt x="3661502" y="626030"/>
                </a:lnTo>
                <a:lnTo>
                  <a:pt x="3614974" y="626030"/>
                </a:lnTo>
                <a:lnTo>
                  <a:pt x="3345219" y="278673"/>
                </a:lnTo>
                <a:lnTo>
                  <a:pt x="3345219" y="566371"/>
                </a:lnTo>
                <a:cubicBezTo>
                  <a:pt x="3345219" y="582530"/>
                  <a:pt x="3347273" y="594454"/>
                  <a:pt x="3351455" y="602087"/>
                </a:cubicBezTo>
                <a:cubicBezTo>
                  <a:pt x="3355562" y="609777"/>
                  <a:pt x="3363852" y="613612"/>
                  <a:pt x="3376306" y="613612"/>
                </a:cubicBezTo>
                <a:lnTo>
                  <a:pt x="3376306" y="626030"/>
                </a:lnTo>
                <a:lnTo>
                  <a:pt x="3289300" y="626030"/>
                </a:lnTo>
                <a:lnTo>
                  <a:pt x="3289300" y="613612"/>
                </a:lnTo>
                <a:cubicBezTo>
                  <a:pt x="3301734" y="613612"/>
                  <a:pt x="3310006" y="609777"/>
                  <a:pt x="3314151" y="602087"/>
                </a:cubicBezTo>
                <a:cubicBezTo>
                  <a:pt x="3318277" y="594454"/>
                  <a:pt x="3320368" y="582530"/>
                  <a:pt x="3320368" y="566371"/>
                </a:cubicBezTo>
                <a:lnTo>
                  <a:pt x="3320368" y="275560"/>
                </a:lnTo>
                <a:cubicBezTo>
                  <a:pt x="3320368" y="259420"/>
                  <a:pt x="3318277" y="247515"/>
                  <a:pt x="3314151" y="239844"/>
                </a:cubicBezTo>
                <a:cubicBezTo>
                  <a:pt x="3310006" y="232192"/>
                  <a:pt x="3301734" y="228357"/>
                  <a:pt x="3289300" y="228357"/>
                </a:cubicBezTo>
                <a:close/>
                <a:moveTo>
                  <a:pt x="1651001" y="215901"/>
                </a:moveTo>
                <a:lnTo>
                  <a:pt x="1816276" y="215901"/>
                </a:lnTo>
                <a:cubicBezTo>
                  <a:pt x="1846504" y="215901"/>
                  <a:pt x="1876647" y="221104"/>
                  <a:pt x="1906705" y="231452"/>
                </a:cubicBezTo>
                <a:cubicBezTo>
                  <a:pt x="1936712" y="241800"/>
                  <a:pt x="1962921" y="262212"/>
                  <a:pt x="1985298" y="292669"/>
                </a:cubicBezTo>
                <a:cubicBezTo>
                  <a:pt x="2007675" y="323106"/>
                  <a:pt x="2018847" y="365886"/>
                  <a:pt x="2018847" y="420988"/>
                </a:cubicBezTo>
                <a:cubicBezTo>
                  <a:pt x="2018847" y="500111"/>
                  <a:pt x="1997815" y="554055"/>
                  <a:pt x="1955802" y="582841"/>
                </a:cubicBezTo>
                <a:cubicBezTo>
                  <a:pt x="1913755" y="611645"/>
                  <a:pt x="1867247" y="626038"/>
                  <a:pt x="1816276" y="626038"/>
                </a:cubicBezTo>
                <a:lnTo>
                  <a:pt x="1651001" y="626038"/>
                </a:lnTo>
                <a:lnTo>
                  <a:pt x="1651001" y="613601"/>
                </a:lnTo>
                <a:cubicBezTo>
                  <a:pt x="1663433" y="613601"/>
                  <a:pt x="1671692" y="609765"/>
                  <a:pt x="1675864" y="602132"/>
                </a:cubicBezTo>
                <a:cubicBezTo>
                  <a:pt x="1679986" y="594461"/>
                  <a:pt x="1682063" y="582556"/>
                  <a:pt x="1682063" y="566378"/>
                </a:cubicBezTo>
                <a:lnTo>
                  <a:pt x="1682063" y="275561"/>
                </a:lnTo>
                <a:cubicBezTo>
                  <a:pt x="1682063" y="259421"/>
                  <a:pt x="1679986" y="247516"/>
                  <a:pt x="1675864" y="239845"/>
                </a:cubicBezTo>
                <a:cubicBezTo>
                  <a:pt x="1671692" y="232193"/>
                  <a:pt x="1663433" y="228357"/>
                  <a:pt x="1651001" y="228357"/>
                </a:cubicBezTo>
                <a:close/>
                <a:moveTo>
                  <a:pt x="4976253" y="215900"/>
                </a:moveTo>
                <a:lnTo>
                  <a:pt x="5311787" y="215900"/>
                </a:lnTo>
                <a:cubicBezTo>
                  <a:pt x="5311787" y="215900"/>
                  <a:pt x="5313686" y="228336"/>
                  <a:pt x="5313686" y="228336"/>
                </a:cubicBezTo>
                <a:lnTo>
                  <a:pt x="5322372" y="302270"/>
                </a:lnTo>
                <a:lnTo>
                  <a:pt x="5310566" y="304130"/>
                </a:lnTo>
                <a:cubicBezTo>
                  <a:pt x="5307247" y="279714"/>
                  <a:pt x="5301236" y="263006"/>
                  <a:pt x="5292534" y="254101"/>
                </a:cubicBezTo>
                <a:cubicBezTo>
                  <a:pt x="5283848" y="245215"/>
                  <a:pt x="5271414" y="240753"/>
                  <a:pt x="5255282" y="240753"/>
                </a:cubicBezTo>
                <a:lnTo>
                  <a:pt x="5171976" y="240753"/>
                </a:lnTo>
                <a:lnTo>
                  <a:pt x="5171976" y="566353"/>
                </a:lnTo>
                <a:cubicBezTo>
                  <a:pt x="5171976" y="582511"/>
                  <a:pt x="5174073" y="594415"/>
                  <a:pt x="5178217" y="602086"/>
                </a:cubicBezTo>
                <a:cubicBezTo>
                  <a:pt x="5182346" y="609737"/>
                  <a:pt x="5190635" y="613573"/>
                  <a:pt x="5203069" y="613573"/>
                </a:cubicBezTo>
                <a:lnTo>
                  <a:pt x="5203069" y="626009"/>
                </a:lnTo>
                <a:lnTo>
                  <a:pt x="5085004" y="626009"/>
                </a:lnTo>
                <a:lnTo>
                  <a:pt x="5085004" y="613573"/>
                </a:lnTo>
                <a:cubicBezTo>
                  <a:pt x="5097438" y="613573"/>
                  <a:pt x="5105711" y="609737"/>
                  <a:pt x="5109839" y="602086"/>
                </a:cubicBezTo>
                <a:cubicBezTo>
                  <a:pt x="5114000" y="594415"/>
                  <a:pt x="5116081" y="582511"/>
                  <a:pt x="5116081" y="566353"/>
                </a:cubicBezTo>
                <a:lnTo>
                  <a:pt x="5116081" y="240753"/>
                </a:lnTo>
                <a:lnTo>
                  <a:pt x="5032791" y="240753"/>
                </a:lnTo>
                <a:cubicBezTo>
                  <a:pt x="5016642" y="240753"/>
                  <a:pt x="5004225" y="245215"/>
                  <a:pt x="4995523" y="254101"/>
                </a:cubicBezTo>
                <a:cubicBezTo>
                  <a:pt x="4986821" y="263006"/>
                  <a:pt x="4980810" y="279714"/>
                  <a:pt x="4977491" y="304130"/>
                </a:cubicBezTo>
                <a:lnTo>
                  <a:pt x="4965701" y="302270"/>
                </a:lnTo>
                <a:lnTo>
                  <a:pt x="4974387" y="228336"/>
                </a:lnTo>
                <a:close/>
                <a:moveTo>
                  <a:pt x="4176169" y="215900"/>
                </a:moveTo>
                <a:lnTo>
                  <a:pt x="4511688" y="215900"/>
                </a:lnTo>
                <a:cubicBezTo>
                  <a:pt x="4511688" y="215900"/>
                  <a:pt x="4513587" y="228336"/>
                  <a:pt x="4513587" y="228336"/>
                </a:cubicBezTo>
                <a:lnTo>
                  <a:pt x="4522272" y="302270"/>
                </a:lnTo>
                <a:lnTo>
                  <a:pt x="4510466" y="304130"/>
                </a:lnTo>
                <a:cubicBezTo>
                  <a:pt x="4507147" y="279714"/>
                  <a:pt x="4501136" y="263006"/>
                  <a:pt x="4492434" y="254101"/>
                </a:cubicBezTo>
                <a:cubicBezTo>
                  <a:pt x="4483748" y="245215"/>
                  <a:pt x="4471315" y="240753"/>
                  <a:pt x="4455182" y="240753"/>
                </a:cubicBezTo>
                <a:lnTo>
                  <a:pt x="4371876" y="240753"/>
                </a:lnTo>
                <a:lnTo>
                  <a:pt x="4371876" y="566353"/>
                </a:lnTo>
                <a:cubicBezTo>
                  <a:pt x="4371876" y="582511"/>
                  <a:pt x="4373973" y="594415"/>
                  <a:pt x="4378118" y="602086"/>
                </a:cubicBezTo>
                <a:cubicBezTo>
                  <a:pt x="4382246" y="609737"/>
                  <a:pt x="4390535" y="613573"/>
                  <a:pt x="4402969" y="613573"/>
                </a:cubicBezTo>
                <a:lnTo>
                  <a:pt x="4402969" y="626009"/>
                </a:lnTo>
                <a:lnTo>
                  <a:pt x="4284904" y="626009"/>
                </a:lnTo>
                <a:lnTo>
                  <a:pt x="4284904" y="613573"/>
                </a:lnTo>
                <a:cubicBezTo>
                  <a:pt x="4297338" y="613573"/>
                  <a:pt x="4305628" y="609737"/>
                  <a:pt x="4309739" y="602086"/>
                </a:cubicBezTo>
                <a:cubicBezTo>
                  <a:pt x="4313900" y="594415"/>
                  <a:pt x="4315981" y="582511"/>
                  <a:pt x="4315981" y="566353"/>
                </a:cubicBezTo>
                <a:lnTo>
                  <a:pt x="4315981" y="240753"/>
                </a:lnTo>
                <a:lnTo>
                  <a:pt x="4232692" y="240753"/>
                </a:lnTo>
                <a:cubicBezTo>
                  <a:pt x="4216542" y="240753"/>
                  <a:pt x="4204125" y="245215"/>
                  <a:pt x="4195439" y="254101"/>
                </a:cubicBezTo>
                <a:cubicBezTo>
                  <a:pt x="4186721" y="263006"/>
                  <a:pt x="4180727" y="279714"/>
                  <a:pt x="4177391" y="304130"/>
                </a:cubicBezTo>
                <a:lnTo>
                  <a:pt x="4165601" y="302270"/>
                </a:lnTo>
                <a:lnTo>
                  <a:pt x="4174287" y="228336"/>
                </a:lnTo>
                <a:close/>
                <a:moveTo>
                  <a:pt x="2540000" y="215900"/>
                </a:moveTo>
                <a:lnTo>
                  <a:pt x="2698445" y="215900"/>
                </a:lnTo>
                <a:lnTo>
                  <a:pt x="2698445" y="228336"/>
                </a:lnTo>
                <a:cubicBezTo>
                  <a:pt x="2680643" y="228336"/>
                  <a:pt x="2668185" y="230197"/>
                  <a:pt x="2661167" y="233918"/>
                </a:cubicBezTo>
                <a:cubicBezTo>
                  <a:pt x="2654117" y="237658"/>
                  <a:pt x="2650609" y="243449"/>
                  <a:pt x="2650609" y="251310"/>
                </a:cubicBezTo>
                <a:cubicBezTo>
                  <a:pt x="2650609" y="255885"/>
                  <a:pt x="2652057" y="262910"/>
                  <a:pt x="2654954" y="272461"/>
                </a:cubicBezTo>
                <a:lnTo>
                  <a:pt x="2758739" y="585623"/>
                </a:lnTo>
                <a:lnTo>
                  <a:pt x="2874305" y="215900"/>
                </a:lnTo>
                <a:lnTo>
                  <a:pt x="2932732" y="215900"/>
                </a:lnTo>
                <a:lnTo>
                  <a:pt x="3047687" y="585623"/>
                </a:lnTo>
                <a:lnTo>
                  <a:pt x="3152662" y="272461"/>
                </a:lnTo>
                <a:cubicBezTo>
                  <a:pt x="3155978" y="263746"/>
                  <a:pt x="3157652" y="256512"/>
                  <a:pt x="3157652" y="250702"/>
                </a:cubicBezTo>
                <a:cubicBezTo>
                  <a:pt x="3157652" y="243240"/>
                  <a:pt x="3154014" y="237658"/>
                  <a:pt x="3146771" y="233918"/>
                </a:cubicBezTo>
                <a:cubicBezTo>
                  <a:pt x="3139528" y="230197"/>
                  <a:pt x="3127231" y="228336"/>
                  <a:pt x="3109783" y="228336"/>
                </a:cubicBezTo>
                <a:lnTo>
                  <a:pt x="3109783" y="215900"/>
                </a:lnTo>
                <a:lnTo>
                  <a:pt x="3235329" y="215900"/>
                </a:lnTo>
                <a:cubicBezTo>
                  <a:pt x="3235329" y="215900"/>
                  <a:pt x="3235329" y="228336"/>
                  <a:pt x="3235329" y="228336"/>
                </a:cubicBezTo>
                <a:cubicBezTo>
                  <a:pt x="3220424" y="228336"/>
                  <a:pt x="3208610" y="231981"/>
                  <a:pt x="3199951" y="239215"/>
                </a:cubicBezTo>
                <a:cubicBezTo>
                  <a:pt x="3191227" y="246430"/>
                  <a:pt x="3184177" y="257537"/>
                  <a:pt x="3178769" y="272461"/>
                </a:cubicBezTo>
                <a:lnTo>
                  <a:pt x="3060080" y="626007"/>
                </a:lnTo>
                <a:lnTo>
                  <a:pt x="3001685" y="626007"/>
                </a:lnTo>
                <a:lnTo>
                  <a:pt x="2887375" y="256892"/>
                </a:lnTo>
                <a:lnTo>
                  <a:pt x="2772388" y="626007"/>
                </a:lnTo>
                <a:lnTo>
                  <a:pt x="2713993" y="626007"/>
                </a:lnTo>
                <a:lnTo>
                  <a:pt x="2595916" y="272461"/>
                </a:lnTo>
                <a:cubicBezTo>
                  <a:pt x="2590958" y="257936"/>
                  <a:pt x="2584102" y="246962"/>
                  <a:pt x="2575410" y="239500"/>
                </a:cubicBezTo>
                <a:cubicBezTo>
                  <a:pt x="2566718" y="232038"/>
                  <a:pt x="2554904" y="228336"/>
                  <a:pt x="2540000" y="228336"/>
                </a:cubicBezTo>
                <a:close/>
                <a:moveTo>
                  <a:pt x="3936664" y="203201"/>
                </a:moveTo>
                <a:cubicBezTo>
                  <a:pt x="4032493" y="203201"/>
                  <a:pt x="4080172" y="229786"/>
                  <a:pt x="4080172" y="229786"/>
                </a:cubicBezTo>
                <a:lnTo>
                  <a:pt x="4070159" y="300366"/>
                </a:lnTo>
                <a:lnTo>
                  <a:pt x="4057882" y="302244"/>
                </a:lnTo>
                <a:cubicBezTo>
                  <a:pt x="4057882" y="302244"/>
                  <a:pt x="4068290" y="227008"/>
                  <a:pt x="3936041" y="228045"/>
                </a:cubicBezTo>
                <a:cubicBezTo>
                  <a:pt x="3902493" y="228045"/>
                  <a:pt x="3877210" y="234168"/>
                  <a:pt x="3860239" y="246394"/>
                </a:cubicBezTo>
                <a:cubicBezTo>
                  <a:pt x="3843236" y="258601"/>
                  <a:pt x="3834743" y="276129"/>
                  <a:pt x="3834743" y="298899"/>
                </a:cubicBezTo>
                <a:cubicBezTo>
                  <a:pt x="3834743" y="313394"/>
                  <a:pt x="3839301" y="325503"/>
                  <a:pt x="3848418" y="335245"/>
                </a:cubicBezTo>
                <a:cubicBezTo>
                  <a:pt x="3857534" y="344987"/>
                  <a:pt x="3869021" y="352851"/>
                  <a:pt x="3882923" y="358857"/>
                </a:cubicBezTo>
                <a:cubicBezTo>
                  <a:pt x="3896795" y="364862"/>
                  <a:pt x="3915134" y="371396"/>
                  <a:pt x="3937895" y="378419"/>
                </a:cubicBezTo>
                <a:cubicBezTo>
                  <a:pt x="3978494" y="391271"/>
                  <a:pt x="4008958" y="402030"/>
                  <a:pt x="4029257" y="410736"/>
                </a:cubicBezTo>
                <a:cubicBezTo>
                  <a:pt x="4049541" y="419441"/>
                  <a:pt x="4066437" y="431667"/>
                  <a:pt x="4079898" y="447395"/>
                </a:cubicBezTo>
                <a:cubicBezTo>
                  <a:pt x="4093345" y="463143"/>
                  <a:pt x="4100091" y="484074"/>
                  <a:pt x="4100091" y="510150"/>
                </a:cubicBezTo>
                <a:cubicBezTo>
                  <a:pt x="4100091" y="552013"/>
                  <a:pt x="4085490" y="581728"/>
                  <a:pt x="4056302" y="599334"/>
                </a:cubicBezTo>
                <a:cubicBezTo>
                  <a:pt x="4027084" y="616940"/>
                  <a:pt x="3982748" y="625743"/>
                  <a:pt x="3935996" y="625743"/>
                </a:cubicBezTo>
                <a:cubicBezTo>
                  <a:pt x="3831264" y="625743"/>
                  <a:pt x="3771901" y="592174"/>
                  <a:pt x="3771901" y="592174"/>
                </a:cubicBezTo>
                <a:lnTo>
                  <a:pt x="3787778" y="521222"/>
                </a:lnTo>
                <a:lnTo>
                  <a:pt x="3800070" y="519364"/>
                </a:lnTo>
                <a:cubicBezTo>
                  <a:pt x="3792580" y="561873"/>
                  <a:pt x="3842188" y="600879"/>
                  <a:pt x="3926363" y="600879"/>
                </a:cubicBezTo>
                <a:cubicBezTo>
                  <a:pt x="3997334" y="600879"/>
                  <a:pt x="4044147" y="574588"/>
                  <a:pt x="4044147" y="521966"/>
                </a:cubicBezTo>
                <a:cubicBezTo>
                  <a:pt x="4044147" y="506218"/>
                  <a:pt x="4039908" y="493170"/>
                  <a:pt x="4031430" y="482822"/>
                </a:cubicBezTo>
                <a:cubicBezTo>
                  <a:pt x="4022936" y="472454"/>
                  <a:pt x="4011541" y="463964"/>
                  <a:pt x="3997243" y="457333"/>
                </a:cubicBezTo>
                <a:cubicBezTo>
                  <a:pt x="3982946" y="450721"/>
                  <a:pt x="3963178" y="443463"/>
                  <a:pt x="3937895" y="435579"/>
                </a:cubicBezTo>
                <a:lnTo>
                  <a:pt x="3919890" y="429985"/>
                </a:lnTo>
                <a:cubicBezTo>
                  <a:pt x="3886722" y="419636"/>
                  <a:pt x="3861074" y="410403"/>
                  <a:pt x="3842841" y="402363"/>
                </a:cubicBezTo>
                <a:cubicBezTo>
                  <a:pt x="3824609" y="394264"/>
                  <a:pt x="3809384" y="382996"/>
                  <a:pt x="3797168" y="368481"/>
                </a:cubicBezTo>
                <a:cubicBezTo>
                  <a:pt x="3784952" y="353986"/>
                  <a:pt x="3778844" y="335147"/>
                  <a:pt x="3778844" y="311947"/>
                </a:cubicBezTo>
                <a:cubicBezTo>
                  <a:pt x="3778844" y="275483"/>
                  <a:pt x="3793856" y="248253"/>
                  <a:pt x="3823864" y="230236"/>
                </a:cubicBezTo>
                <a:cubicBezTo>
                  <a:pt x="3853918" y="212219"/>
                  <a:pt x="3891508" y="203201"/>
                  <a:pt x="3936664" y="203201"/>
                </a:cubicBezTo>
                <a:close/>
                <a:moveTo>
                  <a:pt x="2316621" y="203200"/>
                </a:moveTo>
                <a:cubicBezTo>
                  <a:pt x="2355986" y="203200"/>
                  <a:pt x="2390476" y="212316"/>
                  <a:pt x="2420109" y="230528"/>
                </a:cubicBezTo>
                <a:cubicBezTo>
                  <a:pt x="2449705" y="248779"/>
                  <a:pt x="2472487" y="273818"/>
                  <a:pt x="2488436" y="305724"/>
                </a:cubicBezTo>
                <a:cubicBezTo>
                  <a:pt x="2504403" y="337629"/>
                  <a:pt x="2512378" y="373877"/>
                  <a:pt x="2512378" y="414448"/>
                </a:cubicBezTo>
                <a:cubicBezTo>
                  <a:pt x="2512378" y="455059"/>
                  <a:pt x="2504403" y="491307"/>
                  <a:pt x="2488436" y="523193"/>
                </a:cubicBezTo>
                <a:cubicBezTo>
                  <a:pt x="2472487" y="555118"/>
                  <a:pt x="2449705" y="580157"/>
                  <a:pt x="2420109" y="598388"/>
                </a:cubicBezTo>
                <a:cubicBezTo>
                  <a:pt x="2390476" y="616640"/>
                  <a:pt x="2355986" y="625736"/>
                  <a:pt x="2316621" y="625736"/>
                </a:cubicBezTo>
                <a:cubicBezTo>
                  <a:pt x="2277256" y="625736"/>
                  <a:pt x="2242784" y="616640"/>
                  <a:pt x="2213188" y="598388"/>
                </a:cubicBezTo>
                <a:cubicBezTo>
                  <a:pt x="2183555" y="580157"/>
                  <a:pt x="2160773" y="555118"/>
                  <a:pt x="2144806" y="523193"/>
                </a:cubicBezTo>
                <a:cubicBezTo>
                  <a:pt x="2128857" y="491307"/>
                  <a:pt x="2120901" y="455059"/>
                  <a:pt x="2120901" y="414448"/>
                </a:cubicBezTo>
                <a:cubicBezTo>
                  <a:pt x="2120901" y="373877"/>
                  <a:pt x="2128857" y="337629"/>
                  <a:pt x="2144806" y="305724"/>
                </a:cubicBezTo>
                <a:cubicBezTo>
                  <a:pt x="2160773" y="273818"/>
                  <a:pt x="2183555" y="248779"/>
                  <a:pt x="2213188" y="230528"/>
                </a:cubicBezTo>
                <a:cubicBezTo>
                  <a:pt x="2242784" y="212316"/>
                  <a:pt x="2277256" y="203200"/>
                  <a:pt x="2316621" y="203200"/>
                </a:cubicBezTo>
                <a:close/>
                <a:moveTo>
                  <a:pt x="1094024" y="165101"/>
                </a:moveTo>
                <a:lnTo>
                  <a:pt x="1094024" y="341715"/>
                </a:lnTo>
                <a:lnTo>
                  <a:pt x="927100" y="341715"/>
                </a:lnTo>
                <a:lnTo>
                  <a:pt x="1052293" y="304307"/>
                </a:lnTo>
                <a:cubicBezTo>
                  <a:pt x="1052293" y="304307"/>
                  <a:pt x="1052293" y="189165"/>
                  <a:pt x="1052293" y="189165"/>
                </a:cubicBezTo>
                <a:close/>
                <a:moveTo>
                  <a:pt x="736600" y="165101"/>
                </a:moveTo>
                <a:lnTo>
                  <a:pt x="778331" y="189165"/>
                </a:lnTo>
                <a:cubicBezTo>
                  <a:pt x="778331" y="189165"/>
                  <a:pt x="778331" y="304307"/>
                  <a:pt x="778331" y="304307"/>
                </a:cubicBezTo>
                <a:lnTo>
                  <a:pt x="903524" y="341715"/>
                </a:lnTo>
                <a:lnTo>
                  <a:pt x="736600" y="341715"/>
                </a:lnTo>
                <a:close/>
                <a:moveTo>
                  <a:pt x="1024469" y="139701"/>
                </a:moveTo>
                <a:cubicBezTo>
                  <a:pt x="1024469" y="139701"/>
                  <a:pt x="1024469" y="283742"/>
                  <a:pt x="1024469" y="283742"/>
                </a:cubicBezTo>
                <a:lnTo>
                  <a:pt x="927101" y="338150"/>
                </a:lnTo>
                <a:lnTo>
                  <a:pt x="927101" y="214707"/>
                </a:lnTo>
                <a:cubicBezTo>
                  <a:pt x="927101" y="202736"/>
                  <a:pt x="933520" y="191674"/>
                  <a:pt x="943919" y="185721"/>
                </a:cubicBezTo>
                <a:close/>
                <a:moveTo>
                  <a:pt x="812800" y="139701"/>
                </a:moveTo>
                <a:lnTo>
                  <a:pt x="893351" y="185721"/>
                </a:lnTo>
                <a:cubicBezTo>
                  <a:pt x="903751" y="191665"/>
                  <a:pt x="910170" y="202736"/>
                  <a:pt x="910170" y="214707"/>
                </a:cubicBezTo>
                <a:lnTo>
                  <a:pt x="910170" y="338150"/>
                </a:lnTo>
                <a:lnTo>
                  <a:pt x="812800" y="283742"/>
                </a:lnTo>
                <a:close/>
                <a:moveTo>
                  <a:pt x="345298" y="114299"/>
                </a:moveTo>
                <a:cubicBezTo>
                  <a:pt x="358506" y="114343"/>
                  <a:pt x="370376" y="116057"/>
                  <a:pt x="378546" y="118252"/>
                </a:cubicBezTo>
                <a:cubicBezTo>
                  <a:pt x="404040" y="125091"/>
                  <a:pt x="417268" y="131094"/>
                  <a:pt x="437833" y="139833"/>
                </a:cubicBezTo>
                <a:cubicBezTo>
                  <a:pt x="453732" y="146558"/>
                  <a:pt x="462845" y="147812"/>
                  <a:pt x="468198" y="149484"/>
                </a:cubicBezTo>
                <a:cubicBezTo>
                  <a:pt x="479214" y="152904"/>
                  <a:pt x="481564" y="160503"/>
                  <a:pt x="478160" y="170496"/>
                </a:cubicBezTo>
                <a:cubicBezTo>
                  <a:pt x="475706" y="177715"/>
                  <a:pt x="467029" y="190064"/>
                  <a:pt x="447519" y="198765"/>
                </a:cubicBezTo>
                <a:cubicBezTo>
                  <a:pt x="428548" y="207238"/>
                  <a:pt x="401231" y="208719"/>
                  <a:pt x="381893" y="202640"/>
                </a:cubicBezTo>
                <a:cubicBezTo>
                  <a:pt x="360583" y="195915"/>
                  <a:pt x="351619" y="182122"/>
                  <a:pt x="337634" y="190101"/>
                </a:cubicBezTo>
                <a:cubicBezTo>
                  <a:pt x="326779" y="196295"/>
                  <a:pt x="326400" y="212253"/>
                  <a:pt x="340179" y="225020"/>
                </a:cubicBezTo>
                <a:lnTo>
                  <a:pt x="422323" y="309180"/>
                </a:lnTo>
                <a:cubicBezTo>
                  <a:pt x="459349" y="345884"/>
                  <a:pt x="485989" y="399610"/>
                  <a:pt x="459750" y="446877"/>
                </a:cubicBezTo>
                <a:cubicBezTo>
                  <a:pt x="436778" y="488330"/>
                  <a:pt x="393104" y="496309"/>
                  <a:pt x="393104" y="496309"/>
                </a:cubicBezTo>
                <a:lnTo>
                  <a:pt x="393104" y="422104"/>
                </a:lnTo>
                <a:cubicBezTo>
                  <a:pt x="409106" y="403676"/>
                  <a:pt x="402011" y="383994"/>
                  <a:pt x="384816" y="364692"/>
                </a:cubicBezTo>
                <a:cubicBezTo>
                  <a:pt x="384014" y="363704"/>
                  <a:pt x="383142" y="362716"/>
                  <a:pt x="382237" y="361804"/>
                </a:cubicBezTo>
                <a:lnTo>
                  <a:pt x="380953" y="360550"/>
                </a:lnTo>
                <a:cubicBezTo>
                  <a:pt x="379921" y="359449"/>
                  <a:pt x="378878" y="358385"/>
                  <a:pt x="377789" y="357321"/>
                </a:cubicBezTo>
                <a:lnTo>
                  <a:pt x="377801" y="357397"/>
                </a:lnTo>
                <a:lnTo>
                  <a:pt x="331284" y="310852"/>
                </a:lnTo>
                <a:cubicBezTo>
                  <a:pt x="331284" y="310852"/>
                  <a:pt x="331284" y="385020"/>
                  <a:pt x="331284" y="385020"/>
                </a:cubicBezTo>
                <a:cubicBezTo>
                  <a:pt x="315316" y="403410"/>
                  <a:pt x="322308" y="422977"/>
                  <a:pt x="339377" y="442241"/>
                </a:cubicBezTo>
                <a:cubicBezTo>
                  <a:pt x="340236" y="443343"/>
                  <a:pt x="341153" y="444369"/>
                  <a:pt x="342139" y="445357"/>
                </a:cubicBezTo>
                <a:lnTo>
                  <a:pt x="393092" y="496309"/>
                </a:lnTo>
                <a:lnTo>
                  <a:pt x="393104" y="496309"/>
                </a:lnTo>
                <a:lnTo>
                  <a:pt x="422323" y="525566"/>
                </a:lnTo>
                <a:cubicBezTo>
                  <a:pt x="459349" y="562232"/>
                  <a:pt x="485989" y="615958"/>
                  <a:pt x="459761" y="663263"/>
                </a:cubicBezTo>
                <a:cubicBezTo>
                  <a:pt x="436778" y="704678"/>
                  <a:pt x="393138" y="712695"/>
                  <a:pt x="393104" y="712695"/>
                </a:cubicBezTo>
                <a:lnTo>
                  <a:pt x="422323" y="741914"/>
                </a:lnTo>
                <a:cubicBezTo>
                  <a:pt x="443197" y="762811"/>
                  <a:pt x="454924" y="781429"/>
                  <a:pt x="454924" y="820603"/>
                </a:cubicBezTo>
                <a:cubicBezTo>
                  <a:pt x="454924" y="879307"/>
                  <a:pt x="393092" y="929081"/>
                  <a:pt x="393092" y="929081"/>
                </a:cubicBezTo>
                <a:cubicBezTo>
                  <a:pt x="393092" y="929081"/>
                  <a:pt x="433855" y="846668"/>
                  <a:pt x="383383" y="795716"/>
                </a:cubicBezTo>
                <a:lnTo>
                  <a:pt x="302041" y="714367"/>
                </a:lnTo>
                <a:cubicBezTo>
                  <a:pt x="265027" y="677701"/>
                  <a:pt x="238387" y="623975"/>
                  <a:pt x="264615" y="576670"/>
                </a:cubicBezTo>
                <a:cubicBezTo>
                  <a:pt x="287609" y="535255"/>
                  <a:pt x="331272" y="527238"/>
                  <a:pt x="331272" y="527238"/>
                </a:cubicBezTo>
                <a:lnTo>
                  <a:pt x="331272" y="601444"/>
                </a:lnTo>
                <a:cubicBezTo>
                  <a:pt x="315270" y="619909"/>
                  <a:pt x="322354" y="639553"/>
                  <a:pt x="339560" y="658855"/>
                </a:cubicBezTo>
                <a:cubicBezTo>
                  <a:pt x="340362" y="659881"/>
                  <a:pt x="341222" y="660831"/>
                  <a:pt x="342139" y="661743"/>
                </a:cubicBezTo>
                <a:lnTo>
                  <a:pt x="343434" y="663035"/>
                </a:lnTo>
                <a:cubicBezTo>
                  <a:pt x="344455" y="664099"/>
                  <a:pt x="345498" y="665162"/>
                  <a:pt x="346587" y="666226"/>
                </a:cubicBezTo>
                <a:lnTo>
                  <a:pt x="346575" y="666188"/>
                </a:lnTo>
                <a:lnTo>
                  <a:pt x="393092" y="712695"/>
                </a:lnTo>
                <a:lnTo>
                  <a:pt x="393092" y="638527"/>
                </a:lnTo>
                <a:cubicBezTo>
                  <a:pt x="409049" y="620137"/>
                  <a:pt x="402079" y="600570"/>
                  <a:pt x="384999" y="581306"/>
                </a:cubicBezTo>
                <a:cubicBezTo>
                  <a:pt x="384140" y="580242"/>
                  <a:pt x="383223" y="579178"/>
                  <a:pt x="382237" y="578190"/>
                </a:cubicBezTo>
                <a:lnTo>
                  <a:pt x="331284" y="527238"/>
                </a:lnTo>
                <a:lnTo>
                  <a:pt x="302041" y="498019"/>
                </a:lnTo>
                <a:cubicBezTo>
                  <a:pt x="265027" y="461315"/>
                  <a:pt x="238387" y="407589"/>
                  <a:pt x="264615" y="360322"/>
                </a:cubicBezTo>
                <a:cubicBezTo>
                  <a:pt x="287598" y="318869"/>
                  <a:pt x="331261" y="310852"/>
                  <a:pt x="331272" y="310852"/>
                </a:cubicBezTo>
                <a:cubicBezTo>
                  <a:pt x="331272" y="310852"/>
                  <a:pt x="302053" y="281633"/>
                  <a:pt x="302053" y="281633"/>
                </a:cubicBezTo>
                <a:cubicBezTo>
                  <a:pt x="281179" y="260774"/>
                  <a:pt x="254000" y="228857"/>
                  <a:pt x="254000" y="191203"/>
                </a:cubicBezTo>
                <a:cubicBezTo>
                  <a:pt x="254000" y="129080"/>
                  <a:pt x="305674" y="114169"/>
                  <a:pt x="345298" y="114299"/>
                </a:cubicBezTo>
                <a:close/>
                <a:moveTo>
                  <a:pt x="641407" y="46367"/>
                </a:moveTo>
                <a:cubicBezTo>
                  <a:pt x="641407" y="46367"/>
                  <a:pt x="641407" y="424971"/>
                  <a:pt x="641407" y="424971"/>
                </a:cubicBezTo>
                <a:lnTo>
                  <a:pt x="1151956" y="424971"/>
                </a:lnTo>
                <a:cubicBezTo>
                  <a:pt x="1177258" y="319243"/>
                  <a:pt x="1190080" y="208078"/>
                  <a:pt x="1190080" y="92733"/>
                </a:cubicBezTo>
                <a:lnTo>
                  <a:pt x="1190080" y="46367"/>
                </a:lnTo>
                <a:close/>
                <a:moveTo>
                  <a:pt x="46367" y="46367"/>
                </a:moveTo>
                <a:cubicBezTo>
                  <a:pt x="46367" y="46367"/>
                  <a:pt x="46367" y="92733"/>
                  <a:pt x="46367" y="92733"/>
                </a:cubicBezTo>
                <a:cubicBezTo>
                  <a:pt x="46367" y="272705"/>
                  <a:pt x="77450" y="442545"/>
                  <a:pt x="138699" y="597444"/>
                </a:cubicBezTo>
                <a:cubicBezTo>
                  <a:pt x="187699" y="721317"/>
                  <a:pt x="256105" y="836147"/>
                  <a:pt x="341969" y="938840"/>
                </a:cubicBezTo>
                <a:cubicBezTo>
                  <a:pt x="433500" y="1048174"/>
                  <a:pt x="531672" y="1126196"/>
                  <a:pt x="595040" y="1168270"/>
                </a:cubicBezTo>
                <a:lnTo>
                  <a:pt x="595040" y="46367"/>
                </a:lnTo>
                <a:close/>
                <a:moveTo>
                  <a:pt x="0" y="0"/>
                </a:moveTo>
                <a:lnTo>
                  <a:pt x="1236447" y="0"/>
                </a:lnTo>
                <a:lnTo>
                  <a:pt x="1236447" y="92733"/>
                </a:lnTo>
                <a:cubicBezTo>
                  <a:pt x="1236447" y="911879"/>
                  <a:pt x="618223" y="1236446"/>
                  <a:pt x="618223" y="1236446"/>
                </a:cubicBezTo>
                <a:cubicBezTo>
                  <a:pt x="618223" y="1236446"/>
                  <a:pt x="0" y="911879"/>
                  <a:pt x="0" y="92733"/>
                </a:cubicBezTo>
                <a:cubicBezTo>
                  <a:pt x="0" y="92733"/>
                  <a:pt x="0" y="0"/>
                  <a:pt x="0" y="0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A07E92E-CEA9-E543-99A5-82A17DBD016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96000" y="0"/>
            <a:ext cx="6096000" cy="6858000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854313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Agen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17CB7-5E79-426D-81E3-C2EAB67C9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776" y="402336"/>
            <a:ext cx="11201400" cy="685800"/>
          </a:xfrm>
        </p:spPr>
        <p:txBody>
          <a:bodyPr/>
          <a:lstStyle>
            <a:lvl1pPr>
              <a:defRPr lang="en-US" sz="3800" kern="120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DFDB0-F7E9-4258-9F05-988025CAC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1" y="1517824"/>
            <a:ext cx="11188240" cy="4394026"/>
          </a:xfrm>
        </p:spPr>
        <p:txBody>
          <a:bodyPr/>
          <a:lstStyle>
            <a:lvl1pPr marL="0" indent="0">
              <a:lnSpc>
                <a:spcPts val="41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130000"/>
              <a:buFont typeface="Arial" panose="020B0604020202020204" pitchFamily="34" charset="0"/>
              <a:buNone/>
              <a:defRPr sz="3000">
                <a:solidFill>
                  <a:schemeClr val="bg1"/>
                </a:solidFill>
              </a:defRPr>
            </a:lvl1pPr>
            <a:lvl2pPr marL="6350" indent="0">
              <a:lnSpc>
                <a:spcPts val="4100"/>
              </a:lnSpc>
              <a:spcBef>
                <a:spcPts val="0"/>
              </a:spcBef>
              <a:spcAft>
                <a:spcPts val="0"/>
              </a:spcAft>
              <a:buSzPct val="130000"/>
              <a:buNone/>
              <a:tabLst/>
              <a:defRPr sz="3000">
                <a:solidFill>
                  <a:schemeClr val="bg1"/>
                </a:solidFill>
              </a:defRPr>
            </a:lvl2pPr>
            <a:lvl3pPr marL="6350" indent="0">
              <a:lnSpc>
                <a:spcPts val="4100"/>
              </a:lnSpc>
              <a:spcBef>
                <a:spcPts val="0"/>
              </a:spcBef>
              <a:spcAft>
                <a:spcPts val="0"/>
              </a:spcAft>
              <a:buSzPct val="130000"/>
              <a:buNone/>
              <a:tabLst/>
              <a:defRPr sz="3000">
                <a:solidFill>
                  <a:schemeClr val="bg1"/>
                </a:solidFill>
              </a:defRPr>
            </a:lvl3pPr>
            <a:lvl4pPr marL="6350" indent="0">
              <a:lnSpc>
                <a:spcPts val="4100"/>
              </a:lnSpc>
              <a:spcBef>
                <a:spcPts val="0"/>
              </a:spcBef>
              <a:spcAft>
                <a:spcPts val="0"/>
              </a:spcAft>
              <a:buSzPct val="130000"/>
              <a:buNone/>
              <a:tabLst/>
              <a:defRPr sz="3000">
                <a:solidFill>
                  <a:schemeClr val="bg1"/>
                </a:solidFill>
              </a:defRPr>
            </a:lvl4pPr>
            <a:lvl5pPr marL="6350" indent="0">
              <a:lnSpc>
                <a:spcPts val="4100"/>
              </a:lnSpc>
              <a:spcBef>
                <a:spcPts val="0"/>
              </a:spcBef>
              <a:spcAft>
                <a:spcPts val="0"/>
              </a:spcAft>
              <a:buSzPct val="130000"/>
              <a:buNone/>
              <a:tabLst/>
              <a:defRPr sz="3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23940B-E268-4978-BFB0-38ADD3022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67D03CC-13B7-4D1C-BA10-5EA08EDEAAC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0A1CD09-D9A2-AC4C-BBE7-78B9181E38B5}"/>
              </a:ext>
            </a:extLst>
          </p:cNvPr>
          <p:cNvSpPr txBox="1"/>
          <p:nvPr userDrawn="1"/>
        </p:nvSpPr>
        <p:spPr>
          <a:xfrm>
            <a:off x="2771775" y="1814512"/>
            <a:ext cx="0" cy="45719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/>
            <a:endParaRPr lang="en-US" dirty="0" err="1">
              <a:solidFill>
                <a:schemeClr val="bg1"/>
              </a:solidFill>
            </a:endParaRPr>
          </a:p>
        </p:txBody>
      </p:sp>
      <p:sp>
        <p:nvSpPr>
          <p:cNvPr id="7" name="Footer Placeholder 7">
            <a:extLst>
              <a:ext uri="{FF2B5EF4-FFF2-40B4-BE49-F238E27FC236}">
                <a16:creationId xmlns:a16="http://schemas.microsoft.com/office/drawing/2014/main" id="{11D9AB56-A8F7-6543-B06D-AEAF12A8E4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976940" y="6211418"/>
            <a:ext cx="5137481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/>
              <a:t>© SUNY Downstate Health Sciences University 2021 – Privileged &amp; Confidential</a:t>
            </a:r>
            <a:endParaRPr lang="en-US" dirty="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114653C2-CE2A-3A4C-9B7B-F3CE8E7C5078}"/>
              </a:ext>
            </a:extLst>
          </p:cNvPr>
          <p:cNvSpPr>
            <a:spLocks noChangeAspect="1"/>
          </p:cNvSpPr>
          <p:nvPr userDrawn="1"/>
        </p:nvSpPr>
        <p:spPr>
          <a:xfrm>
            <a:off x="510067" y="6236276"/>
            <a:ext cx="1591056" cy="344226"/>
          </a:xfrm>
          <a:custGeom>
            <a:avLst/>
            <a:gdLst>
              <a:gd name="connsiteX0" fmla="*/ 2059931 w 5710521"/>
              <a:gd name="connsiteY0" fmla="*/ 924335 h 1236446"/>
              <a:gd name="connsiteX1" fmla="*/ 2038171 w 5710521"/>
              <a:gd name="connsiteY1" fmla="*/ 981014 h 1236446"/>
              <a:gd name="connsiteX2" fmla="*/ 2081447 w 5710521"/>
              <a:gd name="connsiteY2" fmla="*/ 981014 h 1236446"/>
              <a:gd name="connsiteX3" fmla="*/ 5049518 w 5710521"/>
              <a:gd name="connsiteY3" fmla="*/ 908304 h 1236446"/>
              <a:gd name="connsiteX4" fmla="*/ 5049518 w 5710521"/>
              <a:gd name="connsiteY4" fmla="*/ 959096 h 1236446"/>
              <a:gd name="connsiteX5" fmla="*/ 5076343 w 5710521"/>
              <a:gd name="connsiteY5" fmla="*/ 959096 h 1236446"/>
              <a:gd name="connsiteX6" fmla="*/ 5106610 w 5710521"/>
              <a:gd name="connsiteY6" fmla="*/ 933502 h 1236446"/>
              <a:gd name="connsiteX7" fmla="*/ 5080389 w 5710521"/>
              <a:gd name="connsiteY7" fmla="*/ 908304 h 1236446"/>
              <a:gd name="connsiteX8" fmla="*/ 5588001 w 5710521"/>
              <a:gd name="connsiteY8" fmla="*/ 889000 h 1236446"/>
              <a:gd name="connsiteX9" fmla="*/ 5610571 w 5710521"/>
              <a:gd name="connsiteY9" fmla="*/ 889000 h 1236446"/>
              <a:gd name="connsiteX10" fmla="*/ 5648955 w 5710521"/>
              <a:gd name="connsiteY10" fmla="*/ 964973 h 1236446"/>
              <a:gd name="connsiteX11" fmla="*/ 5687980 w 5710521"/>
              <a:gd name="connsiteY11" fmla="*/ 889000 h 1236446"/>
              <a:gd name="connsiteX12" fmla="*/ 5710521 w 5710521"/>
              <a:gd name="connsiteY12" fmla="*/ 889000 h 1236446"/>
              <a:gd name="connsiteX13" fmla="*/ 5659119 w 5710521"/>
              <a:gd name="connsiteY13" fmla="*/ 985086 h 1236446"/>
              <a:gd name="connsiteX14" fmla="*/ 5659119 w 5710521"/>
              <a:gd name="connsiteY14" fmla="*/ 1039124 h 1236446"/>
              <a:gd name="connsiteX15" fmla="*/ 5638801 w 5710521"/>
              <a:gd name="connsiteY15" fmla="*/ 1039124 h 1236446"/>
              <a:gd name="connsiteX16" fmla="*/ 5638801 w 5710521"/>
              <a:gd name="connsiteY16" fmla="*/ 985086 h 1236446"/>
              <a:gd name="connsiteX17" fmla="*/ 5435601 w 5710521"/>
              <a:gd name="connsiteY17" fmla="*/ 889000 h 1236446"/>
              <a:gd name="connsiteX18" fmla="*/ 5544903 w 5710521"/>
              <a:gd name="connsiteY18" fmla="*/ 889000 h 1236446"/>
              <a:gd name="connsiteX19" fmla="*/ 5544903 w 5710521"/>
              <a:gd name="connsiteY19" fmla="*/ 908697 h 1236446"/>
              <a:gd name="connsiteX20" fmla="*/ 5500398 w 5710521"/>
              <a:gd name="connsiteY20" fmla="*/ 908697 h 1236446"/>
              <a:gd name="connsiteX21" fmla="*/ 5500398 w 5710521"/>
              <a:gd name="connsiteY21" fmla="*/ 1039124 h 1236446"/>
              <a:gd name="connsiteX22" fmla="*/ 5480106 w 5710521"/>
              <a:gd name="connsiteY22" fmla="*/ 1039124 h 1236446"/>
              <a:gd name="connsiteX23" fmla="*/ 5480106 w 5710521"/>
              <a:gd name="connsiteY23" fmla="*/ 908697 h 1236446"/>
              <a:gd name="connsiteX24" fmla="*/ 5435601 w 5710521"/>
              <a:gd name="connsiteY24" fmla="*/ 908697 h 1236446"/>
              <a:gd name="connsiteX25" fmla="*/ 5435601 w 5710521"/>
              <a:gd name="connsiteY25" fmla="*/ 889000 h 1236446"/>
              <a:gd name="connsiteX26" fmla="*/ 5346700 w 5710521"/>
              <a:gd name="connsiteY26" fmla="*/ 889000 h 1236446"/>
              <a:gd name="connsiteX27" fmla="*/ 5367018 w 5710521"/>
              <a:gd name="connsiteY27" fmla="*/ 889000 h 1236446"/>
              <a:gd name="connsiteX28" fmla="*/ 5367018 w 5710521"/>
              <a:gd name="connsiteY28" fmla="*/ 1039124 h 1236446"/>
              <a:gd name="connsiteX29" fmla="*/ 5346700 w 5710521"/>
              <a:gd name="connsiteY29" fmla="*/ 1039124 h 1236446"/>
              <a:gd name="connsiteX30" fmla="*/ 5346700 w 5710521"/>
              <a:gd name="connsiteY30" fmla="*/ 889000 h 1236446"/>
              <a:gd name="connsiteX31" fmla="*/ 5029201 w 5710521"/>
              <a:gd name="connsiteY31" fmla="*/ 889000 h 1236446"/>
              <a:gd name="connsiteX32" fmla="*/ 5080204 w 5710521"/>
              <a:gd name="connsiteY32" fmla="*/ 889000 h 1236446"/>
              <a:gd name="connsiteX33" fmla="*/ 5127345 w 5710521"/>
              <a:gd name="connsiteY33" fmla="*/ 933710 h 1236446"/>
              <a:gd name="connsiteX34" fmla="*/ 5092400 w 5710521"/>
              <a:gd name="connsiteY34" fmla="*/ 976571 h 1236446"/>
              <a:gd name="connsiteX35" fmla="*/ 5134241 w 5710521"/>
              <a:gd name="connsiteY35" fmla="*/ 1039146 h 1236446"/>
              <a:gd name="connsiteX36" fmla="*/ 5109250 w 5710521"/>
              <a:gd name="connsiteY36" fmla="*/ 1039146 h 1236446"/>
              <a:gd name="connsiteX37" fmla="*/ 5070254 w 5710521"/>
              <a:gd name="connsiteY37" fmla="*/ 978191 h 1236446"/>
              <a:gd name="connsiteX38" fmla="*/ 5049518 w 5710521"/>
              <a:gd name="connsiteY38" fmla="*/ 978191 h 1236446"/>
              <a:gd name="connsiteX39" fmla="*/ 5049518 w 5710521"/>
              <a:gd name="connsiteY39" fmla="*/ 1039146 h 1236446"/>
              <a:gd name="connsiteX40" fmla="*/ 5029201 w 5710521"/>
              <a:gd name="connsiteY40" fmla="*/ 1039146 h 1236446"/>
              <a:gd name="connsiteX41" fmla="*/ 4864100 w 5710521"/>
              <a:gd name="connsiteY41" fmla="*/ 889000 h 1236446"/>
              <a:gd name="connsiteX42" fmla="*/ 4957547 w 5710521"/>
              <a:gd name="connsiteY42" fmla="*/ 889000 h 1236446"/>
              <a:gd name="connsiteX43" fmla="*/ 4957547 w 5710521"/>
              <a:gd name="connsiteY43" fmla="*/ 908301 h 1236446"/>
              <a:gd name="connsiteX44" fmla="*/ 4884416 w 5710521"/>
              <a:gd name="connsiteY44" fmla="*/ 908301 h 1236446"/>
              <a:gd name="connsiteX45" fmla="*/ 4884416 w 5710521"/>
              <a:gd name="connsiteY45" fmla="*/ 953200 h 1236446"/>
              <a:gd name="connsiteX46" fmla="*/ 4952092 w 5710521"/>
              <a:gd name="connsiteY46" fmla="*/ 953200 h 1236446"/>
              <a:gd name="connsiteX47" fmla="*/ 4952092 w 5710521"/>
              <a:gd name="connsiteY47" fmla="*/ 972494 h 1236446"/>
              <a:gd name="connsiteX48" fmla="*/ 4884416 w 5710521"/>
              <a:gd name="connsiteY48" fmla="*/ 972494 h 1236446"/>
              <a:gd name="connsiteX49" fmla="*/ 4884416 w 5710521"/>
              <a:gd name="connsiteY49" fmla="*/ 1019818 h 1236446"/>
              <a:gd name="connsiteX50" fmla="*/ 4957547 w 5710521"/>
              <a:gd name="connsiteY50" fmla="*/ 1019818 h 1236446"/>
              <a:gd name="connsiteX51" fmla="*/ 4957547 w 5710521"/>
              <a:gd name="connsiteY51" fmla="*/ 1039126 h 1236446"/>
              <a:gd name="connsiteX52" fmla="*/ 4864100 w 5710521"/>
              <a:gd name="connsiteY52" fmla="*/ 1039126 h 1236446"/>
              <a:gd name="connsiteX53" fmla="*/ 4864100 w 5710521"/>
              <a:gd name="connsiteY53" fmla="*/ 889000 h 1236446"/>
              <a:gd name="connsiteX54" fmla="*/ 4660901 w 5710521"/>
              <a:gd name="connsiteY54" fmla="*/ 889000 h 1236446"/>
              <a:gd name="connsiteX55" fmla="*/ 4684069 w 5710521"/>
              <a:gd name="connsiteY55" fmla="*/ 889000 h 1236446"/>
              <a:gd name="connsiteX56" fmla="*/ 4731598 w 5710521"/>
              <a:gd name="connsiteY56" fmla="*/ 1004180 h 1236446"/>
              <a:gd name="connsiteX57" fmla="*/ 4778926 w 5710521"/>
              <a:gd name="connsiteY57" fmla="*/ 889000 h 1236446"/>
              <a:gd name="connsiteX58" fmla="*/ 4801074 w 5710521"/>
              <a:gd name="connsiteY58" fmla="*/ 889000 h 1236446"/>
              <a:gd name="connsiteX59" fmla="*/ 4737276 w 5710521"/>
              <a:gd name="connsiteY59" fmla="*/ 1039126 h 1236446"/>
              <a:gd name="connsiteX60" fmla="*/ 4725699 w 5710521"/>
              <a:gd name="connsiteY60" fmla="*/ 1039126 h 1236446"/>
              <a:gd name="connsiteX61" fmla="*/ 4572000 w 5710521"/>
              <a:gd name="connsiteY61" fmla="*/ 889000 h 1236446"/>
              <a:gd name="connsiteX62" fmla="*/ 4592318 w 5710521"/>
              <a:gd name="connsiteY62" fmla="*/ 889000 h 1236446"/>
              <a:gd name="connsiteX63" fmla="*/ 4592318 w 5710521"/>
              <a:gd name="connsiteY63" fmla="*/ 1039124 h 1236446"/>
              <a:gd name="connsiteX64" fmla="*/ 4572000 w 5710521"/>
              <a:gd name="connsiteY64" fmla="*/ 1039124 h 1236446"/>
              <a:gd name="connsiteX65" fmla="*/ 4572000 w 5710521"/>
              <a:gd name="connsiteY65" fmla="*/ 889000 h 1236446"/>
              <a:gd name="connsiteX66" fmla="*/ 4381501 w 5710521"/>
              <a:gd name="connsiteY66" fmla="*/ 889000 h 1236446"/>
              <a:gd name="connsiteX67" fmla="*/ 4390642 w 5710521"/>
              <a:gd name="connsiteY67" fmla="*/ 889000 h 1236446"/>
              <a:gd name="connsiteX68" fmla="*/ 4482074 w 5710521"/>
              <a:gd name="connsiteY68" fmla="*/ 996055 h 1236446"/>
              <a:gd name="connsiteX69" fmla="*/ 4482074 w 5710521"/>
              <a:gd name="connsiteY69" fmla="*/ 889000 h 1236446"/>
              <a:gd name="connsiteX70" fmla="*/ 4502188 w 5710521"/>
              <a:gd name="connsiteY70" fmla="*/ 889000 h 1236446"/>
              <a:gd name="connsiteX71" fmla="*/ 4502188 w 5710521"/>
              <a:gd name="connsiteY71" fmla="*/ 1039126 h 1236446"/>
              <a:gd name="connsiteX72" fmla="*/ 4491611 w 5710521"/>
              <a:gd name="connsiteY72" fmla="*/ 1039126 h 1236446"/>
              <a:gd name="connsiteX73" fmla="*/ 4401616 w 5710521"/>
              <a:gd name="connsiteY73" fmla="*/ 932696 h 1236446"/>
              <a:gd name="connsiteX74" fmla="*/ 4401616 w 5710521"/>
              <a:gd name="connsiteY74" fmla="*/ 1039126 h 1236446"/>
              <a:gd name="connsiteX75" fmla="*/ 4381501 w 5710521"/>
              <a:gd name="connsiteY75" fmla="*/ 1039126 h 1236446"/>
              <a:gd name="connsiteX76" fmla="*/ 4191001 w 5710521"/>
              <a:gd name="connsiteY76" fmla="*/ 889000 h 1236446"/>
              <a:gd name="connsiteX77" fmla="*/ 4211316 w 5710521"/>
              <a:gd name="connsiteY77" fmla="*/ 889000 h 1236446"/>
              <a:gd name="connsiteX78" fmla="*/ 4211316 w 5710521"/>
              <a:gd name="connsiteY78" fmla="*/ 984898 h 1236446"/>
              <a:gd name="connsiteX79" fmla="*/ 4245458 w 5710521"/>
              <a:gd name="connsiteY79" fmla="*/ 1021856 h 1236446"/>
              <a:gd name="connsiteX80" fmla="*/ 4279383 w 5710521"/>
              <a:gd name="connsiteY80" fmla="*/ 984898 h 1236446"/>
              <a:gd name="connsiteX81" fmla="*/ 4279383 w 5710521"/>
              <a:gd name="connsiteY81" fmla="*/ 889000 h 1236446"/>
              <a:gd name="connsiteX82" fmla="*/ 4299884 w 5710521"/>
              <a:gd name="connsiteY82" fmla="*/ 889000 h 1236446"/>
              <a:gd name="connsiteX83" fmla="*/ 4299884 w 5710521"/>
              <a:gd name="connsiteY83" fmla="*/ 988555 h 1236446"/>
              <a:gd name="connsiteX84" fmla="*/ 4245458 w 5710521"/>
              <a:gd name="connsiteY84" fmla="*/ 1041781 h 1236446"/>
              <a:gd name="connsiteX85" fmla="*/ 4191001 w 5710521"/>
              <a:gd name="connsiteY85" fmla="*/ 988555 h 1236446"/>
              <a:gd name="connsiteX86" fmla="*/ 3784600 w 5710521"/>
              <a:gd name="connsiteY86" fmla="*/ 889000 h 1236446"/>
              <a:gd name="connsiteX87" fmla="*/ 3878047 w 5710521"/>
              <a:gd name="connsiteY87" fmla="*/ 889000 h 1236446"/>
              <a:gd name="connsiteX88" fmla="*/ 3878047 w 5710521"/>
              <a:gd name="connsiteY88" fmla="*/ 908301 h 1236446"/>
              <a:gd name="connsiteX89" fmla="*/ 3804916 w 5710521"/>
              <a:gd name="connsiteY89" fmla="*/ 908301 h 1236446"/>
              <a:gd name="connsiteX90" fmla="*/ 3804916 w 5710521"/>
              <a:gd name="connsiteY90" fmla="*/ 953200 h 1236446"/>
              <a:gd name="connsiteX91" fmla="*/ 3872565 w 5710521"/>
              <a:gd name="connsiteY91" fmla="*/ 953200 h 1236446"/>
              <a:gd name="connsiteX92" fmla="*/ 3872565 w 5710521"/>
              <a:gd name="connsiteY92" fmla="*/ 972494 h 1236446"/>
              <a:gd name="connsiteX93" fmla="*/ 3804916 w 5710521"/>
              <a:gd name="connsiteY93" fmla="*/ 972494 h 1236446"/>
              <a:gd name="connsiteX94" fmla="*/ 3804916 w 5710521"/>
              <a:gd name="connsiteY94" fmla="*/ 1019818 h 1236446"/>
              <a:gd name="connsiteX95" fmla="*/ 3878047 w 5710521"/>
              <a:gd name="connsiteY95" fmla="*/ 1019818 h 1236446"/>
              <a:gd name="connsiteX96" fmla="*/ 3878047 w 5710521"/>
              <a:gd name="connsiteY96" fmla="*/ 1039126 h 1236446"/>
              <a:gd name="connsiteX97" fmla="*/ 3784600 w 5710521"/>
              <a:gd name="connsiteY97" fmla="*/ 1039126 h 1236446"/>
              <a:gd name="connsiteX98" fmla="*/ 3784600 w 5710521"/>
              <a:gd name="connsiteY98" fmla="*/ 889000 h 1236446"/>
              <a:gd name="connsiteX99" fmla="*/ 3390901 w 5710521"/>
              <a:gd name="connsiteY99" fmla="*/ 889000 h 1236446"/>
              <a:gd name="connsiteX100" fmla="*/ 3400075 w 5710521"/>
              <a:gd name="connsiteY100" fmla="*/ 889000 h 1236446"/>
              <a:gd name="connsiteX101" fmla="*/ 3491476 w 5710521"/>
              <a:gd name="connsiteY101" fmla="*/ 996055 h 1236446"/>
              <a:gd name="connsiteX102" fmla="*/ 3491476 w 5710521"/>
              <a:gd name="connsiteY102" fmla="*/ 889000 h 1236446"/>
              <a:gd name="connsiteX103" fmla="*/ 3511591 w 5710521"/>
              <a:gd name="connsiteY103" fmla="*/ 889000 h 1236446"/>
              <a:gd name="connsiteX104" fmla="*/ 3511591 w 5710521"/>
              <a:gd name="connsiteY104" fmla="*/ 1039126 h 1236446"/>
              <a:gd name="connsiteX105" fmla="*/ 3501014 w 5710521"/>
              <a:gd name="connsiteY105" fmla="*/ 1039126 h 1236446"/>
              <a:gd name="connsiteX106" fmla="*/ 3411016 w 5710521"/>
              <a:gd name="connsiteY106" fmla="*/ 932696 h 1236446"/>
              <a:gd name="connsiteX107" fmla="*/ 3411016 w 5710521"/>
              <a:gd name="connsiteY107" fmla="*/ 1039126 h 1236446"/>
              <a:gd name="connsiteX108" fmla="*/ 3390901 w 5710521"/>
              <a:gd name="connsiteY108" fmla="*/ 1039126 h 1236446"/>
              <a:gd name="connsiteX109" fmla="*/ 3225801 w 5710521"/>
              <a:gd name="connsiteY109" fmla="*/ 889000 h 1236446"/>
              <a:gd name="connsiteX110" fmla="*/ 3319246 w 5710521"/>
              <a:gd name="connsiteY110" fmla="*/ 889000 h 1236446"/>
              <a:gd name="connsiteX111" fmla="*/ 3319246 w 5710521"/>
              <a:gd name="connsiteY111" fmla="*/ 908301 h 1236446"/>
              <a:gd name="connsiteX112" fmla="*/ 3246116 w 5710521"/>
              <a:gd name="connsiteY112" fmla="*/ 908301 h 1236446"/>
              <a:gd name="connsiteX113" fmla="*/ 3246116 w 5710521"/>
              <a:gd name="connsiteY113" fmla="*/ 953200 h 1236446"/>
              <a:gd name="connsiteX114" fmla="*/ 3313769 w 5710521"/>
              <a:gd name="connsiteY114" fmla="*/ 953200 h 1236446"/>
              <a:gd name="connsiteX115" fmla="*/ 3313769 w 5710521"/>
              <a:gd name="connsiteY115" fmla="*/ 972494 h 1236446"/>
              <a:gd name="connsiteX116" fmla="*/ 3246116 w 5710521"/>
              <a:gd name="connsiteY116" fmla="*/ 972494 h 1236446"/>
              <a:gd name="connsiteX117" fmla="*/ 3246116 w 5710521"/>
              <a:gd name="connsiteY117" fmla="*/ 1019818 h 1236446"/>
              <a:gd name="connsiteX118" fmla="*/ 3319246 w 5710521"/>
              <a:gd name="connsiteY118" fmla="*/ 1019818 h 1236446"/>
              <a:gd name="connsiteX119" fmla="*/ 3319246 w 5710521"/>
              <a:gd name="connsiteY119" fmla="*/ 1039126 h 1236446"/>
              <a:gd name="connsiteX120" fmla="*/ 3225801 w 5710521"/>
              <a:gd name="connsiteY120" fmla="*/ 1039126 h 1236446"/>
              <a:gd name="connsiteX121" fmla="*/ 3225801 w 5710521"/>
              <a:gd name="connsiteY121" fmla="*/ 889000 h 1236446"/>
              <a:gd name="connsiteX122" fmla="*/ 3124200 w 5710521"/>
              <a:gd name="connsiteY122" fmla="*/ 889000 h 1236446"/>
              <a:gd name="connsiteX123" fmla="*/ 3144518 w 5710521"/>
              <a:gd name="connsiteY123" fmla="*/ 889000 h 1236446"/>
              <a:gd name="connsiteX124" fmla="*/ 3144518 w 5710521"/>
              <a:gd name="connsiteY124" fmla="*/ 1039124 h 1236446"/>
              <a:gd name="connsiteX125" fmla="*/ 3124200 w 5710521"/>
              <a:gd name="connsiteY125" fmla="*/ 1039124 h 1236446"/>
              <a:gd name="connsiteX126" fmla="*/ 3124200 w 5710521"/>
              <a:gd name="connsiteY126" fmla="*/ 889000 h 1236446"/>
              <a:gd name="connsiteX127" fmla="*/ 2489201 w 5710521"/>
              <a:gd name="connsiteY127" fmla="*/ 889000 h 1236446"/>
              <a:gd name="connsiteX128" fmla="*/ 2509728 w 5710521"/>
              <a:gd name="connsiteY128" fmla="*/ 889000 h 1236446"/>
              <a:gd name="connsiteX129" fmla="*/ 2509728 w 5710521"/>
              <a:gd name="connsiteY129" fmla="*/ 952387 h 1236446"/>
              <a:gd name="connsiteX130" fmla="*/ 2585076 w 5710521"/>
              <a:gd name="connsiteY130" fmla="*/ 952387 h 1236446"/>
              <a:gd name="connsiteX131" fmla="*/ 2585076 w 5710521"/>
              <a:gd name="connsiteY131" fmla="*/ 889000 h 1236446"/>
              <a:gd name="connsiteX132" fmla="*/ 2605394 w 5710521"/>
              <a:gd name="connsiteY132" fmla="*/ 889000 h 1236446"/>
              <a:gd name="connsiteX133" fmla="*/ 2605394 w 5710521"/>
              <a:gd name="connsiteY133" fmla="*/ 1039126 h 1236446"/>
              <a:gd name="connsiteX134" fmla="*/ 2585076 w 5710521"/>
              <a:gd name="connsiteY134" fmla="*/ 1039126 h 1236446"/>
              <a:gd name="connsiteX135" fmla="*/ 2585076 w 5710521"/>
              <a:gd name="connsiteY135" fmla="*/ 971875 h 1236446"/>
              <a:gd name="connsiteX136" fmla="*/ 2509728 w 5710521"/>
              <a:gd name="connsiteY136" fmla="*/ 971875 h 1236446"/>
              <a:gd name="connsiteX137" fmla="*/ 2509728 w 5710521"/>
              <a:gd name="connsiteY137" fmla="*/ 1039126 h 1236446"/>
              <a:gd name="connsiteX138" fmla="*/ 2489201 w 5710521"/>
              <a:gd name="connsiteY138" fmla="*/ 1039126 h 1236446"/>
              <a:gd name="connsiteX139" fmla="*/ 2311400 w 5710521"/>
              <a:gd name="connsiteY139" fmla="*/ 889000 h 1236446"/>
              <a:gd name="connsiteX140" fmla="*/ 2420705 w 5710521"/>
              <a:gd name="connsiteY140" fmla="*/ 889000 h 1236446"/>
              <a:gd name="connsiteX141" fmla="*/ 2420705 w 5710521"/>
              <a:gd name="connsiteY141" fmla="*/ 908697 h 1236446"/>
              <a:gd name="connsiteX142" fmla="*/ 2376203 w 5710521"/>
              <a:gd name="connsiteY142" fmla="*/ 908697 h 1236446"/>
              <a:gd name="connsiteX143" fmla="*/ 2376203 w 5710521"/>
              <a:gd name="connsiteY143" fmla="*/ 1039124 h 1236446"/>
              <a:gd name="connsiteX144" fmla="*/ 2355906 w 5710521"/>
              <a:gd name="connsiteY144" fmla="*/ 1039124 h 1236446"/>
              <a:gd name="connsiteX145" fmla="*/ 2355906 w 5710521"/>
              <a:gd name="connsiteY145" fmla="*/ 908697 h 1236446"/>
              <a:gd name="connsiteX146" fmla="*/ 2311400 w 5710521"/>
              <a:gd name="connsiteY146" fmla="*/ 908697 h 1236446"/>
              <a:gd name="connsiteX147" fmla="*/ 2311400 w 5710521"/>
              <a:gd name="connsiteY147" fmla="*/ 889000 h 1236446"/>
              <a:gd name="connsiteX148" fmla="*/ 2184401 w 5710521"/>
              <a:gd name="connsiteY148" fmla="*/ 889000 h 1236446"/>
              <a:gd name="connsiteX149" fmla="*/ 2204716 w 5710521"/>
              <a:gd name="connsiteY149" fmla="*/ 889000 h 1236446"/>
              <a:gd name="connsiteX150" fmla="*/ 2204716 w 5710521"/>
              <a:gd name="connsiteY150" fmla="*/ 1019429 h 1236446"/>
              <a:gd name="connsiteX151" fmla="*/ 2285368 w 5710521"/>
              <a:gd name="connsiteY151" fmla="*/ 1019429 h 1236446"/>
              <a:gd name="connsiteX152" fmla="*/ 2285368 w 5710521"/>
              <a:gd name="connsiteY152" fmla="*/ 1039126 h 1236446"/>
              <a:gd name="connsiteX153" fmla="*/ 2184401 w 5710521"/>
              <a:gd name="connsiteY153" fmla="*/ 1039126 h 1236446"/>
              <a:gd name="connsiteX154" fmla="*/ 2054627 w 5710521"/>
              <a:gd name="connsiteY154" fmla="*/ 889000 h 1236446"/>
              <a:gd name="connsiteX155" fmla="*/ 2065595 w 5710521"/>
              <a:gd name="connsiteY155" fmla="*/ 889000 h 1236446"/>
              <a:gd name="connsiteX156" fmla="*/ 2125743 w 5710521"/>
              <a:gd name="connsiteY156" fmla="*/ 1039124 h 1236446"/>
              <a:gd name="connsiteX157" fmla="*/ 2103592 w 5710521"/>
              <a:gd name="connsiteY157" fmla="*/ 1039124 h 1236446"/>
              <a:gd name="connsiteX158" fmla="*/ 2088345 w 5710521"/>
              <a:gd name="connsiteY158" fmla="*/ 1000106 h 1236446"/>
              <a:gd name="connsiteX159" fmla="*/ 2031274 w 5710521"/>
              <a:gd name="connsiteY159" fmla="*/ 1000106 h 1236446"/>
              <a:gd name="connsiteX160" fmla="*/ 2016044 w 5710521"/>
              <a:gd name="connsiteY160" fmla="*/ 1039124 h 1236446"/>
              <a:gd name="connsiteX161" fmla="*/ 1993900 w 5710521"/>
              <a:gd name="connsiteY161" fmla="*/ 1039124 h 1236446"/>
              <a:gd name="connsiteX162" fmla="*/ 1841501 w 5710521"/>
              <a:gd name="connsiteY162" fmla="*/ 889000 h 1236446"/>
              <a:gd name="connsiteX163" fmla="*/ 1934946 w 5710521"/>
              <a:gd name="connsiteY163" fmla="*/ 889000 h 1236446"/>
              <a:gd name="connsiteX164" fmla="*/ 1934946 w 5710521"/>
              <a:gd name="connsiteY164" fmla="*/ 908301 h 1236446"/>
              <a:gd name="connsiteX165" fmla="*/ 1861816 w 5710521"/>
              <a:gd name="connsiteY165" fmla="*/ 908301 h 1236446"/>
              <a:gd name="connsiteX166" fmla="*/ 1861816 w 5710521"/>
              <a:gd name="connsiteY166" fmla="*/ 953200 h 1236446"/>
              <a:gd name="connsiteX167" fmla="*/ 1929469 w 5710521"/>
              <a:gd name="connsiteY167" fmla="*/ 953200 h 1236446"/>
              <a:gd name="connsiteX168" fmla="*/ 1929469 w 5710521"/>
              <a:gd name="connsiteY168" fmla="*/ 972494 h 1236446"/>
              <a:gd name="connsiteX169" fmla="*/ 1861816 w 5710521"/>
              <a:gd name="connsiteY169" fmla="*/ 972494 h 1236446"/>
              <a:gd name="connsiteX170" fmla="*/ 1861816 w 5710521"/>
              <a:gd name="connsiteY170" fmla="*/ 1019818 h 1236446"/>
              <a:gd name="connsiteX171" fmla="*/ 1934946 w 5710521"/>
              <a:gd name="connsiteY171" fmla="*/ 1019818 h 1236446"/>
              <a:gd name="connsiteX172" fmla="*/ 1934946 w 5710521"/>
              <a:gd name="connsiteY172" fmla="*/ 1039126 h 1236446"/>
              <a:gd name="connsiteX173" fmla="*/ 1841501 w 5710521"/>
              <a:gd name="connsiteY173" fmla="*/ 1039126 h 1236446"/>
              <a:gd name="connsiteX174" fmla="*/ 1841501 w 5710521"/>
              <a:gd name="connsiteY174" fmla="*/ 889000 h 1236446"/>
              <a:gd name="connsiteX175" fmla="*/ 1651001 w 5710521"/>
              <a:gd name="connsiteY175" fmla="*/ 889000 h 1236446"/>
              <a:gd name="connsiteX176" fmla="*/ 1671528 w 5710521"/>
              <a:gd name="connsiteY176" fmla="*/ 889000 h 1236446"/>
              <a:gd name="connsiteX177" fmla="*/ 1671528 w 5710521"/>
              <a:gd name="connsiteY177" fmla="*/ 952387 h 1236446"/>
              <a:gd name="connsiteX178" fmla="*/ 1746898 w 5710521"/>
              <a:gd name="connsiteY178" fmla="*/ 952387 h 1236446"/>
              <a:gd name="connsiteX179" fmla="*/ 1746898 w 5710521"/>
              <a:gd name="connsiteY179" fmla="*/ 889000 h 1236446"/>
              <a:gd name="connsiteX180" fmla="*/ 1767194 w 5710521"/>
              <a:gd name="connsiteY180" fmla="*/ 889000 h 1236446"/>
              <a:gd name="connsiteX181" fmla="*/ 1767194 w 5710521"/>
              <a:gd name="connsiteY181" fmla="*/ 1039126 h 1236446"/>
              <a:gd name="connsiteX182" fmla="*/ 1746898 w 5710521"/>
              <a:gd name="connsiteY182" fmla="*/ 1039126 h 1236446"/>
              <a:gd name="connsiteX183" fmla="*/ 1746898 w 5710521"/>
              <a:gd name="connsiteY183" fmla="*/ 971875 h 1236446"/>
              <a:gd name="connsiteX184" fmla="*/ 1671528 w 5710521"/>
              <a:gd name="connsiteY184" fmla="*/ 971875 h 1236446"/>
              <a:gd name="connsiteX185" fmla="*/ 1671528 w 5710521"/>
              <a:gd name="connsiteY185" fmla="*/ 1039126 h 1236446"/>
              <a:gd name="connsiteX186" fmla="*/ 1651001 w 5710521"/>
              <a:gd name="connsiteY186" fmla="*/ 1039126 h 1236446"/>
              <a:gd name="connsiteX187" fmla="*/ 5235039 w 5710521"/>
              <a:gd name="connsiteY187" fmla="*/ 876301 h 1236446"/>
              <a:gd name="connsiteX188" fmla="*/ 5279119 w 5710521"/>
              <a:gd name="connsiteY188" fmla="*/ 898449 h 1236446"/>
              <a:gd name="connsiteX189" fmla="*/ 5265493 w 5710521"/>
              <a:gd name="connsiteY189" fmla="*/ 911455 h 1236446"/>
              <a:gd name="connsiteX190" fmla="*/ 5235249 w 5710521"/>
              <a:gd name="connsiteY190" fmla="*/ 895394 h 1236446"/>
              <a:gd name="connsiteX191" fmla="*/ 5211457 w 5710521"/>
              <a:gd name="connsiteY191" fmla="*/ 915717 h 1236446"/>
              <a:gd name="connsiteX192" fmla="*/ 5224254 w 5710521"/>
              <a:gd name="connsiteY192" fmla="*/ 935011 h 1236446"/>
              <a:gd name="connsiteX193" fmla="*/ 5260632 w 5710521"/>
              <a:gd name="connsiteY193" fmla="*/ 953508 h 1236446"/>
              <a:gd name="connsiteX194" fmla="*/ 5282366 w 5710521"/>
              <a:gd name="connsiteY194" fmla="*/ 988425 h 1236446"/>
              <a:gd name="connsiteX195" fmla="*/ 5232795 w 5710521"/>
              <a:gd name="connsiteY195" fmla="*/ 1031520 h 1236446"/>
              <a:gd name="connsiteX196" fmla="*/ 5181601 w 5710521"/>
              <a:gd name="connsiteY196" fmla="*/ 1000620 h 1236446"/>
              <a:gd name="connsiteX197" fmla="*/ 5196622 w 5710521"/>
              <a:gd name="connsiteY197" fmla="*/ 988238 h 1236446"/>
              <a:gd name="connsiteX198" fmla="*/ 5232585 w 5710521"/>
              <a:gd name="connsiteY198" fmla="*/ 1012218 h 1236446"/>
              <a:gd name="connsiteX199" fmla="*/ 5260216 w 5710521"/>
              <a:gd name="connsiteY199" fmla="*/ 989446 h 1236446"/>
              <a:gd name="connsiteX200" fmla="*/ 5244593 w 5710521"/>
              <a:gd name="connsiteY200" fmla="*/ 968527 h 1236446"/>
              <a:gd name="connsiteX201" fmla="*/ 5212269 w 5710521"/>
              <a:gd name="connsiteY201" fmla="*/ 952675 h 1236446"/>
              <a:gd name="connsiteX202" fmla="*/ 5189723 w 5710521"/>
              <a:gd name="connsiteY202" fmla="*/ 916917 h 1236446"/>
              <a:gd name="connsiteX203" fmla="*/ 5235039 w 5710521"/>
              <a:gd name="connsiteY203" fmla="*/ 876301 h 1236446"/>
              <a:gd name="connsiteX204" fmla="*/ 3990438 w 5710521"/>
              <a:gd name="connsiteY204" fmla="*/ 876301 h 1236446"/>
              <a:gd name="connsiteX205" fmla="*/ 4034521 w 5710521"/>
              <a:gd name="connsiteY205" fmla="*/ 898449 h 1236446"/>
              <a:gd name="connsiteX206" fmla="*/ 4020890 w 5710521"/>
              <a:gd name="connsiteY206" fmla="*/ 911455 h 1236446"/>
              <a:gd name="connsiteX207" fmla="*/ 3990624 w 5710521"/>
              <a:gd name="connsiteY207" fmla="*/ 895394 h 1236446"/>
              <a:gd name="connsiteX208" fmla="*/ 3966857 w 5710521"/>
              <a:gd name="connsiteY208" fmla="*/ 915717 h 1236446"/>
              <a:gd name="connsiteX209" fmla="*/ 3979652 w 5710521"/>
              <a:gd name="connsiteY209" fmla="*/ 935011 h 1236446"/>
              <a:gd name="connsiteX210" fmla="*/ 4016029 w 5710521"/>
              <a:gd name="connsiteY210" fmla="*/ 953508 h 1236446"/>
              <a:gd name="connsiteX211" fmla="*/ 4037763 w 5710521"/>
              <a:gd name="connsiteY211" fmla="*/ 988425 h 1236446"/>
              <a:gd name="connsiteX212" fmla="*/ 3988194 w 5710521"/>
              <a:gd name="connsiteY212" fmla="*/ 1031520 h 1236446"/>
              <a:gd name="connsiteX213" fmla="*/ 3937001 w 5710521"/>
              <a:gd name="connsiteY213" fmla="*/ 1000620 h 1236446"/>
              <a:gd name="connsiteX214" fmla="*/ 3952022 w 5710521"/>
              <a:gd name="connsiteY214" fmla="*/ 988238 h 1236446"/>
              <a:gd name="connsiteX215" fmla="*/ 3987984 w 5710521"/>
              <a:gd name="connsiteY215" fmla="*/ 1012218 h 1236446"/>
              <a:gd name="connsiteX216" fmla="*/ 4015614 w 5710521"/>
              <a:gd name="connsiteY216" fmla="*/ 989446 h 1236446"/>
              <a:gd name="connsiteX217" fmla="*/ 3999968 w 5710521"/>
              <a:gd name="connsiteY217" fmla="*/ 968527 h 1236446"/>
              <a:gd name="connsiteX218" fmla="*/ 3967668 w 5710521"/>
              <a:gd name="connsiteY218" fmla="*/ 952675 h 1236446"/>
              <a:gd name="connsiteX219" fmla="*/ 3945123 w 5710521"/>
              <a:gd name="connsiteY219" fmla="*/ 916917 h 1236446"/>
              <a:gd name="connsiteX220" fmla="*/ 3990438 w 5710521"/>
              <a:gd name="connsiteY220" fmla="*/ 876301 h 1236446"/>
              <a:gd name="connsiteX221" fmla="*/ 3659206 w 5710521"/>
              <a:gd name="connsiteY221" fmla="*/ 876301 h 1236446"/>
              <a:gd name="connsiteX222" fmla="*/ 3724028 w 5710521"/>
              <a:gd name="connsiteY222" fmla="*/ 909203 h 1236446"/>
              <a:gd name="connsiteX223" fmla="*/ 3708985 w 5710521"/>
              <a:gd name="connsiteY223" fmla="*/ 921819 h 1236446"/>
              <a:gd name="connsiteX224" fmla="*/ 3659617 w 5710521"/>
              <a:gd name="connsiteY224" fmla="*/ 896014 h 1236446"/>
              <a:gd name="connsiteX225" fmla="*/ 3602343 w 5710521"/>
              <a:gd name="connsiteY225" fmla="*/ 954728 h 1236446"/>
              <a:gd name="connsiteX226" fmla="*/ 3659418 w 5710521"/>
              <a:gd name="connsiteY226" fmla="*/ 1011800 h 1236446"/>
              <a:gd name="connsiteX227" fmla="*/ 3709792 w 5710521"/>
              <a:gd name="connsiteY227" fmla="*/ 986411 h 1236446"/>
              <a:gd name="connsiteX228" fmla="*/ 3724419 w 5710521"/>
              <a:gd name="connsiteY228" fmla="*/ 998811 h 1236446"/>
              <a:gd name="connsiteX229" fmla="*/ 3658604 w 5710521"/>
              <a:gd name="connsiteY229" fmla="*/ 1031304 h 1236446"/>
              <a:gd name="connsiteX230" fmla="*/ 3581400 w 5710521"/>
              <a:gd name="connsiteY230" fmla="*/ 954520 h 1236446"/>
              <a:gd name="connsiteX231" fmla="*/ 3659206 w 5710521"/>
              <a:gd name="connsiteY231" fmla="*/ 876301 h 1236446"/>
              <a:gd name="connsiteX232" fmla="*/ 2998805 w 5710521"/>
              <a:gd name="connsiteY232" fmla="*/ 876301 h 1236446"/>
              <a:gd name="connsiteX233" fmla="*/ 3063626 w 5710521"/>
              <a:gd name="connsiteY233" fmla="*/ 909203 h 1236446"/>
              <a:gd name="connsiteX234" fmla="*/ 3048589 w 5710521"/>
              <a:gd name="connsiteY234" fmla="*/ 921819 h 1236446"/>
              <a:gd name="connsiteX235" fmla="*/ 2999215 w 5710521"/>
              <a:gd name="connsiteY235" fmla="*/ 896014 h 1236446"/>
              <a:gd name="connsiteX236" fmla="*/ 2941923 w 5710521"/>
              <a:gd name="connsiteY236" fmla="*/ 954728 h 1236446"/>
              <a:gd name="connsiteX237" fmla="*/ 2999017 w 5710521"/>
              <a:gd name="connsiteY237" fmla="*/ 1011800 h 1236446"/>
              <a:gd name="connsiteX238" fmla="*/ 3049397 w 5710521"/>
              <a:gd name="connsiteY238" fmla="*/ 986411 h 1236446"/>
              <a:gd name="connsiteX239" fmla="*/ 3064017 w 5710521"/>
              <a:gd name="connsiteY239" fmla="*/ 998811 h 1236446"/>
              <a:gd name="connsiteX240" fmla="*/ 2998183 w 5710521"/>
              <a:gd name="connsiteY240" fmla="*/ 1031304 h 1236446"/>
              <a:gd name="connsiteX241" fmla="*/ 2921000 w 5710521"/>
              <a:gd name="connsiteY241" fmla="*/ 954520 h 1236446"/>
              <a:gd name="connsiteX242" fmla="*/ 2998805 w 5710521"/>
              <a:gd name="connsiteY242" fmla="*/ 876301 h 1236446"/>
              <a:gd name="connsiteX243" fmla="*/ 2809338 w 5710521"/>
              <a:gd name="connsiteY243" fmla="*/ 876301 h 1236446"/>
              <a:gd name="connsiteX244" fmla="*/ 2853423 w 5710521"/>
              <a:gd name="connsiteY244" fmla="*/ 898449 h 1236446"/>
              <a:gd name="connsiteX245" fmla="*/ 2839791 w 5710521"/>
              <a:gd name="connsiteY245" fmla="*/ 911455 h 1236446"/>
              <a:gd name="connsiteX246" fmla="*/ 2809515 w 5710521"/>
              <a:gd name="connsiteY246" fmla="*/ 895394 h 1236446"/>
              <a:gd name="connsiteX247" fmla="*/ 2785756 w 5710521"/>
              <a:gd name="connsiteY247" fmla="*/ 915717 h 1236446"/>
              <a:gd name="connsiteX248" fmla="*/ 2798576 w 5710521"/>
              <a:gd name="connsiteY248" fmla="*/ 935011 h 1236446"/>
              <a:gd name="connsiteX249" fmla="*/ 2834930 w 5710521"/>
              <a:gd name="connsiteY249" fmla="*/ 953508 h 1236446"/>
              <a:gd name="connsiteX250" fmla="*/ 2856665 w 5710521"/>
              <a:gd name="connsiteY250" fmla="*/ 988425 h 1236446"/>
              <a:gd name="connsiteX251" fmla="*/ 2807094 w 5710521"/>
              <a:gd name="connsiteY251" fmla="*/ 1031520 h 1236446"/>
              <a:gd name="connsiteX252" fmla="*/ 2755900 w 5710521"/>
              <a:gd name="connsiteY252" fmla="*/ 1000620 h 1236446"/>
              <a:gd name="connsiteX253" fmla="*/ 2770917 w 5710521"/>
              <a:gd name="connsiteY253" fmla="*/ 988238 h 1236446"/>
              <a:gd name="connsiteX254" fmla="*/ 2806884 w 5710521"/>
              <a:gd name="connsiteY254" fmla="*/ 1012218 h 1236446"/>
              <a:gd name="connsiteX255" fmla="*/ 2834515 w 5710521"/>
              <a:gd name="connsiteY255" fmla="*/ 989446 h 1236446"/>
              <a:gd name="connsiteX256" fmla="*/ 2818892 w 5710521"/>
              <a:gd name="connsiteY256" fmla="*/ 968527 h 1236446"/>
              <a:gd name="connsiteX257" fmla="*/ 2786568 w 5710521"/>
              <a:gd name="connsiteY257" fmla="*/ 952675 h 1236446"/>
              <a:gd name="connsiteX258" fmla="*/ 2764022 w 5710521"/>
              <a:gd name="connsiteY258" fmla="*/ 916917 h 1236446"/>
              <a:gd name="connsiteX259" fmla="*/ 2809338 w 5710521"/>
              <a:gd name="connsiteY259" fmla="*/ 876301 h 1236446"/>
              <a:gd name="connsiteX260" fmla="*/ 833442 w 5710521"/>
              <a:gd name="connsiteY260" fmla="*/ 685801 h 1236446"/>
              <a:gd name="connsiteX261" fmla="*/ 930283 w 5710521"/>
              <a:gd name="connsiteY261" fmla="*/ 782645 h 1236446"/>
              <a:gd name="connsiteX262" fmla="*/ 833442 w 5710521"/>
              <a:gd name="connsiteY262" fmla="*/ 879489 h 1236446"/>
              <a:gd name="connsiteX263" fmla="*/ 736601 w 5710521"/>
              <a:gd name="connsiteY263" fmla="*/ 782645 h 1236446"/>
              <a:gd name="connsiteX264" fmla="*/ 833442 w 5710521"/>
              <a:gd name="connsiteY264" fmla="*/ 685801 h 1236446"/>
              <a:gd name="connsiteX265" fmla="*/ 902864 w 5710521"/>
              <a:gd name="connsiteY265" fmla="*/ 558801 h 1236446"/>
              <a:gd name="connsiteX266" fmla="*/ 980228 w 5710521"/>
              <a:gd name="connsiteY266" fmla="*/ 636164 h 1236446"/>
              <a:gd name="connsiteX267" fmla="*/ 932549 w 5710521"/>
              <a:gd name="connsiteY267" fmla="*/ 707615 h 1236446"/>
              <a:gd name="connsiteX268" fmla="*/ 833316 w 5710521"/>
              <a:gd name="connsiteY268" fmla="*/ 658313 h 1236446"/>
              <a:gd name="connsiteX269" fmla="*/ 828767 w 5710521"/>
              <a:gd name="connsiteY269" fmla="*/ 658403 h 1236446"/>
              <a:gd name="connsiteX270" fmla="*/ 825501 w 5710521"/>
              <a:gd name="connsiteY270" fmla="*/ 636164 h 1236446"/>
              <a:gd name="connsiteX271" fmla="*/ 902864 w 5710521"/>
              <a:gd name="connsiteY271" fmla="*/ 558801 h 1236446"/>
              <a:gd name="connsiteX272" fmla="*/ 641407 w 5710521"/>
              <a:gd name="connsiteY272" fmla="*/ 471338 h 1236446"/>
              <a:gd name="connsiteX273" fmla="*/ 641407 w 5710521"/>
              <a:gd name="connsiteY273" fmla="*/ 1168270 h 1236446"/>
              <a:gd name="connsiteX274" fmla="*/ 894478 w 5710521"/>
              <a:gd name="connsiteY274" fmla="*/ 938840 h 1236446"/>
              <a:gd name="connsiteX275" fmla="*/ 1097747 w 5710521"/>
              <a:gd name="connsiteY275" fmla="*/ 597444 h 1236446"/>
              <a:gd name="connsiteX276" fmla="*/ 1139992 w 5710521"/>
              <a:gd name="connsiteY276" fmla="*/ 471338 h 1236446"/>
              <a:gd name="connsiteX277" fmla="*/ 4741431 w 5710521"/>
              <a:gd name="connsiteY277" fmla="*/ 250706 h 1236446"/>
              <a:gd name="connsiteX278" fmla="*/ 4678665 w 5710521"/>
              <a:gd name="connsiteY278" fmla="*/ 414134 h 1236446"/>
              <a:gd name="connsiteX279" fmla="*/ 4804820 w 5710521"/>
              <a:gd name="connsiteY279" fmla="*/ 414134 h 1236446"/>
              <a:gd name="connsiteX280" fmla="*/ 1737990 w 5710521"/>
              <a:gd name="connsiteY280" fmla="*/ 240756 h 1236446"/>
              <a:gd name="connsiteX281" fmla="*/ 1737990 w 5710521"/>
              <a:gd name="connsiteY281" fmla="*/ 601183 h 1236446"/>
              <a:gd name="connsiteX282" fmla="*/ 1803878 w 5710521"/>
              <a:gd name="connsiteY282" fmla="*/ 601183 h 1236446"/>
              <a:gd name="connsiteX283" fmla="*/ 1919750 w 5710521"/>
              <a:gd name="connsiteY283" fmla="*/ 558308 h 1236446"/>
              <a:gd name="connsiteX284" fmla="*/ 1962921 w 5710521"/>
              <a:gd name="connsiteY284" fmla="*/ 420988 h 1236446"/>
              <a:gd name="connsiteX285" fmla="*/ 1919750 w 5710521"/>
              <a:gd name="connsiteY285" fmla="*/ 283631 h 1236446"/>
              <a:gd name="connsiteX286" fmla="*/ 1803878 w 5710521"/>
              <a:gd name="connsiteY286" fmla="*/ 240756 h 1236446"/>
              <a:gd name="connsiteX287" fmla="*/ 2308556 w 5710521"/>
              <a:gd name="connsiteY287" fmla="*/ 229295 h 1236446"/>
              <a:gd name="connsiteX288" fmla="*/ 2287442 w 5710521"/>
              <a:gd name="connsiteY288" fmla="*/ 230528 h 1236446"/>
              <a:gd name="connsiteX289" fmla="*/ 2204488 w 5710521"/>
              <a:gd name="connsiteY289" fmla="*/ 279315 h 1236446"/>
              <a:gd name="connsiteX290" fmla="*/ 2174964 w 5710521"/>
              <a:gd name="connsiteY290" fmla="*/ 388998 h 1236446"/>
              <a:gd name="connsiteX291" fmla="*/ 2178082 w 5710521"/>
              <a:gd name="connsiteY291" fmla="*/ 431252 h 1236446"/>
              <a:gd name="connsiteX292" fmla="*/ 2225295 w 5710521"/>
              <a:gd name="connsiteY292" fmla="*/ 554902 h 1236446"/>
              <a:gd name="connsiteX293" fmla="*/ 2324723 w 5710521"/>
              <a:gd name="connsiteY293" fmla="*/ 599660 h 1236446"/>
              <a:gd name="connsiteX294" fmla="*/ 2345855 w 5710521"/>
              <a:gd name="connsiteY294" fmla="*/ 598388 h 1236446"/>
              <a:gd name="connsiteX295" fmla="*/ 2428808 w 5710521"/>
              <a:gd name="connsiteY295" fmla="*/ 549621 h 1236446"/>
              <a:gd name="connsiteX296" fmla="*/ 2458314 w 5710521"/>
              <a:gd name="connsiteY296" fmla="*/ 439937 h 1236446"/>
              <a:gd name="connsiteX297" fmla="*/ 2455197 w 5710521"/>
              <a:gd name="connsiteY297" fmla="*/ 397684 h 1236446"/>
              <a:gd name="connsiteX298" fmla="*/ 2407966 w 5710521"/>
              <a:gd name="connsiteY298" fmla="*/ 274033 h 1236446"/>
              <a:gd name="connsiteX299" fmla="*/ 2308556 w 5710521"/>
              <a:gd name="connsiteY299" fmla="*/ 229295 h 1236446"/>
              <a:gd name="connsiteX300" fmla="*/ 5410201 w 5710521"/>
              <a:gd name="connsiteY300" fmla="*/ 215901 h 1236446"/>
              <a:gd name="connsiteX301" fmla="*/ 5692961 w 5710521"/>
              <a:gd name="connsiteY301" fmla="*/ 215901 h 1236446"/>
              <a:gd name="connsiteX302" fmla="*/ 5694805 w 5710521"/>
              <a:gd name="connsiteY302" fmla="*/ 228357 h 1236446"/>
              <a:gd name="connsiteX303" fmla="*/ 5703500 w 5710521"/>
              <a:gd name="connsiteY303" fmla="*/ 302294 h 1236446"/>
              <a:gd name="connsiteX304" fmla="*/ 5691685 w 5710521"/>
              <a:gd name="connsiteY304" fmla="*/ 304155 h 1236446"/>
              <a:gd name="connsiteX305" fmla="*/ 5673672 w 5710521"/>
              <a:gd name="connsiteY305" fmla="*/ 254142 h 1236446"/>
              <a:gd name="connsiteX306" fmla="*/ 5636384 w 5710521"/>
              <a:gd name="connsiteY306" fmla="*/ 240756 h 1236446"/>
              <a:gd name="connsiteX307" fmla="*/ 5497188 w 5710521"/>
              <a:gd name="connsiteY307" fmla="*/ 240756 h 1236446"/>
              <a:gd name="connsiteX308" fmla="*/ 5497188 w 5710521"/>
              <a:gd name="connsiteY308" fmla="*/ 405453 h 1236446"/>
              <a:gd name="connsiteX309" fmla="*/ 5582969 w 5710521"/>
              <a:gd name="connsiteY309" fmla="*/ 405453 h 1236446"/>
              <a:gd name="connsiteX310" fmla="*/ 5618690 w 5710521"/>
              <a:gd name="connsiteY310" fmla="*/ 399225 h 1236446"/>
              <a:gd name="connsiteX311" fmla="*/ 5630172 w 5710521"/>
              <a:gd name="connsiteY311" fmla="*/ 374389 h 1236446"/>
              <a:gd name="connsiteX312" fmla="*/ 5642624 w 5710521"/>
              <a:gd name="connsiteY312" fmla="*/ 374389 h 1236446"/>
              <a:gd name="connsiteX313" fmla="*/ 5642624 w 5710521"/>
              <a:gd name="connsiteY313" fmla="*/ 461371 h 1236446"/>
              <a:gd name="connsiteX314" fmla="*/ 5630172 w 5710521"/>
              <a:gd name="connsiteY314" fmla="*/ 461371 h 1236446"/>
              <a:gd name="connsiteX315" fmla="*/ 5618690 w 5710521"/>
              <a:gd name="connsiteY315" fmla="*/ 436497 h 1236446"/>
              <a:gd name="connsiteX316" fmla="*/ 5582969 w 5710521"/>
              <a:gd name="connsiteY316" fmla="*/ 430307 h 1236446"/>
              <a:gd name="connsiteX317" fmla="*/ 5497188 w 5710521"/>
              <a:gd name="connsiteY317" fmla="*/ 430307 h 1236446"/>
              <a:gd name="connsiteX318" fmla="*/ 5497188 w 5710521"/>
              <a:gd name="connsiteY318" fmla="*/ 601175 h 1236446"/>
              <a:gd name="connsiteX319" fmla="*/ 5642624 w 5710521"/>
              <a:gd name="connsiteY319" fmla="*/ 601175 h 1236446"/>
              <a:gd name="connsiteX320" fmla="*/ 5679884 w 5710521"/>
              <a:gd name="connsiteY320" fmla="*/ 587827 h 1236446"/>
              <a:gd name="connsiteX321" fmla="*/ 5697911 w 5710521"/>
              <a:gd name="connsiteY321" fmla="*/ 537795 h 1236446"/>
              <a:gd name="connsiteX322" fmla="*/ 5709726 w 5710521"/>
              <a:gd name="connsiteY322" fmla="*/ 539656 h 1236446"/>
              <a:gd name="connsiteX323" fmla="*/ 5701004 w 5710521"/>
              <a:gd name="connsiteY323" fmla="*/ 613612 h 1236446"/>
              <a:gd name="connsiteX324" fmla="*/ 5699146 w 5710521"/>
              <a:gd name="connsiteY324" fmla="*/ 626030 h 1236446"/>
              <a:gd name="connsiteX325" fmla="*/ 5410201 w 5710521"/>
              <a:gd name="connsiteY325" fmla="*/ 626030 h 1236446"/>
              <a:gd name="connsiteX326" fmla="*/ 5410201 w 5710521"/>
              <a:gd name="connsiteY326" fmla="*/ 613612 h 1236446"/>
              <a:gd name="connsiteX327" fmla="*/ 5435064 w 5710521"/>
              <a:gd name="connsiteY327" fmla="*/ 602125 h 1236446"/>
              <a:gd name="connsiteX328" fmla="*/ 5441291 w 5710521"/>
              <a:gd name="connsiteY328" fmla="*/ 566371 h 1236446"/>
              <a:gd name="connsiteX329" fmla="*/ 5441291 w 5710521"/>
              <a:gd name="connsiteY329" fmla="*/ 275579 h 1236446"/>
              <a:gd name="connsiteX330" fmla="*/ 5435064 w 5710521"/>
              <a:gd name="connsiteY330" fmla="*/ 239844 h 1236446"/>
              <a:gd name="connsiteX331" fmla="*/ 5410201 w 5710521"/>
              <a:gd name="connsiteY331" fmla="*/ 228357 h 1236446"/>
              <a:gd name="connsiteX332" fmla="*/ 4681801 w 5710521"/>
              <a:gd name="connsiteY332" fmla="*/ 215901 h 1236446"/>
              <a:gd name="connsiteX333" fmla="*/ 4788059 w 5710521"/>
              <a:gd name="connsiteY333" fmla="*/ 215901 h 1236446"/>
              <a:gd name="connsiteX334" fmla="*/ 4924122 w 5710521"/>
              <a:gd name="connsiteY334" fmla="*/ 570081 h 1236446"/>
              <a:gd name="connsiteX335" fmla="*/ 4946179 w 5710521"/>
              <a:gd name="connsiteY335" fmla="*/ 602721 h 1236446"/>
              <a:gd name="connsiteX336" fmla="*/ 4982526 w 5710521"/>
              <a:gd name="connsiteY336" fmla="*/ 613620 h 1236446"/>
              <a:gd name="connsiteX337" fmla="*/ 4982526 w 5710521"/>
              <a:gd name="connsiteY337" fmla="*/ 626038 h 1236446"/>
              <a:gd name="connsiteX338" fmla="*/ 4823451 w 5710521"/>
              <a:gd name="connsiteY338" fmla="*/ 626038 h 1236446"/>
              <a:gd name="connsiteX339" fmla="*/ 4823451 w 5710521"/>
              <a:gd name="connsiteY339" fmla="*/ 613620 h 1236446"/>
              <a:gd name="connsiteX340" fmla="*/ 4859486 w 5710521"/>
              <a:gd name="connsiteY340" fmla="*/ 608645 h 1236446"/>
              <a:gd name="connsiteX341" fmla="*/ 4870058 w 5710521"/>
              <a:gd name="connsiteY341" fmla="*/ 593113 h 1236446"/>
              <a:gd name="connsiteX342" fmla="*/ 4864471 w 5710521"/>
              <a:gd name="connsiteY342" fmla="*/ 570081 h 1236446"/>
              <a:gd name="connsiteX343" fmla="*/ 4814146 w 5710521"/>
              <a:gd name="connsiteY343" fmla="*/ 439008 h 1236446"/>
              <a:gd name="connsiteX344" fmla="*/ 4668737 w 5710521"/>
              <a:gd name="connsiteY344" fmla="*/ 439008 h 1236446"/>
              <a:gd name="connsiteX345" fmla="*/ 4618391 w 5710521"/>
              <a:gd name="connsiteY345" fmla="*/ 570081 h 1236446"/>
              <a:gd name="connsiteX346" fmla="*/ 4612804 w 5710521"/>
              <a:gd name="connsiteY346" fmla="*/ 593113 h 1236446"/>
              <a:gd name="connsiteX347" fmla="*/ 4623376 w 5710521"/>
              <a:gd name="connsiteY347" fmla="*/ 608645 h 1236446"/>
              <a:gd name="connsiteX348" fmla="*/ 4659391 w 5710521"/>
              <a:gd name="connsiteY348" fmla="*/ 613620 h 1236446"/>
              <a:gd name="connsiteX349" fmla="*/ 4659391 w 5710521"/>
              <a:gd name="connsiteY349" fmla="*/ 626038 h 1236446"/>
              <a:gd name="connsiteX350" fmla="*/ 4533900 w 5710521"/>
              <a:gd name="connsiteY350" fmla="*/ 626038 h 1236446"/>
              <a:gd name="connsiteX351" fmla="*/ 4533900 w 5710521"/>
              <a:gd name="connsiteY351" fmla="*/ 613620 h 1236446"/>
              <a:gd name="connsiteX352" fmla="*/ 4570247 w 5710521"/>
              <a:gd name="connsiteY352" fmla="*/ 602721 h 1236446"/>
              <a:gd name="connsiteX353" fmla="*/ 4592305 w 5710521"/>
              <a:gd name="connsiteY353" fmla="*/ 570081 h 1236446"/>
              <a:gd name="connsiteX354" fmla="*/ 4711606 w 5710521"/>
              <a:gd name="connsiteY354" fmla="*/ 260029 h 1236446"/>
              <a:gd name="connsiteX355" fmla="*/ 4714098 w 5710521"/>
              <a:gd name="connsiteY355" fmla="*/ 245731 h 1236446"/>
              <a:gd name="connsiteX356" fmla="*/ 4706954 w 5710521"/>
              <a:gd name="connsiteY356" fmla="*/ 232686 h 1236446"/>
              <a:gd name="connsiteX357" fmla="*/ 4681801 w 5710521"/>
              <a:gd name="connsiteY357" fmla="*/ 228338 h 1236446"/>
              <a:gd name="connsiteX358" fmla="*/ 3289300 w 5710521"/>
              <a:gd name="connsiteY358" fmla="*/ 215901 h 1236446"/>
              <a:gd name="connsiteX359" fmla="*/ 3366896 w 5710521"/>
              <a:gd name="connsiteY359" fmla="*/ 215901 h 1236446"/>
              <a:gd name="connsiteX360" fmla="*/ 3636651 w 5710521"/>
              <a:gd name="connsiteY360" fmla="*/ 563257 h 1236446"/>
              <a:gd name="connsiteX361" fmla="*/ 3636651 w 5710521"/>
              <a:gd name="connsiteY361" fmla="*/ 275560 h 1236446"/>
              <a:gd name="connsiteX362" fmla="*/ 3630415 w 5710521"/>
              <a:gd name="connsiteY362" fmla="*/ 239844 h 1236446"/>
              <a:gd name="connsiteX363" fmla="*/ 3605602 w 5710521"/>
              <a:gd name="connsiteY363" fmla="*/ 228357 h 1236446"/>
              <a:gd name="connsiteX364" fmla="*/ 3605602 w 5710521"/>
              <a:gd name="connsiteY364" fmla="*/ 215901 h 1236446"/>
              <a:gd name="connsiteX365" fmla="*/ 3692589 w 5710521"/>
              <a:gd name="connsiteY365" fmla="*/ 215901 h 1236446"/>
              <a:gd name="connsiteX366" fmla="*/ 3692589 w 5710521"/>
              <a:gd name="connsiteY366" fmla="*/ 228357 h 1236446"/>
              <a:gd name="connsiteX367" fmla="*/ 3667719 w 5710521"/>
              <a:gd name="connsiteY367" fmla="*/ 239844 h 1236446"/>
              <a:gd name="connsiteX368" fmla="*/ 3661502 w 5710521"/>
              <a:gd name="connsiteY368" fmla="*/ 275560 h 1236446"/>
              <a:gd name="connsiteX369" fmla="*/ 3661502 w 5710521"/>
              <a:gd name="connsiteY369" fmla="*/ 626030 h 1236446"/>
              <a:gd name="connsiteX370" fmla="*/ 3614974 w 5710521"/>
              <a:gd name="connsiteY370" fmla="*/ 626030 h 1236446"/>
              <a:gd name="connsiteX371" fmla="*/ 3345219 w 5710521"/>
              <a:gd name="connsiteY371" fmla="*/ 278673 h 1236446"/>
              <a:gd name="connsiteX372" fmla="*/ 3345219 w 5710521"/>
              <a:gd name="connsiteY372" fmla="*/ 566371 h 1236446"/>
              <a:gd name="connsiteX373" fmla="*/ 3351455 w 5710521"/>
              <a:gd name="connsiteY373" fmla="*/ 602087 h 1236446"/>
              <a:gd name="connsiteX374" fmla="*/ 3376306 w 5710521"/>
              <a:gd name="connsiteY374" fmla="*/ 613612 h 1236446"/>
              <a:gd name="connsiteX375" fmla="*/ 3376306 w 5710521"/>
              <a:gd name="connsiteY375" fmla="*/ 626030 h 1236446"/>
              <a:gd name="connsiteX376" fmla="*/ 3289300 w 5710521"/>
              <a:gd name="connsiteY376" fmla="*/ 626030 h 1236446"/>
              <a:gd name="connsiteX377" fmla="*/ 3289300 w 5710521"/>
              <a:gd name="connsiteY377" fmla="*/ 613612 h 1236446"/>
              <a:gd name="connsiteX378" fmla="*/ 3314151 w 5710521"/>
              <a:gd name="connsiteY378" fmla="*/ 602087 h 1236446"/>
              <a:gd name="connsiteX379" fmla="*/ 3320368 w 5710521"/>
              <a:gd name="connsiteY379" fmla="*/ 566371 h 1236446"/>
              <a:gd name="connsiteX380" fmla="*/ 3320368 w 5710521"/>
              <a:gd name="connsiteY380" fmla="*/ 275560 h 1236446"/>
              <a:gd name="connsiteX381" fmla="*/ 3314151 w 5710521"/>
              <a:gd name="connsiteY381" fmla="*/ 239844 h 1236446"/>
              <a:gd name="connsiteX382" fmla="*/ 3289300 w 5710521"/>
              <a:gd name="connsiteY382" fmla="*/ 228357 h 1236446"/>
              <a:gd name="connsiteX383" fmla="*/ 1651001 w 5710521"/>
              <a:gd name="connsiteY383" fmla="*/ 215901 h 1236446"/>
              <a:gd name="connsiteX384" fmla="*/ 1816276 w 5710521"/>
              <a:gd name="connsiteY384" fmla="*/ 215901 h 1236446"/>
              <a:gd name="connsiteX385" fmla="*/ 1906705 w 5710521"/>
              <a:gd name="connsiteY385" fmla="*/ 231452 h 1236446"/>
              <a:gd name="connsiteX386" fmla="*/ 1985298 w 5710521"/>
              <a:gd name="connsiteY386" fmla="*/ 292669 h 1236446"/>
              <a:gd name="connsiteX387" fmla="*/ 2018847 w 5710521"/>
              <a:gd name="connsiteY387" fmla="*/ 420988 h 1236446"/>
              <a:gd name="connsiteX388" fmla="*/ 1955802 w 5710521"/>
              <a:gd name="connsiteY388" fmla="*/ 582841 h 1236446"/>
              <a:gd name="connsiteX389" fmla="*/ 1816276 w 5710521"/>
              <a:gd name="connsiteY389" fmla="*/ 626038 h 1236446"/>
              <a:gd name="connsiteX390" fmla="*/ 1651001 w 5710521"/>
              <a:gd name="connsiteY390" fmla="*/ 626038 h 1236446"/>
              <a:gd name="connsiteX391" fmla="*/ 1651001 w 5710521"/>
              <a:gd name="connsiteY391" fmla="*/ 613601 h 1236446"/>
              <a:gd name="connsiteX392" fmla="*/ 1675864 w 5710521"/>
              <a:gd name="connsiteY392" fmla="*/ 602132 h 1236446"/>
              <a:gd name="connsiteX393" fmla="*/ 1682063 w 5710521"/>
              <a:gd name="connsiteY393" fmla="*/ 566378 h 1236446"/>
              <a:gd name="connsiteX394" fmla="*/ 1682063 w 5710521"/>
              <a:gd name="connsiteY394" fmla="*/ 275561 h 1236446"/>
              <a:gd name="connsiteX395" fmla="*/ 1675864 w 5710521"/>
              <a:gd name="connsiteY395" fmla="*/ 239845 h 1236446"/>
              <a:gd name="connsiteX396" fmla="*/ 1651001 w 5710521"/>
              <a:gd name="connsiteY396" fmla="*/ 228357 h 1236446"/>
              <a:gd name="connsiteX397" fmla="*/ 4976253 w 5710521"/>
              <a:gd name="connsiteY397" fmla="*/ 215900 h 1236446"/>
              <a:gd name="connsiteX398" fmla="*/ 5311787 w 5710521"/>
              <a:gd name="connsiteY398" fmla="*/ 215900 h 1236446"/>
              <a:gd name="connsiteX399" fmla="*/ 5313686 w 5710521"/>
              <a:gd name="connsiteY399" fmla="*/ 228336 h 1236446"/>
              <a:gd name="connsiteX400" fmla="*/ 5322372 w 5710521"/>
              <a:gd name="connsiteY400" fmla="*/ 302270 h 1236446"/>
              <a:gd name="connsiteX401" fmla="*/ 5310566 w 5710521"/>
              <a:gd name="connsiteY401" fmla="*/ 304130 h 1236446"/>
              <a:gd name="connsiteX402" fmla="*/ 5292534 w 5710521"/>
              <a:gd name="connsiteY402" fmla="*/ 254101 h 1236446"/>
              <a:gd name="connsiteX403" fmla="*/ 5255282 w 5710521"/>
              <a:gd name="connsiteY403" fmla="*/ 240753 h 1236446"/>
              <a:gd name="connsiteX404" fmla="*/ 5171976 w 5710521"/>
              <a:gd name="connsiteY404" fmla="*/ 240753 h 1236446"/>
              <a:gd name="connsiteX405" fmla="*/ 5171976 w 5710521"/>
              <a:gd name="connsiteY405" fmla="*/ 566353 h 1236446"/>
              <a:gd name="connsiteX406" fmla="*/ 5178217 w 5710521"/>
              <a:gd name="connsiteY406" fmla="*/ 602086 h 1236446"/>
              <a:gd name="connsiteX407" fmla="*/ 5203069 w 5710521"/>
              <a:gd name="connsiteY407" fmla="*/ 613573 h 1236446"/>
              <a:gd name="connsiteX408" fmla="*/ 5203069 w 5710521"/>
              <a:gd name="connsiteY408" fmla="*/ 626009 h 1236446"/>
              <a:gd name="connsiteX409" fmla="*/ 5085004 w 5710521"/>
              <a:gd name="connsiteY409" fmla="*/ 626009 h 1236446"/>
              <a:gd name="connsiteX410" fmla="*/ 5085004 w 5710521"/>
              <a:gd name="connsiteY410" fmla="*/ 613573 h 1236446"/>
              <a:gd name="connsiteX411" fmla="*/ 5109839 w 5710521"/>
              <a:gd name="connsiteY411" fmla="*/ 602086 h 1236446"/>
              <a:gd name="connsiteX412" fmla="*/ 5116081 w 5710521"/>
              <a:gd name="connsiteY412" fmla="*/ 566353 h 1236446"/>
              <a:gd name="connsiteX413" fmla="*/ 5116081 w 5710521"/>
              <a:gd name="connsiteY413" fmla="*/ 240753 h 1236446"/>
              <a:gd name="connsiteX414" fmla="*/ 5032791 w 5710521"/>
              <a:gd name="connsiteY414" fmla="*/ 240753 h 1236446"/>
              <a:gd name="connsiteX415" fmla="*/ 4995523 w 5710521"/>
              <a:gd name="connsiteY415" fmla="*/ 254101 h 1236446"/>
              <a:gd name="connsiteX416" fmla="*/ 4977491 w 5710521"/>
              <a:gd name="connsiteY416" fmla="*/ 304130 h 1236446"/>
              <a:gd name="connsiteX417" fmla="*/ 4965701 w 5710521"/>
              <a:gd name="connsiteY417" fmla="*/ 302270 h 1236446"/>
              <a:gd name="connsiteX418" fmla="*/ 4974387 w 5710521"/>
              <a:gd name="connsiteY418" fmla="*/ 228336 h 1236446"/>
              <a:gd name="connsiteX419" fmla="*/ 4176169 w 5710521"/>
              <a:gd name="connsiteY419" fmla="*/ 215900 h 1236446"/>
              <a:gd name="connsiteX420" fmla="*/ 4511688 w 5710521"/>
              <a:gd name="connsiteY420" fmla="*/ 215900 h 1236446"/>
              <a:gd name="connsiteX421" fmla="*/ 4513587 w 5710521"/>
              <a:gd name="connsiteY421" fmla="*/ 228336 h 1236446"/>
              <a:gd name="connsiteX422" fmla="*/ 4522272 w 5710521"/>
              <a:gd name="connsiteY422" fmla="*/ 302270 h 1236446"/>
              <a:gd name="connsiteX423" fmla="*/ 4510466 w 5710521"/>
              <a:gd name="connsiteY423" fmla="*/ 304130 h 1236446"/>
              <a:gd name="connsiteX424" fmla="*/ 4492434 w 5710521"/>
              <a:gd name="connsiteY424" fmla="*/ 254101 h 1236446"/>
              <a:gd name="connsiteX425" fmla="*/ 4455182 w 5710521"/>
              <a:gd name="connsiteY425" fmla="*/ 240753 h 1236446"/>
              <a:gd name="connsiteX426" fmla="*/ 4371876 w 5710521"/>
              <a:gd name="connsiteY426" fmla="*/ 240753 h 1236446"/>
              <a:gd name="connsiteX427" fmla="*/ 4371876 w 5710521"/>
              <a:gd name="connsiteY427" fmla="*/ 566353 h 1236446"/>
              <a:gd name="connsiteX428" fmla="*/ 4378118 w 5710521"/>
              <a:gd name="connsiteY428" fmla="*/ 602086 h 1236446"/>
              <a:gd name="connsiteX429" fmla="*/ 4402969 w 5710521"/>
              <a:gd name="connsiteY429" fmla="*/ 613573 h 1236446"/>
              <a:gd name="connsiteX430" fmla="*/ 4402969 w 5710521"/>
              <a:gd name="connsiteY430" fmla="*/ 626009 h 1236446"/>
              <a:gd name="connsiteX431" fmla="*/ 4284904 w 5710521"/>
              <a:gd name="connsiteY431" fmla="*/ 626009 h 1236446"/>
              <a:gd name="connsiteX432" fmla="*/ 4284904 w 5710521"/>
              <a:gd name="connsiteY432" fmla="*/ 613573 h 1236446"/>
              <a:gd name="connsiteX433" fmla="*/ 4309739 w 5710521"/>
              <a:gd name="connsiteY433" fmla="*/ 602086 h 1236446"/>
              <a:gd name="connsiteX434" fmla="*/ 4315981 w 5710521"/>
              <a:gd name="connsiteY434" fmla="*/ 566353 h 1236446"/>
              <a:gd name="connsiteX435" fmla="*/ 4315981 w 5710521"/>
              <a:gd name="connsiteY435" fmla="*/ 240753 h 1236446"/>
              <a:gd name="connsiteX436" fmla="*/ 4232692 w 5710521"/>
              <a:gd name="connsiteY436" fmla="*/ 240753 h 1236446"/>
              <a:gd name="connsiteX437" fmla="*/ 4195439 w 5710521"/>
              <a:gd name="connsiteY437" fmla="*/ 254101 h 1236446"/>
              <a:gd name="connsiteX438" fmla="*/ 4177391 w 5710521"/>
              <a:gd name="connsiteY438" fmla="*/ 304130 h 1236446"/>
              <a:gd name="connsiteX439" fmla="*/ 4165601 w 5710521"/>
              <a:gd name="connsiteY439" fmla="*/ 302270 h 1236446"/>
              <a:gd name="connsiteX440" fmla="*/ 4174287 w 5710521"/>
              <a:gd name="connsiteY440" fmla="*/ 228336 h 1236446"/>
              <a:gd name="connsiteX441" fmla="*/ 2540000 w 5710521"/>
              <a:gd name="connsiteY441" fmla="*/ 215900 h 1236446"/>
              <a:gd name="connsiteX442" fmla="*/ 2698445 w 5710521"/>
              <a:gd name="connsiteY442" fmla="*/ 215900 h 1236446"/>
              <a:gd name="connsiteX443" fmla="*/ 2698445 w 5710521"/>
              <a:gd name="connsiteY443" fmla="*/ 228336 h 1236446"/>
              <a:gd name="connsiteX444" fmla="*/ 2661167 w 5710521"/>
              <a:gd name="connsiteY444" fmla="*/ 233918 h 1236446"/>
              <a:gd name="connsiteX445" fmla="*/ 2650609 w 5710521"/>
              <a:gd name="connsiteY445" fmla="*/ 251310 h 1236446"/>
              <a:gd name="connsiteX446" fmla="*/ 2654954 w 5710521"/>
              <a:gd name="connsiteY446" fmla="*/ 272461 h 1236446"/>
              <a:gd name="connsiteX447" fmla="*/ 2758739 w 5710521"/>
              <a:gd name="connsiteY447" fmla="*/ 585623 h 1236446"/>
              <a:gd name="connsiteX448" fmla="*/ 2874305 w 5710521"/>
              <a:gd name="connsiteY448" fmla="*/ 215900 h 1236446"/>
              <a:gd name="connsiteX449" fmla="*/ 2932732 w 5710521"/>
              <a:gd name="connsiteY449" fmla="*/ 215900 h 1236446"/>
              <a:gd name="connsiteX450" fmla="*/ 3047687 w 5710521"/>
              <a:gd name="connsiteY450" fmla="*/ 585623 h 1236446"/>
              <a:gd name="connsiteX451" fmla="*/ 3152662 w 5710521"/>
              <a:gd name="connsiteY451" fmla="*/ 272461 h 1236446"/>
              <a:gd name="connsiteX452" fmla="*/ 3157652 w 5710521"/>
              <a:gd name="connsiteY452" fmla="*/ 250702 h 1236446"/>
              <a:gd name="connsiteX453" fmla="*/ 3146771 w 5710521"/>
              <a:gd name="connsiteY453" fmla="*/ 233918 h 1236446"/>
              <a:gd name="connsiteX454" fmla="*/ 3109783 w 5710521"/>
              <a:gd name="connsiteY454" fmla="*/ 228336 h 1236446"/>
              <a:gd name="connsiteX455" fmla="*/ 3109783 w 5710521"/>
              <a:gd name="connsiteY455" fmla="*/ 215900 h 1236446"/>
              <a:gd name="connsiteX456" fmla="*/ 3235329 w 5710521"/>
              <a:gd name="connsiteY456" fmla="*/ 215900 h 1236446"/>
              <a:gd name="connsiteX457" fmla="*/ 3235329 w 5710521"/>
              <a:gd name="connsiteY457" fmla="*/ 228336 h 1236446"/>
              <a:gd name="connsiteX458" fmla="*/ 3199951 w 5710521"/>
              <a:gd name="connsiteY458" fmla="*/ 239215 h 1236446"/>
              <a:gd name="connsiteX459" fmla="*/ 3178769 w 5710521"/>
              <a:gd name="connsiteY459" fmla="*/ 272461 h 1236446"/>
              <a:gd name="connsiteX460" fmla="*/ 3060080 w 5710521"/>
              <a:gd name="connsiteY460" fmla="*/ 626007 h 1236446"/>
              <a:gd name="connsiteX461" fmla="*/ 3001685 w 5710521"/>
              <a:gd name="connsiteY461" fmla="*/ 626007 h 1236446"/>
              <a:gd name="connsiteX462" fmla="*/ 2887375 w 5710521"/>
              <a:gd name="connsiteY462" fmla="*/ 256892 h 1236446"/>
              <a:gd name="connsiteX463" fmla="*/ 2772388 w 5710521"/>
              <a:gd name="connsiteY463" fmla="*/ 626007 h 1236446"/>
              <a:gd name="connsiteX464" fmla="*/ 2713993 w 5710521"/>
              <a:gd name="connsiteY464" fmla="*/ 626007 h 1236446"/>
              <a:gd name="connsiteX465" fmla="*/ 2595916 w 5710521"/>
              <a:gd name="connsiteY465" fmla="*/ 272461 h 1236446"/>
              <a:gd name="connsiteX466" fmla="*/ 2575410 w 5710521"/>
              <a:gd name="connsiteY466" fmla="*/ 239500 h 1236446"/>
              <a:gd name="connsiteX467" fmla="*/ 2540000 w 5710521"/>
              <a:gd name="connsiteY467" fmla="*/ 228336 h 1236446"/>
              <a:gd name="connsiteX468" fmla="*/ 3936664 w 5710521"/>
              <a:gd name="connsiteY468" fmla="*/ 203201 h 1236446"/>
              <a:gd name="connsiteX469" fmla="*/ 4080172 w 5710521"/>
              <a:gd name="connsiteY469" fmla="*/ 229786 h 1236446"/>
              <a:gd name="connsiteX470" fmla="*/ 4070159 w 5710521"/>
              <a:gd name="connsiteY470" fmla="*/ 300366 h 1236446"/>
              <a:gd name="connsiteX471" fmla="*/ 4057882 w 5710521"/>
              <a:gd name="connsiteY471" fmla="*/ 302244 h 1236446"/>
              <a:gd name="connsiteX472" fmla="*/ 3936041 w 5710521"/>
              <a:gd name="connsiteY472" fmla="*/ 228045 h 1236446"/>
              <a:gd name="connsiteX473" fmla="*/ 3860239 w 5710521"/>
              <a:gd name="connsiteY473" fmla="*/ 246394 h 1236446"/>
              <a:gd name="connsiteX474" fmla="*/ 3834743 w 5710521"/>
              <a:gd name="connsiteY474" fmla="*/ 298899 h 1236446"/>
              <a:gd name="connsiteX475" fmla="*/ 3848418 w 5710521"/>
              <a:gd name="connsiteY475" fmla="*/ 335245 h 1236446"/>
              <a:gd name="connsiteX476" fmla="*/ 3882923 w 5710521"/>
              <a:gd name="connsiteY476" fmla="*/ 358857 h 1236446"/>
              <a:gd name="connsiteX477" fmla="*/ 3937895 w 5710521"/>
              <a:gd name="connsiteY477" fmla="*/ 378419 h 1236446"/>
              <a:gd name="connsiteX478" fmla="*/ 4029257 w 5710521"/>
              <a:gd name="connsiteY478" fmla="*/ 410736 h 1236446"/>
              <a:gd name="connsiteX479" fmla="*/ 4079898 w 5710521"/>
              <a:gd name="connsiteY479" fmla="*/ 447395 h 1236446"/>
              <a:gd name="connsiteX480" fmla="*/ 4100091 w 5710521"/>
              <a:gd name="connsiteY480" fmla="*/ 510150 h 1236446"/>
              <a:gd name="connsiteX481" fmla="*/ 4056302 w 5710521"/>
              <a:gd name="connsiteY481" fmla="*/ 599334 h 1236446"/>
              <a:gd name="connsiteX482" fmla="*/ 3935996 w 5710521"/>
              <a:gd name="connsiteY482" fmla="*/ 625743 h 1236446"/>
              <a:gd name="connsiteX483" fmla="*/ 3771901 w 5710521"/>
              <a:gd name="connsiteY483" fmla="*/ 592174 h 1236446"/>
              <a:gd name="connsiteX484" fmla="*/ 3787778 w 5710521"/>
              <a:gd name="connsiteY484" fmla="*/ 521222 h 1236446"/>
              <a:gd name="connsiteX485" fmla="*/ 3800070 w 5710521"/>
              <a:gd name="connsiteY485" fmla="*/ 519364 h 1236446"/>
              <a:gd name="connsiteX486" fmla="*/ 3926363 w 5710521"/>
              <a:gd name="connsiteY486" fmla="*/ 600879 h 1236446"/>
              <a:gd name="connsiteX487" fmla="*/ 4044147 w 5710521"/>
              <a:gd name="connsiteY487" fmla="*/ 521966 h 1236446"/>
              <a:gd name="connsiteX488" fmla="*/ 4031430 w 5710521"/>
              <a:gd name="connsiteY488" fmla="*/ 482822 h 1236446"/>
              <a:gd name="connsiteX489" fmla="*/ 3997243 w 5710521"/>
              <a:gd name="connsiteY489" fmla="*/ 457333 h 1236446"/>
              <a:gd name="connsiteX490" fmla="*/ 3937895 w 5710521"/>
              <a:gd name="connsiteY490" fmla="*/ 435579 h 1236446"/>
              <a:gd name="connsiteX491" fmla="*/ 3919890 w 5710521"/>
              <a:gd name="connsiteY491" fmla="*/ 429985 h 1236446"/>
              <a:gd name="connsiteX492" fmla="*/ 3842841 w 5710521"/>
              <a:gd name="connsiteY492" fmla="*/ 402363 h 1236446"/>
              <a:gd name="connsiteX493" fmla="*/ 3797168 w 5710521"/>
              <a:gd name="connsiteY493" fmla="*/ 368481 h 1236446"/>
              <a:gd name="connsiteX494" fmla="*/ 3778844 w 5710521"/>
              <a:gd name="connsiteY494" fmla="*/ 311947 h 1236446"/>
              <a:gd name="connsiteX495" fmla="*/ 3823864 w 5710521"/>
              <a:gd name="connsiteY495" fmla="*/ 230236 h 1236446"/>
              <a:gd name="connsiteX496" fmla="*/ 3936664 w 5710521"/>
              <a:gd name="connsiteY496" fmla="*/ 203201 h 1236446"/>
              <a:gd name="connsiteX497" fmla="*/ 2316621 w 5710521"/>
              <a:gd name="connsiteY497" fmla="*/ 203200 h 1236446"/>
              <a:gd name="connsiteX498" fmla="*/ 2420109 w 5710521"/>
              <a:gd name="connsiteY498" fmla="*/ 230528 h 1236446"/>
              <a:gd name="connsiteX499" fmla="*/ 2488436 w 5710521"/>
              <a:gd name="connsiteY499" fmla="*/ 305724 h 1236446"/>
              <a:gd name="connsiteX500" fmla="*/ 2512378 w 5710521"/>
              <a:gd name="connsiteY500" fmla="*/ 414448 h 1236446"/>
              <a:gd name="connsiteX501" fmla="*/ 2488436 w 5710521"/>
              <a:gd name="connsiteY501" fmla="*/ 523193 h 1236446"/>
              <a:gd name="connsiteX502" fmla="*/ 2420109 w 5710521"/>
              <a:gd name="connsiteY502" fmla="*/ 598388 h 1236446"/>
              <a:gd name="connsiteX503" fmla="*/ 2316621 w 5710521"/>
              <a:gd name="connsiteY503" fmla="*/ 625736 h 1236446"/>
              <a:gd name="connsiteX504" fmla="*/ 2213188 w 5710521"/>
              <a:gd name="connsiteY504" fmla="*/ 598388 h 1236446"/>
              <a:gd name="connsiteX505" fmla="*/ 2144806 w 5710521"/>
              <a:gd name="connsiteY505" fmla="*/ 523193 h 1236446"/>
              <a:gd name="connsiteX506" fmla="*/ 2120901 w 5710521"/>
              <a:gd name="connsiteY506" fmla="*/ 414448 h 1236446"/>
              <a:gd name="connsiteX507" fmla="*/ 2144806 w 5710521"/>
              <a:gd name="connsiteY507" fmla="*/ 305724 h 1236446"/>
              <a:gd name="connsiteX508" fmla="*/ 2213188 w 5710521"/>
              <a:gd name="connsiteY508" fmla="*/ 230528 h 1236446"/>
              <a:gd name="connsiteX509" fmla="*/ 2316621 w 5710521"/>
              <a:gd name="connsiteY509" fmla="*/ 203200 h 1236446"/>
              <a:gd name="connsiteX510" fmla="*/ 1094024 w 5710521"/>
              <a:gd name="connsiteY510" fmla="*/ 165101 h 1236446"/>
              <a:gd name="connsiteX511" fmla="*/ 1094024 w 5710521"/>
              <a:gd name="connsiteY511" fmla="*/ 341715 h 1236446"/>
              <a:gd name="connsiteX512" fmla="*/ 927100 w 5710521"/>
              <a:gd name="connsiteY512" fmla="*/ 341715 h 1236446"/>
              <a:gd name="connsiteX513" fmla="*/ 1052293 w 5710521"/>
              <a:gd name="connsiteY513" fmla="*/ 304307 h 1236446"/>
              <a:gd name="connsiteX514" fmla="*/ 1052293 w 5710521"/>
              <a:gd name="connsiteY514" fmla="*/ 189165 h 1236446"/>
              <a:gd name="connsiteX515" fmla="*/ 736600 w 5710521"/>
              <a:gd name="connsiteY515" fmla="*/ 165101 h 1236446"/>
              <a:gd name="connsiteX516" fmla="*/ 778331 w 5710521"/>
              <a:gd name="connsiteY516" fmla="*/ 189165 h 1236446"/>
              <a:gd name="connsiteX517" fmla="*/ 778331 w 5710521"/>
              <a:gd name="connsiteY517" fmla="*/ 304307 h 1236446"/>
              <a:gd name="connsiteX518" fmla="*/ 903524 w 5710521"/>
              <a:gd name="connsiteY518" fmla="*/ 341715 h 1236446"/>
              <a:gd name="connsiteX519" fmla="*/ 736600 w 5710521"/>
              <a:gd name="connsiteY519" fmla="*/ 341715 h 1236446"/>
              <a:gd name="connsiteX520" fmla="*/ 1024469 w 5710521"/>
              <a:gd name="connsiteY520" fmla="*/ 139701 h 1236446"/>
              <a:gd name="connsiteX521" fmla="*/ 1024469 w 5710521"/>
              <a:gd name="connsiteY521" fmla="*/ 283742 h 1236446"/>
              <a:gd name="connsiteX522" fmla="*/ 927101 w 5710521"/>
              <a:gd name="connsiteY522" fmla="*/ 338150 h 1236446"/>
              <a:gd name="connsiteX523" fmla="*/ 927101 w 5710521"/>
              <a:gd name="connsiteY523" fmla="*/ 214707 h 1236446"/>
              <a:gd name="connsiteX524" fmla="*/ 943919 w 5710521"/>
              <a:gd name="connsiteY524" fmla="*/ 185721 h 1236446"/>
              <a:gd name="connsiteX525" fmla="*/ 812800 w 5710521"/>
              <a:gd name="connsiteY525" fmla="*/ 139701 h 1236446"/>
              <a:gd name="connsiteX526" fmla="*/ 893351 w 5710521"/>
              <a:gd name="connsiteY526" fmla="*/ 185721 h 1236446"/>
              <a:gd name="connsiteX527" fmla="*/ 910170 w 5710521"/>
              <a:gd name="connsiteY527" fmla="*/ 214707 h 1236446"/>
              <a:gd name="connsiteX528" fmla="*/ 910170 w 5710521"/>
              <a:gd name="connsiteY528" fmla="*/ 338150 h 1236446"/>
              <a:gd name="connsiteX529" fmla="*/ 812800 w 5710521"/>
              <a:gd name="connsiteY529" fmla="*/ 283742 h 1236446"/>
              <a:gd name="connsiteX530" fmla="*/ 345298 w 5710521"/>
              <a:gd name="connsiteY530" fmla="*/ 114299 h 1236446"/>
              <a:gd name="connsiteX531" fmla="*/ 378546 w 5710521"/>
              <a:gd name="connsiteY531" fmla="*/ 118252 h 1236446"/>
              <a:gd name="connsiteX532" fmla="*/ 437833 w 5710521"/>
              <a:gd name="connsiteY532" fmla="*/ 139833 h 1236446"/>
              <a:gd name="connsiteX533" fmla="*/ 468198 w 5710521"/>
              <a:gd name="connsiteY533" fmla="*/ 149484 h 1236446"/>
              <a:gd name="connsiteX534" fmla="*/ 478160 w 5710521"/>
              <a:gd name="connsiteY534" fmla="*/ 170496 h 1236446"/>
              <a:gd name="connsiteX535" fmla="*/ 447519 w 5710521"/>
              <a:gd name="connsiteY535" fmla="*/ 198765 h 1236446"/>
              <a:gd name="connsiteX536" fmla="*/ 381893 w 5710521"/>
              <a:gd name="connsiteY536" fmla="*/ 202640 h 1236446"/>
              <a:gd name="connsiteX537" fmla="*/ 337634 w 5710521"/>
              <a:gd name="connsiteY537" fmla="*/ 190101 h 1236446"/>
              <a:gd name="connsiteX538" fmla="*/ 340179 w 5710521"/>
              <a:gd name="connsiteY538" fmla="*/ 225020 h 1236446"/>
              <a:gd name="connsiteX539" fmla="*/ 422323 w 5710521"/>
              <a:gd name="connsiteY539" fmla="*/ 309180 h 1236446"/>
              <a:gd name="connsiteX540" fmla="*/ 459750 w 5710521"/>
              <a:gd name="connsiteY540" fmla="*/ 446877 h 1236446"/>
              <a:gd name="connsiteX541" fmla="*/ 393104 w 5710521"/>
              <a:gd name="connsiteY541" fmla="*/ 496309 h 1236446"/>
              <a:gd name="connsiteX542" fmla="*/ 393104 w 5710521"/>
              <a:gd name="connsiteY542" fmla="*/ 422104 h 1236446"/>
              <a:gd name="connsiteX543" fmla="*/ 384816 w 5710521"/>
              <a:gd name="connsiteY543" fmla="*/ 364692 h 1236446"/>
              <a:gd name="connsiteX544" fmla="*/ 382237 w 5710521"/>
              <a:gd name="connsiteY544" fmla="*/ 361804 h 1236446"/>
              <a:gd name="connsiteX545" fmla="*/ 380953 w 5710521"/>
              <a:gd name="connsiteY545" fmla="*/ 360550 h 1236446"/>
              <a:gd name="connsiteX546" fmla="*/ 377789 w 5710521"/>
              <a:gd name="connsiteY546" fmla="*/ 357321 h 1236446"/>
              <a:gd name="connsiteX547" fmla="*/ 377801 w 5710521"/>
              <a:gd name="connsiteY547" fmla="*/ 357397 h 1236446"/>
              <a:gd name="connsiteX548" fmla="*/ 331284 w 5710521"/>
              <a:gd name="connsiteY548" fmla="*/ 310852 h 1236446"/>
              <a:gd name="connsiteX549" fmla="*/ 331284 w 5710521"/>
              <a:gd name="connsiteY549" fmla="*/ 385020 h 1236446"/>
              <a:gd name="connsiteX550" fmla="*/ 339377 w 5710521"/>
              <a:gd name="connsiteY550" fmla="*/ 442241 h 1236446"/>
              <a:gd name="connsiteX551" fmla="*/ 342139 w 5710521"/>
              <a:gd name="connsiteY551" fmla="*/ 445357 h 1236446"/>
              <a:gd name="connsiteX552" fmla="*/ 393092 w 5710521"/>
              <a:gd name="connsiteY552" fmla="*/ 496309 h 1236446"/>
              <a:gd name="connsiteX553" fmla="*/ 393104 w 5710521"/>
              <a:gd name="connsiteY553" fmla="*/ 496309 h 1236446"/>
              <a:gd name="connsiteX554" fmla="*/ 422323 w 5710521"/>
              <a:gd name="connsiteY554" fmla="*/ 525566 h 1236446"/>
              <a:gd name="connsiteX555" fmla="*/ 459761 w 5710521"/>
              <a:gd name="connsiteY555" fmla="*/ 663263 h 1236446"/>
              <a:gd name="connsiteX556" fmla="*/ 393104 w 5710521"/>
              <a:gd name="connsiteY556" fmla="*/ 712695 h 1236446"/>
              <a:gd name="connsiteX557" fmla="*/ 422323 w 5710521"/>
              <a:gd name="connsiteY557" fmla="*/ 741914 h 1236446"/>
              <a:gd name="connsiteX558" fmla="*/ 454924 w 5710521"/>
              <a:gd name="connsiteY558" fmla="*/ 820603 h 1236446"/>
              <a:gd name="connsiteX559" fmla="*/ 393092 w 5710521"/>
              <a:gd name="connsiteY559" fmla="*/ 929081 h 1236446"/>
              <a:gd name="connsiteX560" fmla="*/ 383383 w 5710521"/>
              <a:gd name="connsiteY560" fmla="*/ 795716 h 1236446"/>
              <a:gd name="connsiteX561" fmla="*/ 302041 w 5710521"/>
              <a:gd name="connsiteY561" fmla="*/ 714367 h 1236446"/>
              <a:gd name="connsiteX562" fmla="*/ 264615 w 5710521"/>
              <a:gd name="connsiteY562" fmla="*/ 576670 h 1236446"/>
              <a:gd name="connsiteX563" fmla="*/ 331272 w 5710521"/>
              <a:gd name="connsiteY563" fmla="*/ 527238 h 1236446"/>
              <a:gd name="connsiteX564" fmla="*/ 331272 w 5710521"/>
              <a:gd name="connsiteY564" fmla="*/ 601444 h 1236446"/>
              <a:gd name="connsiteX565" fmla="*/ 339560 w 5710521"/>
              <a:gd name="connsiteY565" fmla="*/ 658855 h 1236446"/>
              <a:gd name="connsiteX566" fmla="*/ 342139 w 5710521"/>
              <a:gd name="connsiteY566" fmla="*/ 661743 h 1236446"/>
              <a:gd name="connsiteX567" fmla="*/ 343434 w 5710521"/>
              <a:gd name="connsiteY567" fmla="*/ 663035 h 1236446"/>
              <a:gd name="connsiteX568" fmla="*/ 346587 w 5710521"/>
              <a:gd name="connsiteY568" fmla="*/ 666226 h 1236446"/>
              <a:gd name="connsiteX569" fmla="*/ 346575 w 5710521"/>
              <a:gd name="connsiteY569" fmla="*/ 666188 h 1236446"/>
              <a:gd name="connsiteX570" fmla="*/ 393092 w 5710521"/>
              <a:gd name="connsiteY570" fmla="*/ 712695 h 1236446"/>
              <a:gd name="connsiteX571" fmla="*/ 393092 w 5710521"/>
              <a:gd name="connsiteY571" fmla="*/ 638527 h 1236446"/>
              <a:gd name="connsiteX572" fmla="*/ 384999 w 5710521"/>
              <a:gd name="connsiteY572" fmla="*/ 581306 h 1236446"/>
              <a:gd name="connsiteX573" fmla="*/ 382237 w 5710521"/>
              <a:gd name="connsiteY573" fmla="*/ 578190 h 1236446"/>
              <a:gd name="connsiteX574" fmla="*/ 331284 w 5710521"/>
              <a:gd name="connsiteY574" fmla="*/ 527238 h 1236446"/>
              <a:gd name="connsiteX575" fmla="*/ 302041 w 5710521"/>
              <a:gd name="connsiteY575" fmla="*/ 498019 h 1236446"/>
              <a:gd name="connsiteX576" fmla="*/ 264615 w 5710521"/>
              <a:gd name="connsiteY576" fmla="*/ 360322 h 1236446"/>
              <a:gd name="connsiteX577" fmla="*/ 331272 w 5710521"/>
              <a:gd name="connsiteY577" fmla="*/ 310852 h 1236446"/>
              <a:gd name="connsiteX578" fmla="*/ 302053 w 5710521"/>
              <a:gd name="connsiteY578" fmla="*/ 281633 h 1236446"/>
              <a:gd name="connsiteX579" fmla="*/ 254000 w 5710521"/>
              <a:gd name="connsiteY579" fmla="*/ 191203 h 1236446"/>
              <a:gd name="connsiteX580" fmla="*/ 345298 w 5710521"/>
              <a:gd name="connsiteY580" fmla="*/ 114299 h 1236446"/>
              <a:gd name="connsiteX581" fmla="*/ 641407 w 5710521"/>
              <a:gd name="connsiteY581" fmla="*/ 46367 h 1236446"/>
              <a:gd name="connsiteX582" fmla="*/ 641407 w 5710521"/>
              <a:gd name="connsiteY582" fmla="*/ 424971 h 1236446"/>
              <a:gd name="connsiteX583" fmla="*/ 1151956 w 5710521"/>
              <a:gd name="connsiteY583" fmla="*/ 424971 h 1236446"/>
              <a:gd name="connsiteX584" fmla="*/ 1190080 w 5710521"/>
              <a:gd name="connsiteY584" fmla="*/ 92733 h 1236446"/>
              <a:gd name="connsiteX585" fmla="*/ 1190080 w 5710521"/>
              <a:gd name="connsiteY585" fmla="*/ 46367 h 1236446"/>
              <a:gd name="connsiteX586" fmla="*/ 46367 w 5710521"/>
              <a:gd name="connsiteY586" fmla="*/ 46367 h 1236446"/>
              <a:gd name="connsiteX587" fmla="*/ 46367 w 5710521"/>
              <a:gd name="connsiteY587" fmla="*/ 92733 h 1236446"/>
              <a:gd name="connsiteX588" fmla="*/ 138699 w 5710521"/>
              <a:gd name="connsiteY588" fmla="*/ 597444 h 1236446"/>
              <a:gd name="connsiteX589" fmla="*/ 341969 w 5710521"/>
              <a:gd name="connsiteY589" fmla="*/ 938840 h 1236446"/>
              <a:gd name="connsiteX590" fmla="*/ 595040 w 5710521"/>
              <a:gd name="connsiteY590" fmla="*/ 1168270 h 1236446"/>
              <a:gd name="connsiteX591" fmla="*/ 595040 w 5710521"/>
              <a:gd name="connsiteY591" fmla="*/ 46367 h 1236446"/>
              <a:gd name="connsiteX592" fmla="*/ 0 w 5710521"/>
              <a:gd name="connsiteY592" fmla="*/ 0 h 1236446"/>
              <a:gd name="connsiteX593" fmla="*/ 1236447 w 5710521"/>
              <a:gd name="connsiteY593" fmla="*/ 0 h 1236446"/>
              <a:gd name="connsiteX594" fmla="*/ 1236447 w 5710521"/>
              <a:gd name="connsiteY594" fmla="*/ 92733 h 1236446"/>
              <a:gd name="connsiteX595" fmla="*/ 618223 w 5710521"/>
              <a:gd name="connsiteY595" fmla="*/ 1236446 h 1236446"/>
              <a:gd name="connsiteX596" fmla="*/ 0 w 5710521"/>
              <a:gd name="connsiteY596" fmla="*/ 92733 h 1236446"/>
              <a:gd name="connsiteX597" fmla="*/ 0 w 5710521"/>
              <a:gd name="connsiteY597" fmla="*/ 0 h 1236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</a:cxnLst>
            <a:rect l="l" t="t" r="r" b="b"/>
            <a:pathLst>
              <a:path w="5710521" h="1236446">
                <a:moveTo>
                  <a:pt x="2059931" y="924335"/>
                </a:moveTo>
                <a:lnTo>
                  <a:pt x="2038171" y="981014"/>
                </a:lnTo>
                <a:cubicBezTo>
                  <a:pt x="2038171" y="981014"/>
                  <a:pt x="2081447" y="981014"/>
                  <a:pt x="2081447" y="981014"/>
                </a:cubicBezTo>
                <a:close/>
                <a:moveTo>
                  <a:pt x="5049518" y="908304"/>
                </a:moveTo>
                <a:lnTo>
                  <a:pt x="5049518" y="959096"/>
                </a:lnTo>
                <a:cubicBezTo>
                  <a:pt x="5049518" y="959096"/>
                  <a:pt x="5076343" y="959096"/>
                  <a:pt x="5076343" y="959096"/>
                </a:cubicBezTo>
                <a:cubicBezTo>
                  <a:pt x="5098275" y="959096"/>
                  <a:pt x="5106610" y="946299"/>
                  <a:pt x="5106610" y="933502"/>
                </a:cubicBezTo>
                <a:cubicBezTo>
                  <a:pt x="5106610" y="920100"/>
                  <a:pt x="5097890" y="908304"/>
                  <a:pt x="5080389" y="908304"/>
                </a:cubicBezTo>
                <a:close/>
                <a:moveTo>
                  <a:pt x="5588001" y="889000"/>
                </a:moveTo>
                <a:lnTo>
                  <a:pt x="5610571" y="889000"/>
                </a:lnTo>
                <a:lnTo>
                  <a:pt x="5648955" y="964973"/>
                </a:lnTo>
                <a:lnTo>
                  <a:pt x="5687980" y="889000"/>
                </a:lnTo>
                <a:cubicBezTo>
                  <a:pt x="5687980" y="889000"/>
                  <a:pt x="5710521" y="889000"/>
                  <a:pt x="5710521" y="889000"/>
                </a:cubicBezTo>
                <a:lnTo>
                  <a:pt x="5659119" y="985086"/>
                </a:lnTo>
                <a:lnTo>
                  <a:pt x="5659119" y="1039124"/>
                </a:lnTo>
                <a:lnTo>
                  <a:pt x="5638801" y="1039124"/>
                </a:lnTo>
                <a:lnTo>
                  <a:pt x="5638801" y="985086"/>
                </a:lnTo>
                <a:close/>
                <a:moveTo>
                  <a:pt x="5435601" y="889000"/>
                </a:moveTo>
                <a:lnTo>
                  <a:pt x="5544903" y="889000"/>
                </a:lnTo>
                <a:lnTo>
                  <a:pt x="5544903" y="908697"/>
                </a:lnTo>
                <a:lnTo>
                  <a:pt x="5500398" y="908697"/>
                </a:lnTo>
                <a:lnTo>
                  <a:pt x="5500398" y="1039124"/>
                </a:lnTo>
                <a:lnTo>
                  <a:pt x="5480106" y="1039124"/>
                </a:lnTo>
                <a:lnTo>
                  <a:pt x="5480106" y="908697"/>
                </a:lnTo>
                <a:lnTo>
                  <a:pt x="5435601" y="908697"/>
                </a:lnTo>
                <a:cubicBezTo>
                  <a:pt x="5435601" y="908697"/>
                  <a:pt x="5435601" y="889000"/>
                  <a:pt x="5435601" y="889000"/>
                </a:cubicBezTo>
                <a:close/>
                <a:moveTo>
                  <a:pt x="5346700" y="889000"/>
                </a:moveTo>
                <a:lnTo>
                  <a:pt x="5367018" y="889000"/>
                </a:lnTo>
                <a:lnTo>
                  <a:pt x="5367018" y="1039124"/>
                </a:lnTo>
                <a:lnTo>
                  <a:pt x="5346700" y="1039124"/>
                </a:lnTo>
                <a:cubicBezTo>
                  <a:pt x="5346700" y="1039124"/>
                  <a:pt x="5346700" y="889000"/>
                  <a:pt x="5346700" y="889000"/>
                </a:cubicBezTo>
                <a:close/>
                <a:moveTo>
                  <a:pt x="5029201" y="889000"/>
                </a:moveTo>
                <a:lnTo>
                  <a:pt x="5080204" y="889000"/>
                </a:lnTo>
                <a:cubicBezTo>
                  <a:pt x="5112095" y="889000"/>
                  <a:pt x="5127345" y="911557"/>
                  <a:pt x="5127345" y="933710"/>
                </a:cubicBezTo>
                <a:cubicBezTo>
                  <a:pt x="5127345" y="952200"/>
                  <a:pt x="5115937" y="971295"/>
                  <a:pt x="5092400" y="976571"/>
                </a:cubicBezTo>
                <a:lnTo>
                  <a:pt x="5134241" y="1039146"/>
                </a:lnTo>
                <a:lnTo>
                  <a:pt x="5109250" y="1039146"/>
                </a:lnTo>
                <a:lnTo>
                  <a:pt x="5070254" y="978191"/>
                </a:lnTo>
                <a:lnTo>
                  <a:pt x="5049518" y="978191"/>
                </a:lnTo>
                <a:lnTo>
                  <a:pt x="5049518" y="1039146"/>
                </a:lnTo>
                <a:lnTo>
                  <a:pt x="5029201" y="1039146"/>
                </a:lnTo>
                <a:close/>
                <a:moveTo>
                  <a:pt x="4864100" y="889000"/>
                </a:moveTo>
                <a:lnTo>
                  <a:pt x="4957547" y="889000"/>
                </a:lnTo>
                <a:lnTo>
                  <a:pt x="4957547" y="908301"/>
                </a:lnTo>
                <a:lnTo>
                  <a:pt x="4884416" y="908301"/>
                </a:lnTo>
                <a:lnTo>
                  <a:pt x="4884416" y="953200"/>
                </a:lnTo>
                <a:lnTo>
                  <a:pt x="4952092" y="953200"/>
                </a:lnTo>
                <a:lnTo>
                  <a:pt x="4952092" y="972494"/>
                </a:lnTo>
                <a:lnTo>
                  <a:pt x="4884416" y="972494"/>
                </a:lnTo>
                <a:lnTo>
                  <a:pt x="4884416" y="1019818"/>
                </a:lnTo>
                <a:lnTo>
                  <a:pt x="4957547" y="1019818"/>
                </a:lnTo>
                <a:lnTo>
                  <a:pt x="4957547" y="1039126"/>
                </a:lnTo>
                <a:lnTo>
                  <a:pt x="4864100" y="1039126"/>
                </a:lnTo>
                <a:cubicBezTo>
                  <a:pt x="4864100" y="1039126"/>
                  <a:pt x="4864100" y="889000"/>
                  <a:pt x="4864100" y="889000"/>
                </a:cubicBezTo>
                <a:close/>
                <a:moveTo>
                  <a:pt x="4660901" y="889000"/>
                </a:moveTo>
                <a:lnTo>
                  <a:pt x="4684069" y="889000"/>
                </a:lnTo>
                <a:lnTo>
                  <a:pt x="4731598" y="1004180"/>
                </a:lnTo>
                <a:cubicBezTo>
                  <a:pt x="4731598" y="1004180"/>
                  <a:pt x="4778926" y="889000"/>
                  <a:pt x="4778926" y="889000"/>
                </a:cubicBezTo>
                <a:lnTo>
                  <a:pt x="4801074" y="889000"/>
                </a:lnTo>
                <a:lnTo>
                  <a:pt x="4737276" y="1039126"/>
                </a:lnTo>
                <a:lnTo>
                  <a:pt x="4725699" y="1039126"/>
                </a:lnTo>
                <a:close/>
                <a:moveTo>
                  <a:pt x="4572000" y="889000"/>
                </a:moveTo>
                <a:lnTo>
                  <a:pt x="4592318" y="889000"/>
                </a:lnTo>
                <a:lnTo>
                  <a:pt x="4592318" y="1039124"/>
                </a:lnTo>
                <a:lnTo>
                  <a:pt x="4572000" y="1039124"/>
                </a:lnTo>
                <a:cubicBezTo>
                  <a:pt x="4572000" y="1039124"/>
                  <a:pt x="4572000" y="889000"/>
                  <a:pt x="4572000" y="889000"/>
                </a:cubicBezTo>
                <a:close/>
                <a:moveTo>
                  <a:pt x="4381501" y="889000"/>
                </a:moveTo>
                <a:lnTo>
                  <a:pt x="4390642" y="889000"/>
                </a:lnTo>
                <a:lnTo>
                  <a:pt x="4482074" y="996055"/>
                </a:lnTo>
                <a:cubicBezTo>
                  <a:pt x="4482074" y="996055"/>
                  <a:pt x="4482074" y="889000"/>
                  <a:pt x="4482074" y="889000"/>
                </a:cubicBezTo>
                <a:lnTo>
                  <a:pt x="4502188" y="889000"/>
                </a:lnTo>
                <a:lnTo>
                  <a:pt x="4502188" y="1039126"/>
                </a:lnTo>
                <a:lnTo>
                  <a:pt x="4491611" y="1039126"/>
                </a:lnTo>
                <a:lnTo>
                  <a:pt x="4401616" y="932696"/>
                </a:lnTo>
                <a:lnTo>
                  <a:pt x="4401616" y="1039126"/>
                </a:lnTo>
                <a:lnTo>
                  <a:pt x="4381501" y="1039126"/>
                </a:lnTo>
                <a:close/>
                <a:moveTo>
                  <a:pt x="4191001" y="889000"/>
                </a:moveTo>
                <a:lnTo>
                  <a:pt x="4211316" y="889000"/>
                </a:lnTo>
                <a:lnTo>
                  <a:pt x="4211316" y="984898"/>
                </a:lnTo>
                <a:cubicBezTo>
                  <a:pt x="4211316" y="1009082"/>
                  <a:pt x="4223913" y="1021856"/>
                  <a:pt x="4245458" y="1021856"/>
                </a:cubicBezTo>
                <a:cubicBezTo>
                  <a:pt x="4266977" y="1021856"/>
                  <a:pt x="4279383" y="1008247"/>
                  <a:pt x="4279383" y="984898"/>
                </a:cubicBezTo>
                <a:cubicBezTo>
                  <a:pt x="4279383" y="984898"/>
                  <a:pt x="4279383" y="889000"/>
                  <a:pt x="4279383" y="889000"/>
                </a:cubicBezTo>
                <a:lnTo>
                  <a:pt x="4299884" y="889000"/>
                </a:lnTo>
                <a:lnTo>
                  <a:pt x="4299884" y="988555"/>
                </a:lnTo>
                <a:cubicBezTo>
                  <a:pt x="4299884" y="1022068"/>
                  <a:pt x="4277553" y="1041781"/>
                  <a:pt x="4245458" y="1041781"/>
                </a:cubicBezTo>
                <a:cubicBezTo>
                  <a:pt x="4213539" y="1041781"/>
                  <a:pt x="4191001" y="1022068"/>
                  <a:pt x="4191001" y="988555"/>
                </a:cubicBezTo>
                <a:close/>
                <a:moveTo>
                  <a:pt x="3784600" y="889000"/>
                </a:moveTo>
                <a:lnTo>
                  <a:pt x="3878047" y="889000"/>
                </a:lnTo>
                <a:lnTo>
                  <a:pt x="3878047" y="908301"/>
                </a:lnTo>
                <a:lnTo>
                  <a:pt x="3804916" y="908301"/>
                </a:lnTo>
                <a:lnTo>
                  <a:pt x="3804916" y="953200"/>
                </a:lnTo>
                <a:lnTo>
                  <a:pt x="3872565" y="953200"/>
                </a:lnTo>
                <a:lnTo>
                  <a:pt x="3872565" y="972494"/>
                </a:lnTo>
                <a:lnTo>
                  <a:pt x="3804916" y="972494"/>
                </a:lnTo>
                <a:lnTo>
                  <a:pt x="3804916" y="1019818"/>
                </a:lnTo>
                <a:lnTo>
                  <a:pt x="3878047" y="1019818"/>
                </a:lnTo>
                <a:lnTo>
                  <a:pt x="3878047" y="1039126"/>
                </a:lnTo>
                <a:lnTo>
                  <a:pt x="3784600" y="1039126"/>
                </a:lnTo>
                <a:cubicBezTo>
                  <a:pt x="3784600" y="1039126"/>
                  <a:pt x="3784600" y="889000"/>
                  <a:pt x="3784600" y="889000"/>
                </a:cubicBezTo>
                <a:close/>
                <a:moveTo>
                  <a:pt x="3390901" y="889000"/>
                </a:moveTo>
                <a:lnTo>
                  <a:pt x="3400075" y="889000"/>
                </a:lnTo>
                <a:lnTo>
                  <a:pt x="3491476" y="996055"/>
                </a:lnTo>
                <a:cubicBezTo>
                  <a:pt x="3491476" y="996055"/>
                  <a:pt x="3491476" y="889000"/>
                  <a:pt x="3491476" y="889000"/>
                </a:cubicBezTo>
                <a:lnTo>
                  <a:pt x="3511591" y="889000"/>
                </a:lnTo>
                <a:lnTo>
                  <a:pt x="3511591" y="1039126"/>
                </a:lnTo>
                <a:lnTo>
                  <a:pt x="3501014" y="1039126"/>
                </a:lnTo>
                <a:lnTo>
                  <a:pt x="3411016" y="932696"/>
                </a:lnTo>
                <a:lnTo>
                  <a:pt x="3411016" y="1039126"/>
                </a:lnTo>
                <a:lnTo>
                  <a:pt x="3390901" y="1039126"/>
                </a:lnTo>
                <a:close/>
                <a:moveTo>
                  <a:pt x="3225801" y="889000"/>
                </a:moveTo>
                <a:lnTo>
                  <a:pt x="3319246" y="889000"/>
                </a:lnTo>
                <a:lnTo>
                  <a:pt x="3319246" y="908301"/>
                </a:lnTo>
                <a:lnTo>
                  <a:pt x="3246116" y="908301"/>
                </a:lnTo>
                <a:lnTo>
                  <a:pt x="3246116" y="953200"/>
                </a:lnTo>
                <a:lnTo>
                  <a:pt x="3313769" y="953200"/>
                </a:lnTo>
                <a:lnTo>
                  <a:pt x="3313769" y="972494"/>
                </a:lnTo>
                <a:lnTo>
                  <a:pt x="3246116" y="972494"/>
                </a:lnTo>
                <a:lnTo>
                  <a:pt x="3246116" y="1019818"/>
                </a:lnTo>
                <a:lnTo>
                  <a:pt x="3319246" y="1019818"/>
                </a:lnTo>
                <a:lnTo>
                  <a:pt x="3319246" y="1039126"/>
                </a:lnTo>
                <a:lnTo>
                  <a:pt x="3225801" y="1039126"/>
                </a:lnTo>
                <a:cubicBezTo>
                  <a:pt x="3225801" y="1039126"/>
                  <a:pt x="3225801" y="889000"/>
                  <a:pt x="3225801" y="889000"/>
                </a:cubicBezTo>
                <a:close/>
                <a:moveTo>
                  <a:pt x="3124200" y="889000"/>
                </a:moveTo>
                <a:lnTo>
                  <a:pt x="3144518" y="889000"/>
                </a:lnTo>
                <a:lnTo>
                  <a:pt x="3144518" y="1039124"/>
                </a:lnTo>
                <a:lnTo>
                  <a:pt x="3124200" y="1039124"/>
                </a:lnTo>
                <a:cubicBezTo>
                  <a:pt x="3124200" y="1039124"/>
                  <a:pt x="3124200" y="889000"/>
                  <a:pt x="3124200" y="889000"/>
                </a:cubicBezTo>
                <a:close/>
                <a:moveTo>
                  <a:pt x="2489201" y="889000"/>
                </a:moveTo>
                <a:lnTo>
                  <a:pt x="2509728" y="889000"/>
                </a:lnTo>
                <a:lnTo>
                  <a:pt x="2509728" y="952387"/>
                </a:lnTo>
                <a:lnTo>
                  <a:pt x="2585076" y="952387"/>
                </a:lnTo>
                <a:cubicBezTo>
                  <a:pt x="2585076" y="952387"/>
                  <a:pt x="2585076" y="889000"/>
                  <a:pt x="2585076" y="889000"/>
                </a:cubicBezTo>
                <a:lnTo>
                  <a:pt x="2605394" y="889000"/>
                </a:lnTo>
                <a:lnTo>
                  <a:pt x="2605394" y="1039126"/>
                </a:lnTo>
                <a:lnTo>
                  <a:pt x="2585076" y="1039126"/>
                </a:lnTo>
                <a:lnTo>
                  <a:pt x="2585076" y="971875"/>
                </a:lnTo>
                <a:lnTo>
                  <a:pt x="2509728" y="971875"/>
                </a:lnTo>
                <a:lnTo>
                  <a:pt x="2509728" y="1039126"/>
                </a:lnTo>
                <a:lnTo>
                  <a:pt x="2489201" y="1039126"/>
                </a:lnTo>
                <a:close/>
                <a:moveTo>
                  <a:pt x="2311400" y="889000"/>
                </a:moveTo>
                <a:lnTo>
                  <a:pt x="2420705" y="889000"/>
                </a:lnTo>
                <a:lnTo>
                  <a:pt x="2420705" y="908697"/>
                </a:lnTo>
                <a:lnTo>
                  <a:pt x="2376203" y="908697"/>
                </a:lnTo>
                <a:lnTo>
                  <a:pt x="2376203" y="1039124"/>
                </a:lnTo>
                <a:lnTo>
                  <a:pt x="2355906" y="1039124"/>
                </a:lnTo>
                <a:lnTo>
                  <a:pt x="2355906" y="908697"/>
                </a:lnTo>
                <a:lnTo>
                  <a:pt x="2311400" y="908697"/>
                </a:lnTo>
                <a:cubicBezTo>
                  <a:pt x="2311400" y="908697"/>
                  <a:pt x="2311400" y="889000"/>
                  <a:pt x="2311400" y="889000"/>
                </a:cubicBezTo>
                <a:close/>
                <a:moveTo>
                  <a:pt x="2184401" y="889000"/>
                </a:moveTo>
                <a:lnTo>
                  <a:pt x="2204716" y="889000"/>
                </a:lnTo>
                <a:cubicBezTo>
                  <a:pt x="2204716" y="889000"/>
                  <a:pt x="2204716" y="1019429"/>
                  <a:pt x="2204716" y="1019429"/>
                </a:cubicBezTo>
                <a:lnTo>
                  <a:pt x="2285368" y="1019429"/>
                </a:lnTo>
                <a:lnTo>
                  <a:pt x="2285368" y="1039126"/>
                </a:lnTo>
                <a:lnTo>
                  <a:pt x="2184401" y="1039126"/>
                </a:lnTo>
                <a:close/>
                <a:moveTo>
                  <a:pt x="2054627" y="889000"/>
                </a:moveTo>
                <a:cubicBezTo>
                  <a:pt x="2054627" y="889000"/>
                  <a:pt x="2065595" y="889000"/>
                  <a:pt x="2065595" y="889000"/>
                </a:cubicBezTo>
                <a:lnTo>
                  <a:pt x="2125743" y="1039124"/>
                </a:lnTo>
                <a:lnTo>
                  <a:pt x="2103592" y="1039124"/>
                </a:lnTo>
                <a:lnTo>
                  <a:pt x="2088345" y="1000106"/>
                </a:lnTo>
                <a:lnTo>
                  <a:pt x="2031274" y="1000106"/>
                </a:lnTo>
                <a:lnTo>
                  <a:pt x="2016044" y="1039124"/>
                </a:lnTo>
                <a:lnTo>
                  <a:pt x="1993900" y="1039124"/>
                </a:lnTo>
                <a:close/>
                <a:moveTo>
                  <a:pt x="1841501" y="889000"/>
                </a:moveTo>
                <a:lnTo>
                  <a:pt x="1934946" y="889000"/>
                </a:lnTo>
                <a:lnTo>
                  <a:pt x="1934946" y="908301"/>
                </a:lnTo>
                <a:lnTo>
                  <a:pt x="1861816" y="908301"/>
                </a:lnTo>
                <a:lnTo>
                  <a:pt x="1861816" y="953200"/>
                </a:lnTo>
                <a:lnTo>
                  <a:pt x="1929469" y="953200"/>
                </a:lnTo>
                <a:lnTo>
                  <a:pt x="1929469" y="972494"/>
                </a:lnTo>
                <a:lnTo>
                  <a:pt x="1861816" y="972494"/>
                </a:lnTo>
                <a:lnTo>
                  <a:pt x="1861816" y="1019818"/>
                </a:lnTo>
                <a:lnTo>
                  <a:pt x="1934946" y="1019818"/>
                </a:lnTo>
                <a:lnTo>
                  <a:pt x="1934946" y="1039126"/>
                </a:lnTo>
                <a:lnTo>
                  <a:pt x="1841501" y="1039126"/>
                </a:lnTo>
                <a:cubicBezTo>
                  <a:pt x="1841501" y="1039126"/>
                  <a:pt x="1841501" y="889000"/>
                  <a:pt x="1841501" y="889000"/>
                </a:cubicBezTo>
                <a:close/>
                <a:moveTo>
                  <a:pt x="1651001" y="889000"/>
                </a:moveTo>
                <a:lnTo>
                  <a:pt x="1671528" y="889000"/>
                </a:lnTo>
                <a:lnTo>
                  <a:pt x="1671528" y="952387"/>
                </a:lnTo>
                <a:lnTo>
                  <a:pt x="1746898" y="952387"/>
                </a:lnTo>
                <a:cubicBezTo>
                  <a:pt x="1746898" y="952387"/>
                  <a:pt x="1746898" y="889000"/>
                  <a:pt x="1746898" y="889000"/>
                </a:cubicBezTo>
                <a:lnTo>
                  <a:pt x="1767194" y="889000"/>
                </a:lnTo>
                <a:lnTo>
                  <a:pt x="1767194" y="1039126"/>
                </a:lnTo>
                <a:lnTo>
                  <a:pt x="1746898" y="1039126"/>
                </a:lnTo>
                <a:lnTo>
                  <a:pt x="1746898" y="971875"/>
                </a:lnTo>
                <a:lnTo>
                  <a:pt x="1671528" y="971875"/>
                </a:lnTo>
                <a:lnTo>
                  <a:pt x="1671528" y="1039126"/>
                </a:lnTo>
                <a:lnTo>
                  <a:pt x="1651001" y="1039126"/>
                </a:lnTo>
                <a:close/>
                <a:moveTo>
                  <a:pt x="5235039" y="876301"/>
                </a:moveTo>
                <a:cubicBezTo>
                  <a:pt x="5251278" y="876301"/>
                  <a:pt x="5267526" y="882596"/>
                  <a:pt x="5279119" y="898449"/>
                </a:cubicBezTo>
                <a:lnTo>
                  <a:pt x="5265493" y="911455"/>
                </a:lnTo>
                <a:cubicBezTo>
                  <a:pt x="5256764" y="899857"/>
                  <a:pt x="5244990" y="895394"/>
                  <a:pt x="5235249" y="895394"/>
                </a:cubicBezTo>
                <a:cubicBezTo>
                  <a:pt x="5222033" y="895394"/>
                  <a:pt x="5211457" y="903335"/>
                  <a:pt x="5211457" y="915717"/>
                </a:cubicBezTo>
                <a:cubicBezTo>
                  <a:pt x="5211457" y="924857"/>
                  <a:pt x="5217359" y="930937"/>
                  <a:pt x="5224254" y="935011"/>
                </a:cubicBezTo>
                <a:cubicBezTo>
                  <a:pt x="5232394" y="939898"/>
                  <a:pt x="5250266" y="947393"/>
                  <a:pt x="5260632" y="953508"/>
                </a:cubicBezTo>
                <a:cubicBezTo>
                  <a:pt x="5273614" y="961212"/>
                  <a:pt x="5282366" y="972178"/>
                  <a:pt x="5282366" y="988425"/>
                </a:cubicBezTo>
                <a:cubicBezTo>
                  <a:pt x="5282366" y="1014022"/>
                  <a:pt x="5261028" y="1031520"/>
                  <a:pt x="5232795" y="1031520"/>
                </a:cubicBezTo>
                <a:cubicBezTo>
                  <a:pt x="5212078" y="1031520"/>
                  <a:pt x="5191766" y="1021359"/>
                  <a:pt x="5181601" y="1000620"/>
                </a:cubicBezTo>
                <a:lnTo>
                  <a:pt x="5196622" y="988238"/>
                </a:lnTo>
                <a:cubicBezTo>
                  <a:pt x="5204973" y="1004910"/>
                  <a:pt x="5218557" y="1012218"/>
                  <a:pt x="5232585" y="1012218"/>
                </a:cubicBezTo>
                <a:cubicBezTo>
                  <a:pt x="5250266" y="1012218"/>
                  <a:pt x="5260216" y="1001432"/>
                  <a:pt x="5260216" y="989446"/>
                </a:cubicBezTo>
                <a:cubicBezTo>
                  <a:pt x="5260216" y="979285"/>
                  <a:pt x="5252902" y="973198"/>
                  <a:pt x="5244593" y="968527"/>
                </a:cubicBezTo>
                <a:cubicBezTo>
                  <a:pt x="5234619" y="963037"/>
                  <a:pt x="5222425" y="958991"/>
                  <a:pt x="5212269" y="952675"/>
                </a:cubicBezTo>
                <a:cubicBezTo>
                  <a:pt x="5199282" y="944367"/>
                  <a:pt x="5189723" y="933193"/>
                  <a:pt x="5189723" y="916917"/>
                </a:cubicBezTo>
                <a:cubicBezTo>
                  <a:pt x="5189723" y="894381"/>
                  <a:pt x="5207403" y="876301"/>
                  <a:pt x="5235039" y="876301"/>
                </a:cubicBezTo>
                <a:close/>
                <a:moveTo>
                  <a:pt x="3990438" y="876301"/>
                </a:moveTo>
                <a:cubicBezTo>
                  <a:pt x="4006686" y="876301"/>
                  <a:pt x="4022929" y="882596"/>
                  <a:pt x="4034521" y="898449"/>
                </a:cubicBezTo>
                <a:lnTo>
                  <a:pt x="4020890" y="911455"/>
                </a:lnTo>
                <a:cubicBezTo>
                  <a:pt x="4012167" y="899857"/>
                  <a:pt x="4000388" y="895394"/>
                  <a:pt x="3990624" y="895394"/>
                </a:cubicBezTo>
                <a:cubicBezTo>
                  <a:pt x="3977432" y="895394"/>
                  <a:pt x="3966857" y="903335"/>
                  <a:pt x="3966857" y="915717"/>
                </a:cubicBezTo>
                <a:cubicBezTo>
                  <a:pt x="3966857" y="924857"/>
                  <a:pt x="3972753" y="930937"/>
                  <a:pt x="3979652" y="935011"/>
                </a:cubicBezTo>
                <a:cubicBezTo>
                  <a:pt x="3987774" y="939898"/>
                  <a:pt x="4005664" y="947393"/>
                  <a:pt x="4016029" y="953508"/>
                </a:cubicBezTo>
                <a:cubicBezTo>
                  <a:pt x="4029012" y="961212"/>
                  <a:pt x="4037763" y="972178"/>
                  <a:pt x="4037763" y="988425"/>
                </a:cubicBezTo>
                <a:cubicBezTo>
                  <a:pt x="4037763" y="1014022"/>
                  <a:pt x="4016426" y="1031520"/>
                  <a:pt x="3988194" y="1031520"/>
                </a:cubicBezTo>
                <a:cubicBezTo>
                  <a:pt x="3967477" y="1031520"/>
                  <a:pt x="3947161" y="1021359"/>
                  <a:pt x="3937001" y="1000620"/>
                </a:cubicBezTo>
                <a:lnTo>
                  <a:pt x="3952022" y="988238"/>
                </a:lnTo>
                <a:cubicBezTo>
                  <a:pt x="3960354" y="1004910"/>
                  <a:pt x="3973957" y="1012218"/>
                  <a:pt x="3987984" y="1012218"/>
                </a:cubicBezTo>
                <a:cubicBezTo>
                  <a:pt x="4005664" y="1012218"/>
                  <a:pt x="4015614" y="1001432"/>
                  <a:pt x="4015614" y="989446"/>
                </a:cubicBezTo>
                <a:cubicBezTo>
                  <a:pt x="4015614" y="979285"/>
                  <a:pt x="4008300" y="973198"/>
                  <a:pt x="3999968" y="968527"/>
                </a:cubicBezTo>
                <a:cubicBezTo>
                  <a:pt x="3990018" y="963037"/>
                  <a:pt x="3977819" y="958991"/>
                  <a:pt x="3967668" y="952675"/>
                </a:cubicBezTo>
                <a:cubicBezTo>
                  <a:pt x="3954681" y="944367"/>
                  <a:pt x="3945123" y="933193"/>
                  <a:pt x="3945123" y="916917"/>
                </a:cubicBezTo>
                <a:cubicBezTo>
                  <a:pt x="3945123" y="894381"/>
                  <a:pt x="3962803" y="876301"/>
                  <a:pt x="3990438" y="876301"/>
                </a:cubicBezTo>
                <a:close/>
                <a:moveTo>
                  <a:pt x="3659206" y="876301"/>
                </a:moveTo>
                <a:cubicBezTo>
                  <a:pt x="3687254" y="876301"/>
                  <a:pt x="3711434" y="889928"/>
                  <a:pt x="3724028" y="909203"/>
                </a:cubicBezTo>
                <a:lnTo>
                  <a:pt x="3708985" y="921819"/>
                </a:lnTo>
                <a:cubicBezTo>
                  <a:pt x="3697596" y="906383"/>
                  <a:pt x="3680334" y="896014"/>
                  <a:pt x="3659617" y="896014"/>
                </a:cubicBezTo>
                <a:cubicBezTo>
                  <a:pt x="3627941" y="896014"/>
                  <a:pt x="3602343" y="920599"/>
                  <a:pt x="3602343" y="954728"/>
                </a:cubicBezTo>
                <a:cubicBezTo>
                  <a:pt x="3602343" y="988241"/>
                  <a:pt x="3627106" y="1011800"/>
                  <a:pt x="3659418" y="1011800"/>
                </a:cubicBezTo>
                <a:cubicBezTo>
                  <a:pt x="3680123" y="1011800"/>
                  <a:pt x="3698013" y="1001846"/>
                  <a:pt x="3709792" y="986411"/>
                </a:cubicBezTo>
                <a:lnTo>
                  <a:pt x="3724419" y="998811"/>
                </a:lnTo>
                <a:cubicBezTo>
                  <a:pt x="3711024" y="1017512"/>
                  <a:pt x="3687042" y="1031304"/>
                  <a:pt x="3658604" y="1031304"/>
                </a:cubicBezTo>
                <a:cubicBezTo>
                  <a:pt x="3616347" y="1031304"/>
                  <a:pt x="3581400" y="1000433"/>
                  <a:pt x="3581400" y="954520"/>
                </a:cubicBezTo>
                <a:cubicBezTo>
                  <a:pt x="3581400" y="908191"/>
                  <a:pt x="3617155" y="876301"/>
                  <a:pt x="3659206" y="876301"/>
                </a:cubicBezTo>
                <a:close/>
                <a:moveTo>
                  <a:pt x="2998805" y="876301"/>
                </a:moveTo>
                <a:cubicBezTo>
                  <a:pt x="3026852" y="876301"/>
                  <a:pt x="3051039" y="889928"/>
                  <a:pt x="3063626" y="909203"/>
                </a:cubicBezTo>
                <a:lnTo>
                  <a:pt x="3048589" y="921819"/>
                </a:lnTo>
                <a:cubicBezTo>
                  <a:pt x="3037194" y="906383"/>
                  <a:pt x="3019933" y="896014"/>
                  <a:pt x="2999215" y="896014"/>
                </a:cubicBezTo>
                <a:cubicBezTo>
                  <a:pt x="2967520" y="896014"/>
                  <a:pt x="2941923" y="920599"/>
                  <a:pt x="2941923" y="954728"/>
                </a:cubicBezTo>
                <a:cubicBezTo>
                  <a:pt x="2941923" y="988241"/>
                  <a:pt x="2966706" y="1011800"/>
                  <a:pt x="2999017" y="1011800"/>
                </a:cubicBezTo>
                <a:cubicBezTo>
                  <a:pt x="3019721" y="1011800"/>
                  <a:pt x="3037592" y="1001846"/>
                  <a:pt x="3049397" y="986411"/>
                </a:cubicBezTo>
                <a:lnTo>
                  <a:pt x="3064017" y="998811"/>
                </a:lnTo>
                <a:cubicBezTo>
                  <a:pt x="3050622" y="1017512"/>
                  <a:pt x="3026640" y="1031304"/>
                  <a:pt x="2998183" y="1031304"/>
                </a:cubicBezTo>
                <a:cubicBezTo>
                  <a:pt x="2955946" y="1031304"/>
                  <a:pt x="2921000" y="1000433"/>
                  <a:pt x="2921000" y="954520"/>
                </a:cubicBezTo>
                <a:cubicBezTo>
                  <a:pt x="2921000" y="908191"/>
                  <a:pt x="2956754" y="876301"/>
                  <a:pt x="2998805" y="876301"/>
                </a:cubicBezTo>
                <a:close/>
                <a:moveTo>
                  <a:pt x="2809338" y="876301"/>
                </a:moveTo>
                <a:cubicBezTo>
                  <a:pt x="2825582" y="876301"/>
                  <a:pt x="2841825" y="882596"/>
                  <a:pt x="2853423" y="898449"/>
                </a:cubicBezTo>
                <a:lnTo>
                  <a:pt x="2839791" y="911455"/>
                </a:lnTo>
                <a:cubicBezTo>
                  <a:pt x="2831063" y="899857"/>
                  <a:pt x="2819288" y="895394"/>
                  <a:pt x="2809515" y="895394"/>
                </a:cubicBezTo>
                <a:cubicBezTo>
                  <a:pt x="2796332" y="895394"/>
                  <a:pt x="2785756" y="903335"/>
                  <a:pt x="2785756" y="915717"/>
                </a:cubicBezTo>
                <a:cubicBezTo>
                  <a:pt x="2785756" y="924857"/>
                  <a:pt x="2791657" y="930937"/>
                  <a:pt x="2798576" y="935011"/>
                </a:cubicBezTo>
                <a:cubicBezTo>
                  <a:pt x="2806697" y="939898"/>
                  <a:pt x="2824565" y="947393"/>
                  <a:pt x="2834930" y="953508"/>
                </a:cubicBezTo>
                <a:cubicBezTo>
                  <a:pt x="2847913" y="961212"/>
                  <a:pt x="2856665" y="972178"/>
                  <a:pt x="2856665" y="988425"/>
                </a:cubicBezTo>
                <a:cubicBezTo>
                  <a:pt x="2856665" y="1014022"/>
                  <a:pt x="2835327" y="1031520"/>
                  <a:pt x="2807094" y="1031520"/>
                </a:cubicBezTo>
                <a:cubicBezTo>
                  <a:pt x="2786381" y="1031520"/>
                  <a:pt x="2766060" y="1021359"/>
                  <a:pt x="2755900" y="1000620"/>
                </a:cubicBezTo>
                <a:lnTo>
                  <a:pt x="2770917" y="988238"/>
                </a:lnTo>
                <a:cubicBezTo>
                  <a:pt x="2779272" y="1004910"/>
                  <a:pt x="2792856" y="1012218"/>
                  <a:pt x="2806884" y="1012218"/>
                </a:cubicBezTo>
                <a:cubicBezTo>
                  <a:pt x="2824565" y="1012218"/>
                  <a:pt x="2834515" y="1001432"/>
                  <a:pt x="2834515" y="989446"/>
                </a:cubicBezTo>
                <a:cubicBezTo>
                  <a:pt x="2834515" y="979285"/>
                  <a:pt x="2827200" y="973198"/>
                  <a:pt x="2818892" y="968527"/>
                </a:cubicBezTo>
                <a:cubicBezTo>
                  <a:pt x="2808918" y="963037"/>
                  <a:pt x="2796724" y="958991"/>
                  <a:pt x="2786568" y="952675"/>
                </a:cubicBezTo>
                <a:cubicBezTo>
                  <a:pt x="2773580" y="944367"/>
                  <a:pt x="2764022" y="933193"/>
                  <a:pt x="2764022" y="916917"/>
                </a:cubicBezTo>
                <a:cubicBezTo>
                  <a:pt x="2764022" y="894381"/>
                  <a:pt x="2781702" y="876301"/>
                  <a:pt x="2809338" y="876301"/>
                </a:cubicBezTo>
                <a:close/>
                <a:moveTo>
                  <a:pt x="833442" y="685801"/>
                </a:moveTo>
                <a:cubicBezTo>
                  <a:pt x="886926" y="685801"/>
                  <a:pt x="930283" y="729160"/>
                  <a:pt x="930283" y="782645"/>
                </a:cubicBezTo>
                <a:cubicBezTo>
                  <a:pt x="930283" y="836130"/>
                  <a:pt x="886926" y="879489"/>
                  <a:pt x="833442" y="879489"/>
                </a:cubicBezTo>
                <a:cubicBezTo>
                  <a:pt x="779958" y="879489"/>
                  <a:pt x="736601" y="836130"/>
                  <a:pt x="736601" y="782645"/>
                </a:cubicBezTo>
                <a:cubicBezTo>
                  <a:pt x="736601" y="729160"/>
                  <a:pt x="779958" y="685801"/>
                  <a:pt x="833442" y="685801"/>
                </a:cubicBezTo>
                <a:close/>
                <a:moveTo>
                  <a:pt x="902864" y="558801"/>
                </a:moveTo>
                <a:cubicBezTo>
                  <a:pt x="945586" y="558801"/>
                  <a:pt x="980228" y="593435"/>
                  <a:pt x="980228" y="636164"/>
                </a:cubicBezTo>
                <a:cubicBezTo>
                  <a:pt x="980228" y="668372"/>
                  <a:pt x="960543" y="695972"/>
                  <a:pt x="932549" y="707615"/>
                </a:cubicBezTo>
                <a:cubicBezTo>
                  <a:pt x="909755" y="677673"/>
                  <a:pt x="873753" y="658313"/>
                  <a:pt x="833316" y="658313"/>
                </a:cubicBezTo>
                <a:cubicBezTo>
                  <a:pt x="831790" y="658313"/>
                  <a:pt x="830279" y="658348"/>
                  <a:pt x="828767" y="658403"/>
                </a:cubicBezTo>
                <a:cubicBezTo>
                  <a:pt x="826654" y="651355"/>
                  <a:pt x="825501" y="643894"/>
                  <a:pt x="825501" y="636164"/>
                </a:cubicBezTo>
                <a:cubicBezTo>
                  <a:pt x="825501" y="593435"/>
                  <a:pt x="860142" y="558801"/>
                  <a:pt x="902864" y="558801"/>
                </a:cubicBezTo>
                <a:close/>
                <a:moveTo>
                  <a:pt x="641407" y="471338"/>
                </a:moveTo>
                <a:cubicBezTo>
                  <a:pt x="641407" y="471338"/>
                  <a:pt x="641407" y="1168270"/>
                  <a:pt x="641407" y="1168270"/>
                </a:cubicBezTo>
                <a:cubicBezTo>
                  <a:pt x="704775" y="1126196"/>
                  <a:pt x="802946" y="1048232"/>
                  <a:pt x="894478" y="938840"/>
                </a:cubicBezTo>
                <a:cubicBezTo>
                  <a:pt x="980342" y="836147"/>
                  <a:pt x="1048747" y="721317"/>
                  <a:pt x="1097747" y="597444"/>
                </a:cubicBezTo>
                <a:cubicBezTo>
                  <a:pt x="1113947" y="556401"/>
                  <a:pt x="1128029" y="514327"/>
                  <a:pt x="1139992" y="471338"/>
                </a:cubicBezTo>
                <a:close/>
                <a:moveTo>
                  <a:pt x="4741431" y="250706"/>
                </a:moveTo>
                <a:lnTo>
                  <a:pt x="4678665" y="414134"/>
                </a:lnTo>
                <a:cubicBezTo>
                  <a:pt x="4678665" y="414134"/>
                  <a:pt x="4804820" y="414134"/>
                  <a:pt x="4804820" y="414134"/>
                </a:cubicBezTo>
                <a:close/>
                <a:moveTo>
                  <a:pt x="1737990" y="240756"/>
                </a:moveTo>
                <a:lnTo>
                  <a:pt x="1737990" y="601183"/>
                </a:lnTo>
                <a:lnTo>
                  <a:pt x="1803878" y="601183"/>
                </a:lnTo>
                <a:cubicBezTo>
                  <a:pt x="1852345" y="601183"/>
                  <a:pt x="1890952" y="586904"/>
                  <a:pt x="1919750" y="558308"/>
                </a:cubicBezTo>
                <a:cubicBezTo>
                  <a:pt x="1948530" y="529732"/>
                  <a:pt x="1962921" y="483971"/>
                  <a:pt x="1962921" y="420988"/>
                </a:cubicBezTo>
                <a:cubicBezTo>
                  <a:pt x="1962921" y="358025"/>
                  <a:pt x="1948530" y="312245"/>
                  <a:pt x="1919750" y="283631"/>
                </a:cubicBezTo>
                <a:cubicBezTo>
                  <a:pt x="1890952" y="255073"/>
                  <a:pt x="1852345" y="240756"/>
                  <a:pt x="1803878" y="240756"/>
                </a:cubicBezTo>
                <a:close/>
                <a:moveTo>
                  <a:pt x="2308556" y="229295"/>
                </a:moveTo>
                <a:cubicBezTo>
                  <a:pt x="2304406" y="229295"/>
                  <a:pt x="2297392" y="229687"/>
                  <a:pt x="2287442" y="230528"/>
                </a:cubicBezTo>
                <a:cubicBezTo>
                  <a:pt x="2251774" y="234655"/>
                  <a:pt x="2224153" y="250931"/>
                  <a:pt x="2204488" y="279315"/>
                </a:cubicBezTo>
                <a:cubicBezTo>
                  <a:pt x="2184806" y="307699"/>
                  <a:pt x="2174964" y="344241"/>
                  <a:pt x="2174964" y="388998"/>
                </a:cubicBezTo>
                <a:cubicBezTo>
                  <a:pt x="2174964" y="400579"/>
                  <a:pt x="2175998" y="414664"/>
                  <a:pt x="2178082" y="431252"/>
                </a:cubicBezTo>
                <a:cubicBezTo>
                  <a:pt x="2184280" y="483854"/>
                  <a:pt x="2200030" y="525071"/>
                  <a:pt x="2225295" y="554902"/>
                </a:cubicBezTo>
                <a:cubicBezTo>
                  <a:pt x="2250559" y="584734"/>
                  <a:pt x="2283690" y="599660"/>
                  <a:pt x="2324723" y="599660"/>
                </a:cubicBezTo>
                <a:cubicBezTo>
                  <a:pt x="2328855" y="599660"/>
                  <a:pt x="2335905" y="599230"/>
                  <a:pt x="2345855" y="598388"/>
                </a:cubicBezTo>
                <a:cubicBezTo>
                  <a:pt x="2381450" y="594261"/>
                  <a:pt x="2409108" y="577985"/>
                  <a:pt x="2428808" y="549621"/>
                </a:cubicBezTo>
                <a:cubicBezTo>
                  <a:pt x="2448473" y="521256"/>
                  <a:pt x="2458314" y="484675"/>
                  <a:pt x="2458314" y="439937"/>
                </a:cubicBezTo>
                <a:cubicBezTo>
                  <a:pt x="2458314" y="428357"/>
                  <a:pt x="2457263" y="414272"/>
                  <a:pt x="2455197" y="397684"/>
                </a:cubicBezTo>
                <a:cubicBezTo>
                  <a:pt x="2448998" y="345082"/>
                  <a:pt x="2433231" y="303846"/>
                  <a:pt x="2407966" y="274033"/>
                </a:cubicBezTo>
                <a:cubicBezTo>
                  <a:pt x="2382701" y="244202"/>
                  <a:pt x="2349552" y="229295"/>
                  <a:pt x="2308556" y="229295"/>
                </a:cubicBezTo>
                <a:close/>
                <a:moveTo>
                  <a:pt x="5410201" y="215901"/>
                </a:moveTo>
                <a:lnTo>
                  <a:pt x="5692961" y="215901"/>
                </a:lnTo>
                <a:lnTo>
                  <a:pt x="5694805" y="228357"/>
                </a:lnTo>
                <a:lnTo>
                  <a:pt x="5703500" y="302294"/>
                </a:lnTo>
                <a:lnTo>
                  <a:pt x="5691685" y="304155"/>
                </a:lnTo>
                <a:cubicBezTo>
                  <a:pt x="5688371" y="279737"/>
                  <a:pt x="5682380" y="263066"/>
                  <a:pt x="5673672" y="254142"/>
                </a:cubicBezTo>
                <a:cubicBezTo>
                  <a:pt x="5664978" y="245237"/>
                  <a:pt x="5652553" y="240756"/>
                  <a:pt x="5636384" y="240756"/>
                </a:cubicBezTo>
                <a:lnTo>
                  <a:pt x="5497188" y="240756"/>
                </a:lnTo>
                <a:lnTo>
                  <a:pt x="5497188" y="405453"/>
                </a:lnTo>
                <a:lnTo>
                  <a:pt x="5582969" y="405453"/>
                </a:lnTo>
                <a:cubicBezTo>
                  <a:pt x="5599110" y="405453"/>
                  <a:pt x="5611021" y="403383"/>
                  <a:pt x="5618690" y="399225"/>
                </a:cubicBezTo>
                <a:cubicBezTo>
                  <a:pt x="5626344" y="395105"/>
                  <a:pt x="5630172" y="386788"/>
                  <a:pt x="5630172" y="374389"/>
                </a:cubicBezTo>
                <a:lnTo>
                  <a:pt x="5642624" y="374389"/>
                </a:lnTo>
                <a:lnTo>
                  <a:pt x="5642624" y="461371"/>
                </a:lnTo>
                <a:lnTo>
                  <a:pt x="5630172" y="461371"/>
                </a:lnTo>
                <a:cubicBezTo>
                  <a:pt x="5630172" y="448934"/>
                  <a:pt x="5626344" y="440655"/>
                  <a:pt x="5618690" y="436497"/>
                </a:cubicBezTo>
                <a:cubicBezTo>
                  <a:pt x="5611021" y="432358"/>
                  <a:pt x="5599110" y="430307"/>
                  <a:pt x="5582969" y="430307"/>
                </a:cubicBezTo>
                <a:lnTo>
                  <a:pt x="5497188" y="430307"/>
                </a:lnTo>
                <a:lnTo>
                  <a:pt x="5497188" y="601175"/>
                </a:lnTo>
                <a:lnTo>
                  <a:pt x="5642624" y="601175"/>
                </a:lnTo>
                <a:cubicBezTo>
                  <a:pt x="5658765" y="601175"/>
                  <a:pt x="5671176" y="596732"/>
                  <a:pt x="5679884" y="587827"/>
                </a:cubicBezTo>
                <a:cubicBezTo>
                  <a:pt x="5688579" y="578922"/>
                  <a:pt x="5694597" y="562251"/>
                  <a:pt x="5697911" y="537795"/>
                </a:cubicBezTo>
                <a:lnTo>
                  <a:pt x="5709726" y="539656"/>
                </a:lnTo>
                <a:lnTo>
                  <a:pt x="5701004" y="613612"/>
                </a:lnTo>
                <a:cubicBezTo>
                  <a:pt x="5701004" y="613612"/>
                  <a:pt x="5699146" y="626030"/>
                  <a:pt x="5699146" y="626030"/>
                </a:cubicBezTo>
                <a:lnTo>
                  <a:pt x="5410201" y="626030"/>
                </a:lnTo>
                <a:lnTo>
                  <a:pt x="5410201" y="613612"/>
                </a:lnTo>
                <a:cubicBezTo>
                  <a:pt x="5422640" y="613612"/>
                  <a:pt x="5430918" y="609758"/>
                  <a:pt x="5435064" y="602125"/>
                </a:cubicBezTo>
                <a:cubicBezTo>
                  <a:pt x="5439211" y="594454"/>
                  <a:pt x="5441291" y="582530"/>
                  <a:pt x="5441291" y="566371"/>
                </a:cubicBezTo>
                <a:lnTo>
                  <a:pt x="5441291" y="275579"/>
                </a:lnTo>
                <a:cubicBezTo>
                  <a:pt x="5441291" y="259420"/>
                  <a:pt x="5439211" y="247515"/>
                  <a:pt x="5435064" y="239844"/>
                </a:cubicBezTo>
                <a:cubicBezTo>
                  <a:pt x="5430918" y="232192"/>
                  <a:pt x="5422640" y="228357"/>
                  <a:pt x="5410201" y="228357"/>
                </a:cubicBezTo>
                <a:close/>
                <a:moveTo>
                  <a:pt x="4681801" y="215901"/>
                </a:moveTo>
                <a:lnTo>
                  <a:pt x="4788059" y="215901"/>
                </a:lnTo>
                <a:lnTo>
                  <a:pt x="4924122" y="570081"/>
                </a:lnTo>
                <a:cubicBezTo>
                  <a:pt x="4929501" y="584606"/>
                  <a:pt x="4936853" y="595487"/>
                  <a:pt x="4946179" y="602721"/>
                </a:cubicBezTo>
                <a:cubicBezTo>
                  <a:pt x="4955525" y="609993"/>
                  <a:pt x="4967613" y="613620"/>
                  <a:pt x="4982526" y="613620"/>
                </a:cubicBezTo>
                <a:lnTo>
                  <a:pt x="4982526" y="626038"/>
                </a:lnTo>
                <a:lnTo>
                  <a:pt x="4823451" y="626038"/>
                </a:lnTo>
                <a:lnTo>
                  <a:pt x="4823451" y="613620"/>
                </a:lnTo>
                <a:cubicBezTo>
                  <a:pt x="4840461" y="613620"/>
                  <a:pt x="4852445" y="611949"/>
                  <a:pt x="4859486" y="608645"/>
                </a:cubicBezTo>
                <a:cubicBezTo>
                  <a:pt x="4866548" y="605322"/>
                  <a:pt x="4870058" y="600158"/>
                  <a:pt x="4870058" y="593113"/>
                </a:cubicBezTo>
                <a:cubicBezTo>
                  <a:pt x="4870058" y="588138"/>
                  <a:pt x="4868209" y="580467"/>
                  <a:pt x="4864471" y="570081"/>
                </a:cubicBezTo>
                <a:lnTo>
                  <a:pt x="4814146" y="439008"/>
                </a:lnTo>
                <a:lnTo>
                  <a:pt x="4668737" y="439008"/>
                </a:lnTo>
                <a:lnTo>
                  <a:pt x="4618391" y="570081"/>
                </a:lnTo>
                <a:cubicBezTo>
                  <a:pt x="4614674" y="580467"/>
                  <a:pt x="4612804" y="588138"/>
                  <a:pt x="4612804" y="593113"/>
                </a:cubicBezTo>
                <a:cubicBezTo>
                  <a:pt x="4612804" y="600158"/>
                  <a:pt x="4616315" y="605322"/>
                  <a:pt x="4623376" y="608645"/>
                </a:cubicBezTo>
                <a:cubicBezTo>
                  <a:pt x="4630417" y="611949"/>
                  <a:pt x="4642422" y="613620"/>
                  <a:pt x="4659391" y="613620"/>
                </a:cubicBezTo>
                <a:lnTo>
                  <a:pt x="4659391" y="626038"/>
                </a:lnTo>
                <a:lnTo>
                  <a:pt x="4533900" y="626038"/>
                </a:lnTo>
                <a:lnTo>
                  <a:pt x="4533900" y="613620"/>
                </a:lnTo>
                <a:cubicBezTo>
                  <a:pt x="4548813" y="613620"/>
                  <a:pt x="4560901" y="609993"/>
                  <a:pt x="4570247" y="602721"/>
                </a:cubicBezTo>
                <a:cubicBezTo>
                  <a:pt x="4579573" y="595487"/>
                  <a:pt x="4586905" y="584606"/>
                  <a:pt x="4592305" y="570081"/>
                </a:cubicBezTo>
                <a:lnTo>
                  <a:pt x="4711606" y="260029"/>
                </a:lnTo>
                <a:cubicBezTo>
                  <a:pt x="4713268" y="255073"/>
                  <a:pt x="4714098" y="250307"/>
                  <a:pt x="4714098" y="245731"/>
                </a:cubicBezTo>
                <a:cubicBezTo>
                  <a:pt x="4714098" y="239959"/>
                  <a:pt x="4711710" y="235572"/>
                  <a:pt x="4706954" y="232686"/>
                </a:cubicBezTo>
                <a:cubicBezTo>
                  <a:pt x="4702156" y="229800"/>
                  <a:pt x="4693786" y="228338"/>
                  <a:pt x="4681801" y="228338"/>
                </a:cubicBezTo>
                <a:close/>
                <a:moveTo>
                  <a:pt x="3289300" y="215901"/>
                </a:moveTo>
                <a:lnTo>
                  <a:pt x="3366896" y="215901"/>
                </a:lnTo>
                <a:lnTo>
                  <a:pt x="3636651" y="563257"/>
                </a:lnTo>
                <a:lnTo>
                  <a:pt x="3636651" y="275560"/>
                </a:lnTo>
                <a:cubicBezTo>
                  <a:pt x="3636651" y="259420"/>
                  <a:pt x="3634579" y="247515"/>
                  <a:pt x="3630415" y="239844"/>
                </a:cubicBezTo>
                <a:cubicBezTo>
                  <a:pt x="3626289" y="232192"/>
                  <a:pt x="3617999" y="228357"/>
                  <a:pt x="3605602" y="228357"/>
                </a:cubicBezTo>
                <a:lnTo>
                  <a:pt x="3605602" y="215901"/>
                </a:lnTo>
                <a:lnTo>
                  <a:pt x="3692589" y="215901"/>
                </a:lnTo>
                <a:lnTo>
                  <a:pt x="3692589" y="228357"/>
                </a:lnTo>
                <a:cubicBezTo>
                  <a:pt x="3680154" y="228357"/>
                  <a:pt x="3671846" y="232192"/>
                  <a:pt x="3667719" y="239844"/>
                </a:cubicBezTo>
                <a:cubicBezTo>
                  <a:pt x="3663574" y="247515"/>
                  <a:pt x="3661502" y="259420"/>
                  <a:pt x="3661502" y="275560"/>
                </a:cubicBezTo>
                <a:lnTo>
                  <a:pt x="3661502" y="626030"/>
                </a:lnTo>
                <a:lnTo>
                  <a:pt x="3614974" y="626030"/>
                </a:lnTo>
                <a:lnTo>
                  <a:pt x="3345219" y="278673"/>
                </a:lnTo>
                <a:lnTo>
                  <a:pt x="3345219" y="566371"/>
                </a:lnTo>
                <a:cubicBezTo>
                  <a:pt x="3345219" y="582530"/>
                  <a:pt x="3347273" y="594454"/>
                  <a:pt x="3351455" y="602087"/>
                </a:cubicBezTo>
                <a:cubicBezTo>
                  <a:pt x="3355562" y="609777"/>
                  <a:pt x="3363852" y="613612"/>
                  <a:pt x="3376306" y="613612"/>
                </a:cubicBezTo>
                <a:lnTo>
                  <a:pt x="3376306" y="626030"/>
                </a:lnTo>
                <a:lnTo>
                  <a:pt x="3289300" y="626030"/>
                </a:lnTo>
                <a:lnTo>
                  <a:pt x="3289300" y="613612"/>
                </a:lnTo>
                <a:cubicBezTo>
                  <a:pt x="3301734" y="613612"/>
                  <a:pt x="3310006" y="609777"/>
                  <a:pt x="3314151" y="602087"/>
                </a:cubicBezTo>
                <a:cubicBezTo>
                  <a:pt x="3318277" y="594454"/>
                  <a:pt x="3320368" y="582530"/>
                  <a:pt x="3320368" y="566371"/>
                </a:cubicBezTo>
                <a:lnTo>
                  <a:pt x="3320368" y="275560"/>
                </a:lnTo>
                <a:cubicBezTo>
                  <a:pt x="3320368" y="259420"/>
                  <a:pt x="3318277" y="247515"/>
                  <a:pt x="3314151" y="239844"/>
                </a:cubicBezTo>
                <a:cubicBezTo>
                  <a:pt x="3310006" y="232192"/>
                  <a:pt x="3301734" y="228357"/>
                  <a:pt x="3289300" y="228357"/>
                </a:cubicBezTo>
                <a:close/>
                <a:moveTo>
                  <a:pt x="1651001" y="215901"/>
                </a:moveTo>
                <a:lnTo>
                  <a:pt x="1816276" y="215901"/>
                </a:lnTo>
                <a:cubicBezTo>
                  <a:pt x="1846504" y="215901"/>
                  <a:pt x="1876647" y="221104"/>
                  <a:pt x="1906705" y="231452"/>
                </a:cubicBezTo>
                <a:cubicBezTo>
                  <a:pt x="1936712" y="241800"/>
                  <a:pt x="1962921" y="262212"/>
                  <a:pt x="1985298" y="292669"/>
                </a:cubicBezTo>
                <a:cubicBezTo>
                  <a:pt x="2007675" y="323106"/>
                  <a:pt x="2018847" y="365886"/>
                  <a:pt x="2018847" y="420988"/>
                </a:cubicBezTo>
                <a:cubicBezTo>
                  <a:pt x="2018847" y="500111"/>
                  <a:pt x="1997815" y="554055"/>
                  <a:pt x="1955802" y="582841"/>
                </a:cubicBezTo>
                <a:cubicBezTo>
                  <a:pt x="1913755" y="611645"/>
                  <a:pt x="1867247" y="626038"/>
                  <a:pt x="1816276" y="626038"/>
                </a:cubicBezTo>
                <a:lnTo>
                  <a:pt x="1651001" y="626038"/>
                </a:lnTo>
                <a:lnTo>
                  <a:pt x="1651001" y="613601"/>
                </a:lnTo>
                <a:cubicBezTo>
                  <a:pt x="1663433" y="613601"/>
                  <a:pt x="1671692" y="609765"/>
                  <a:pt x="1675864" y="602132"/>
                </a:cubicBezTo>
                <a:cubicBezTo>
                  <a:pt x="1679986" y="594461"/>
                  <a:pt x="1682063" y="582556"/>
                  <a:pt x="1682063" y="566378"/>
                </a:cubicBezTo>
                <a:lnTo>
                  <a:pt x="1682063" y="275561"/>
                </a:lnTo>
                <a:cubicBezTo>
                  <a:pt x="1682063" y="259421"/>
                  <a:pt x="1679986" y="247516"/>
                  <a:pt x="1675864" y="239845"/>
                </a:cubicBezTo>
                <a:cubicBezTo>
                  <a:pt x="1671692" y="232193"/>
                  <a:pt x="1663433" y="228357"/>
                  <a:pt x="1651001" y="228357"/>
                </a:cubicBezTo>
                <a:close/>
                <a:moveTo>
                  <a:pt x="4976253" y="215900"/>
                </a:moveTo>
                <a:lnTo>
                  <a:pt x="5311787" y="215900"/>
                </a:lnTo>
                <a:cubicBezTo>
                  <a:pt x="5311787" y="215900"/>
                  <a:pt x="5313686" y="228336"/>
                  <a:pt x="5313686" y="228336"/>
                </a:cubicBezTo>
                <a:lnTo>
                  <a:pt x="5322372" y="302270"/>
                </a:lnTo>
                <a:lnTo>
                  <a:pt x="5310566" y="304130"/>
                </a:lnTo>
                <a:cubicBezTo>
                  <a:pt x="5307247" y="279714"/>
                  <a:pt x="5301236" y="263006"/>
                  <a:pt x="5292534" y="254101"/>
                </a:cubicBezTo>
                <a:cubicBezTo>
                  <a:pt x="5283848" y="245215"/>
                  <a:pt x="5271414" y="240753"/>
                  <a:pt x="5255282" y="240753"/>
                </a:cubicBezTo>
                <a:lnTo>
                  <a:pt x="5171976" y="240753"/>
                </a:lnTo>
                <a:lnTo>
                  <a:pt x="5171976" y="566353"/>
                </a:lnTo>
                <a:cubicBezTo>
                  <a:pt x="5171976" y="582511"/>
                  <a:pt x="5174073" y="594415"/>
                  <a:pt x="5178217" y="602086"/>
                </a:cubicBezTo>
                <a:cubicBezTo>
                  <a:pt x="5182346" y="609737"/>
                  <a:pt x="5190635" y="613573"/>
                  <a:pt x="5203069" y="613573"/>
                </a:cubicBezTo>
                <a:lnTo>
                  <a:pt x="5203069" y="626009"/>
                </a:lnTo>
                <a:lnTo>
                  <a:pt x="5085004" y="626009"/>
                </a:lnTo>
                <a:lnTo>
                  <a:pt x="5085004" y="613573"/>
                </a:lnTo>
                <a:cubicBezTo>
                  <a:pt x="5097438" y="613573"/>
                  <a:pt x="5105711" y="609737"/>
                  <a:pt x="5109839" y="602086"/>
                </a:cubicBezTo>
                <a:cubicBezTo>
                  <a:pt x="5114000" y="594415"/>
                  <a:pt x="5116081" y="582511"/>
                  <a:pt x="5116081" y="566353"/>
                </a:cubicBezTo>
                <a:lnTo>
                  <a:pt x="5116081" y="240753"/>
                </a:lnTo>
                <a:lnTo>
                  <a:pt x="5032791" y="240753"/>
                </a:lnTo>
                <a:cubicBezTo>
                  <a:pt x="5016642" y="240753"/>
                  <a:pt x="5004225" y="245215"/>
                  <a:pt x="4995523" y="254101"/>
                </a:cubicBezTo>
                <a:cubicBezTo>
                  <a:pt x="4986821" y="263006"/>
                  <a:pt x="4980810" y="279714"/>
                  <a:pt x="4977491" y="304130"/>
                </a:cubicBezTo>
                <a:lnTo>
                  <a:pt x="4965701" y="302270"/>
                </a:lnTo>
                <a:lnTo>
                  <a:pt x="4974387" y="228336"/>
                </a:lnTo>
                <a:close/>
                <a:moveTo>
                  <a:pt x="4176169" y="215900"/>
                </a:moveTo>
                <a:lnTo>
                  <a:pt x="4511688" y="215900"/>
                </a:lnTo>
                <a:cubicBezTo>
                  <a:pt x="4511688" y="215900"/>
                  <a:pt x="4513587" y="228336"/>
                  <a:pt x="4513587" y="228336"/>
                </a:cubicBezTo>
                <a:lnTo>
                  <a:pt x="4522272" y="302270"/>
                </a:lnTo>
                <a:lnTo>
                  <a:pt x="4510466" y="304130"/>
                </a:lnTo>
                <a:cubicBezTo>
                  <a:pt x="4507147" y="279714"/>
                  <a:pt x="4501136" y="263006"/>
                  <a:pt x="4492434" y="254101"/>
                </a:cubicBezTo>
                <a:cubicBezTo>
                  <a:pt x="4483748" y="245215"/>
                  <a:pt x="4471315" y="240753"/>
                  <a:pt x="4455182" y="240753"/>
                </a:cubicBezTo>
                <a:lnTo>
                  <a:pt x="4371876" y="240753"/>
                </a:lnTo>
                <a:lnTo>
                  <a:pt x="4371876" y="566353"/>
                </a:lnTo>
                <a:cubicBezTo>
                  <a:pt x="4371876" y="582511"/>
                  <a:pt x="4373973" y="594415"/>
                  <a:pt x="4378118" y="602086"/>
                </a:cubicBezTo>
                <a:cubicBezTo>
                  <a:pt x="4382246" y="609737"/>
                  <a:pt x="4390535" y="613573"/>
                  <a:pt x="4402969" y="613573"/>
                </a:cubicBezTo>
                <a:lnTo>
                  <a:pt x="4402969" y="626009"/>
                </a:lnTo>
                <a:lnTo>
                  <a:pt x="4284904" y="626009"/>
                </a:lnTo>
                <a:lnTo>
                  <a:pt x="4284904" y="613573"/>
                </a:lnTo>
                <a:cubicBezTo>
                  <a:pt x="4297338" y="613573"/>
                  <a:pt x="4305628" y="609737"/>
                  <a:pt x="4309739" y="602086"/>
                </a:cubicBezTo>
                <a:cubicBezTo>
                  <a:pt x="4313900" y="594415"/>
                  <a:pt x="4315981" y="582511"/>
                  <a:pt x="4315981" y="566353"/>
                </a:cubicBezTo>
                <a:lnTo>
                  <a:pt x="4315981" y="240753"/>
                </a:lnTo>
                <a:lnTo>
                  <a:pt x="4232692" y="240753"/>
                </a:lnTo>
                <a:cubicBezTo>
                  <a:pt x="4216542" y="240753"/>
                  <a:pt x="4204125" y="245215"/>
                  <a:pt x="4195439" y="254101"/>
                </a:cubicBezTo>
                <a:cubicBezTo>
                  <a:pt x="4186721" y="263006"/>
                  <a:pt x="4180727" y="279714"/>
                  <a:pt x="4177391" y="304130"/>
                </a:cubicBezTo>
                <a:lnTo>
                  <a:pt x="4165601" y="302270"/>
                </a:lnTo>
                <a:lnTo>
                  <a:pt x="4174287" y="228336"/>
                </a:lnTo>
                <a:close/>
                <a:moveTo>
                  <a:pt x="2540000" y="215900"/>
                </a:moveTo>
                <a:lnTo>
                  <a:pt x="2698445" y="215900"/>
                </a:lnTo>
                <a:lnTo>
                  <a:pt x="2698445" y="228336"/>
                </a:lnTo>
                <a:cubicBezTo>
                  <a:pt x="2680643" y="228336"/>
                  <a:pt x="2668185" y="230197"/>
                  <a:pt x="2661167" y="233918"/>
                </a:cubicBezTo>
                <a:cubicBezTo>
                  <a:pt x="2654117" y="237658"/>
                  <a:pt x="2650609" y="243449"/>
                  <a:pt x="2650609" y="251310"/>
                </a:cubicBezTo>
                <a:cubicBezTo>
                  <a:pt x="2650609" y="255885"/>
                  <a:pt x="2652057" y="262910"/>
                  <a:pt x="2654954" y="272461"/>
                </a:cubicBezTo>
                <a:lnTo>
                  <a:pt x="2758739" y="585623"/>
                </a:lnTo>
                <a:lnTo>
                  <a:pt x="2874305" y="215900"/>
                </a:lnTo>
                <a:lnTo>
                  <a:pt x="2932732" y="215900"/>
                </a:lnTo>
                <a:lnTo>
                  <a:pt x="3047687" y="585623"/>
                </a:lnTo>
                <a:lnTo>
                  <a:pt x="3152662" y="272461"/>
                </a:lnTo>
                <a:cubicBezTo>
                  <a:pt x="3155978" y="263746"/>
                  <a:pt x="3157652" y="256512"/>
                  <a:pt x="3157652" y="250702"/>
                </a:cubicBezTo>
                <a:cubicBezTo>
                  <a:pt x="3157652" y="243240"/>
                  <a:pt x="3154014" y="237658"/>
                  <a:pt x="3146771" y="233918"/>
                </a:cubicBezTo>
                <a:cubicBezTo>
                  <a:pt x="3139528" y="230197"/>
                  <a:pt x="3127231" y="228336"/>
                  <a:pt x="3109783" y="228336"/>
                </a:cubicBezTo>
                <a:lnTo>
                  <a:pt x="3109783" y="215900"/>
                </a:lnTo>
                <a:lnTo>
                  <a:pt x="3235329" y="215900"/>
                </a:lnTo>
                <a:cubicBezTo>
                  <a:pt x="3235329" y="215900"/>
                  <a:pt x="3235329" y="228336"/>
                  <a:pt x="3235329" y="228336"/>
                </a:cubicBezTo>
                <a:cubicBezTo>
                  <a:pt x="3220424" y="228336"/>
                  <a:pt x="3208610" y="231981"/>
                  <a:pt x="3199951" y="239215"/>
                </a:cubicBezTo>
                <a:cubicBezTo>
                  <a:pt x="3191227" y="246430"/>
                  <a:pt x="3184177" y="257537"/>
                  <a:pt x="3178769" y="272461"/>
                </a:cubicBezTo>
                <a:lnTo>
                  <a:pt x="3060080" y="626007"/>
                </a:lnTo>
                <a:lnTo>
                  <a:pt x="3001685" y="626007"/>
                </a:lnTo>
                <a:lnTo>
                  <a:pt x="2887375" y="256892"/>
                </a:lnTo>
                <a:lnTo>
                  <a:pt x="2772388" y="626007"/>
                </a:lnTo>
                <a:lnTo>
                  <a:pt x="2713993" y="626007"/>
                </a:lnTo>
                <a:lnTo>
                  <a:pt x="2595916" y="272461"/>
                </a:lnTo>
                <a:cubicBezTo>
                  <a:pt x="2590958" y="257936"/>
                  <a:pt x="2584102" y="246962"/>
                  <a:pt x="2575410" y="239500"/>
                </a:cubicBezTo>
                <a:cubicBezTo>
                  <a:pt x="2566718" y="232038"/>
                  <a:pt x="2554904" y="228336"/>
                  <a:pt x="2540000" y="228336"/>
                </a:cubicBezTo>
                <a:close/>
                <a:moveTo>
                  <a:pt x="3936664" y="203201"/>
                </a:moveTo>
                <a:cubicBezTo>
                  <a:pt x="4032493" y="203201"/>
                  <a:pt x="4080172" y="229786"/>
                  <a:pt x="4080172" y="229786"/>
                </a:cubicBezTo>
                <a:lnTo>
                  <a:pt x="4070159" y="300366"/>
                </a:lnTo>
                <a:lnTo>
                  <a:pt x="4057882" y="302244"/>
                </a:lnTo>
                <a:cubicBezTo>
                  <a:pt x="4057882" y="302244"/>
                  <a:pt x="4068290" y="227008"/>
                  <a:pt x="3936041" y="228045"/>
                </a:cubicBezTo>
                <a:cubicBezTo>
                  <a:pt x="3902493" y="228045"/>
                  <a:pt x="3877210" y="234168"/>
                  <a:pt x="3860239" y="246394"/>
                </a:cubicBezTo>
                <a:cubicBezTo>
                  <a:pt x="3843236" y="258601"/>
                  <a:pt x="3834743" y="276129"/>
                  <a:pt x="3834743" y="298899"/>
                </a:cubicBezTo>
                <a:cubicBezTo>
                  <a:pt x="3834743" y="313394"/>
                  <a:pt x="3839301" y="325503"/>
                  <a:pt x="3848418" y="335245"/>
                </a:cubicBezTo>
                <a:cubicBezTo>
                  <a:pt x="3857534" y="344987"/>
                  <a:pt x="3869021" y="352851"/>
                  <a:pt x="3882923" y="358857"/>
                </a:cubicBezTo>
                <a:cubicBezTo>
                  <a:pt x="3896795" y="364862"/>
                  <a:pt x="3915134" y="371396"/>
                  <a:pt x="3937895" y="378419"/>
                </a:cubicBezTo>
                <a:cubicBezTo>
                  <a:pt x="3978494" y="391271"/>
                  <a:pt x="4008958" y="402030"/>
                  <a:pt x="4029257" y="410736"/>
                </a:cubicBezTo>
                <a:cubicBezTo>
                  <a:pt x="4049541" y="419441"/>
                  <a:pt x="4066437" y="431667"/>
                  <a:pt x="4079898" y="447395"/>
                </a:cubicBezTo>
                <a:cubicBezTo>
                  <a:pt x="4093345" y="463143"/>
                  <a:pt x="4100091" y="484074"/>
                  <a:pt x="4100091" y="510150"/>
                </a:cubicBezTo>
                <a:cubicBezTo>
                  <a:pt x="4100091" y="552013"/>
                  <a:pt x="4085490" y="581728"/>
                  <a:pt x="4056302" y="599334"/>
                </a:cubicBezTo>
                <a:cubicBezTo>
                  <a:pt x="4027084" y="616940"/>
                  <a:pt x="3982748" y="625743"/>
                  <a:pt x="3935996" y="625743"/>
                </a:cubicBezTo>
                <a:cubicBezTo>
                  <a:pt x="3831264" y="625743"/>
                  <a:pt x="3771901" y="592174"/>
                  <a:pt x="3771901" y="592174"/>
                </a:cubicBezTo>
                <a:lnTo>
                  <a:pt x="3787778" y="521222"/>
                </a:lnTo>
                <a:lnTo>
                  <a:pt x="3800070" y="519364"/>
                </a:lnTo>
                <a:cubicBezTo>
                  <a:pt x="3792580" y="561873"/>
                  <a:pt x="3842188" y="600879"/>
                  <a:pt x="3926363" y="600879"/>
                </a:cubicBezTo>
                <a:cubicBezTo>
                  <a:pt x="3997334" y="600879"/>
                  <a:pt x="4044147" y="574588"/>
                  <a:pt x="4044147" y="521966"/>
                </a:cubicBezTo>
                <a:cubicBezTo>
                  <a:pt x="4044147" y="506218"/>
                  <a:pt x="4039908" y="493170"/>
                  <a:pt x="4031430" y="482822"/>
                </a:cubicBezTo>
                <a:cubicBezTo>
                  <a:pt x="4022936" y="472454"/>
                  <a:pt x="4011541" y="463964"/>
                  <a:pt x="3997243" y="457333"/>
                </a:cubicBezTo>
                <a:cubicBezTo>
                  <a:pt x="3982946" y="450721"/>
                  <a:pt x="3963178" y="443463"/>
                  <a:pt x="3937895" y="435579"/>
                </a:cubicBezTo>
                <a:lnTo>
                  <a:pt x="3919890" y="429985"/>
                </a:lnTo>
                <a:cubicBezTo>
                  <a:pt x="3886722" y="419636"/>
                  <a:pt x="3861074" y="410403"/>
                  <a:pt x="3842841" y="402363"/>
                </a:cubicBezTo>
                <a:cubicBezTo>
                  <a:pt x="3824609" y="394264"/>
                  <a:pt x="3809384" y="382996"/>
                  <a:pt x="3797168" y="368481"/>
                </a:cubicBezTo>
                <a:cubicBezTo>
                  <a:pt x="3784952" y="353986"/>
                  <a:pt x="3778844" y="335147"/>
                  <a:pt x="3778844" y="311947"/>
                </a:cubicBezTo>
                <a:cubicBezTo>
                  <a:pt x="3778844" y="275483"/>
                  <a:pt x="3793856" y="248253"/>
                  <a:pt x="3823864" y="230236"/>
                </a:cubicBezTo>
                <a:cubicBezTo>
                  <a:pt x="3853918" y="212219"/>
                  <a:pt x="3891508" y="203201"/>
                  <a:pt x="3936664" y="203201"/>
                </a:cubicBezTo>
                <a:close/>
                <a:moveTo>
                  <a:pt x="2316621" y="203200"/>
                </a:moveTo>
                <a:cubicBezTo>
                  <a:pt x="2355986" y="203200"/>
                  <a:pt x="2390476" y="212316"/>
                  <a:pt x="2420109" y="230528"/>
                </a:cubicBezTo>
                <a:cubicBezTo>
                  <a:pt x="2449705" y="248779"/>
                  <a:pt x="2472487" y="273818"/>
                  <a:pt x="2488436" y="305724"/>
                </a:cubicBezTo>
                <a:cubicBezTo>
                  <a:pt x="2504403" y="337629"/>
                  <a:pt x="2512378" y="373877"/>
                  <a:pt x="2512378" y="414448"/>
                </a:cubicBezTo>
                <a:cubicBezTo>
                  <a:pt x="2512378" y="455059"/>
                  <a:pt x="2504403" y="491307"/>
                  <a:pt x="2488436" y="523193"/>
                </a:cubicBezTo>
                <a:cubicBezTo>
                  <a:pt x="2472487" y="555118"/>
                  <a:pt x="2449705" y="580157"/>
                  <a:pt x="2420109" y="598388"/>
                </a:cubicBezTo>
                <a:cubicBezTo>
                  <a:pt x="2390476" y="616640"/>
                  <a:pt x="2355986" y="625736"/>
                  <a:pt x="2316621" y="625736"/>
                </a:cubicBezTo>
                <a:cubicBezTo>
                  <a:pt x="2277256" y="625736"/>
                  <a:pt x="2242784" y="616640"/>
                  <a:pt x="2213188" y="598388"/>
                </a:cubicBezTo>
                <a:cubicBezTo>
                  <a:pt x="2183555" y="580157"/>
                  <a:pt x="2160773" y="555118"/>
                  <a:pt x="2144806" y="523193"/>
                </a:cubicBezTo>
                <a:cubicBezTo>
                  <a:pt x="2128857" y="491307"/>
                  <a:pt x="2120901" y="455059"/>
                  <a:pt x="2120901" y="414448"/>
                </a:cubicBezTo>
                <a:cubicBezTo>
                  <a:pt x="2120901" y="373877"/>
                  <a:pt x="2128857" y="337629"/>
                  <a:pt x="2144806" y="305724"/>
                </a:cubicBezTo>
                <a:cubicBezTo>
                  <a:pt x="2160773" y="273818"/>
                  <a:pt x="2183555" y="248779"/>
                  <a:pt x="2213188" y="230528"/>
                </a:cubicBezTo>
                <a:cubicBezTo>
                  <a:pt x="2242784" y="212316"/>
                  <a:pt x="2277256" y="203200"/>
                  <a:pt x="2316621" y="203200"/>
                </a:cubicBezTo>
                <a:close/>
                <a:moveTo>
                  <a:pt x="1094024" y="165101"/>
                </a:moveTo>
                <a:lnTo>
                  <a:pt x="1094024" y="341715"/>
                </a:lnTo>
                <a:lnTo>
                  <a:pt x="927100" y="341715"/>
                </a:lnTo>
                <a:lnTo>
                  <a:pt x="1052293" y="304307"/>
                </a:lnTo>
                <a:cubicBezTo>
                  <a:pt x="1052293" y="304307"/>
                  <a:pt x="1052293" y="189165"/>
                  <a:pt x="1052293" y="189165"/>
                </a:cubicBezTo>
                <a:close/>
                <a:moveTo>
                  <a:pt x="736600" y="165101"/>
                </a:moveTo>
                <a:lnTo>
                  <a:pt x="778331" y="189165"/>
                </a:lnTo>
                <a:cubicBezTo>
                  <a:pt x="778331" y="189165"/>
                  <a:pt x="778331" y="304307"/>
                  <a:pt x="778331" y="304307"/>
                </a:cubicBezTo>
                <a:lnTo>
                  <a:pt x="903524" y="341715"/>
                </a:lnTo>
                <a:lnTo>
                  <a:pt x="736600" y="341715"/>
                </a:lnTo>
                <a:close/>
                <a:moveTo>
                  <a:pt x="1024469" y="139701"/>
                </a:moveTo>
                <a:cubicBezTo>
                  <a:pt x="1024469" y="139701"/>
                  <a:pt x="1024469" y="283742"/>
                  <a:pt x="1024469" y="283742"/>
                </a:cubicBezTo>
                <a:lnTo>
                  <a:pt x="927101" y="338150"/>
                </a:lnTo>
                <a:lnTo>
                  <a:pt x="927101" y="214707"/>
                </a:lnTo>
                <a:cubicBezTo>
                  <a:pt x="927101" y="202736"/>
                  <a:pt x="933520" y="191674"/>
                  <a:pt x="943919" y="185721"/>
                </a:cubicBezTo>
                <a:close/>
                <a:moveTo>
                  <a:pt x="812800" y="139701"/>
                </a:moveTo>
                <a:lnTo>
                  <a:pt x="893351" y="185721"/>
                </a:lnTo>
                <a:cubicBezTo>
                  <a:pt x="903751" y="191665"/>
                  <a:pt x="910170" y="202736"/>
                  <a:pt x="910170" y="214707"/>
                </a:cubicBezTo>
                <a:lnTo>
                  <a:pt x="910170" y="338150"/>
                </a:lnTo>
                <a:lnTo>
                  <a:pt x="812800" y="283742"/>
                </a:lnTo>
                <a:close/>
                <a:moveTo>
                  <a:pt x="345298" y="114299"/>
                </a:moveTo>
                <a:cubicBezTo>
                  <a:pt x="358506" y="114343"/>
                  <a:pt x="370376" y="116057"/>
                  <a:pt x="378546" y="118252"/>
                </a:cubicBezTo>
                <a:cubicBezTo>
                  <a:pt x="404040" y="125091"/>
                  <a:pt x="417268" y="131094"/>
                  <a:pt x="437833" y="139833"/>
                </a:cubicBezTo>
                <a:cubicBezTo>
                  <a:pt x="453732" y="146558"/>
                  <a:pt x="462845" y="147812"/>
                  <a:pt x="468198" y="149484"/>
                </a:cubicBezTo>
                <a:cubicBezTo>
                  <a:pt x="479214" y="152904"/>
                  <a:pt x="481564" y="160503"/>
                  <a:pt x="478160" y="170496"/>
                </a:cubicBezTo>
                <a:cubicBezTo>
                  <a:pt x="475706" y="177715"/>
                  <a:pt x="467029" y="190064"/>
                  <a:pt x="447519" y="198765"/>
                </a:cubicBezTo>
                <a:cubicBezTo>
                  <a:pt x="428548" y="207238"/>
                  <a:pt x="401231" y="208719"/>
                  <a:pt x="381893" y="202640"/>
                </a:cubicBezTo>
                <a:cubicBezTo>
                  <a:pt x="360583" y="195915"/>
                  <a:pt x="351619" y="182122"/>
                  <a:pt x="337634" y="190101"/>
                </a:cubicBezTo>
                <a:cubicBezTo>
                  <a:pt x="326779" y="196295"/>
                  <a:pt x="326400" y="212253"/>
                  <a:pt x="340179" y="225020"/>
                </a:cubicBezTo>
                <a:lnTo>
                  <a:pt x="422323" y="309180"/>
                </a:lnTo>
                <a:cubicBezTo>
                  <a:pt x="459349" y="345884"/>
                  <a:pt x="485989" y="399610"/>
                  <a:pt x="459750" y="446877"/>
                </a:cubicBezTo>
                <a:cubicBezTo>
                  <a:pt x="436778" y="488330"/>
                  <a:pt x="393104" y="496309"/>
                  <a:pt x="393104" y="496309"/>
                </a:cubicBezTo>
                <a:lnTo>
                  <a:pt x="393104" y="422104"/>
                </a:lnTo>
                <a:cubicBezTo>
                  <a:pt x="409106" y="403676"/>
                  <a:pt x="402011" y="383994"/>
                  <a:pt x="384816" y="364692"/>
                </a:cubicBezTo>
                <a:cubicBezTo>
                  <a:pt x="384014" y="363704"/>
                  <a:pt x="383142" y="362716"/>
                  <a:pt x="382237" y="361804"/>
                </a:cubicBezTo>
                <a:lnTo>
                  <a:pt x="380953" y="360550"/>
                </a:lnTo>
                <a:cubicBezTo>
                  <a:pt x="379921" y="359449"/>
                  <a:pt x="378878" y="358385"/>
                  <a:pt x="377789" y="357321"/>
                </a:cubicBezTo>
                <a:lnTo>
                  <a:pt x="377801" y="357397"/>
                </a:lnTo>
                <a:lnTo>
                  <a:pt x="331284" y="310852"/>
                </a:lnTo>
                <a:cubicBezTo>
                  <a:pt x="331284" y="310852"/>
                  <a:pt x="331284" y="385020"/>
                  <a:pt x="331284" y="385020"/>
                </a:cubicBezTo>
                <a:cubicBezTo>
                  <a:pt x="315316" y="403410"/>
                  <a:pt x="322308" y="422977"/>
                  <a:pt x="339377" y="442241"/>
                </a:cubicBezTo>
                <a:cubicBezTo>
                  <a:pt x="340236" y="443343"/>
                  <a:pt x="341153" y="444369"/>
                  <a:pt x="342139" y="445357"/>
                </a:cubicBezTo>
                <a:lnTo>
                  <a:pt x="393092" y="496309"/>
                </a:lnTo>
                <a:lnTo>
                  <a:pt x="393104" y="496309"/>
                </a:lnTo>
                <a:lnTo>
                  <a:pt x="422323" y="525566"/>
                </a:lnTo>
                <a:cubicBezTo>
                  <a:pt x="459349" y="562232"/>
                  <a:pt x="485989" y="615958"/>
                  <a:pt x="459761" y="663263"/>
                </a:cubicBezTo>
                <a:cubicBezTo>
                  <a:pt x="436778" y="704678"/>
                  <a:pt x="393138" y="712695"/>
                  <a:pt x="393104" y="712695"/>
                </a:cubicBezTo>
                <a:lnTo>
                  <a:pt x="422323" y="741914"/>
                </a:lnTo>
                <a:cubicBezTo>
                  <a:pt x="443197" y="762811"/>
                  <a:pt x="454924" y="781429"/>
                  <a:pt x="454924" y="820603"/>
                </a:cubicBezTo>
                <a:cubicBezTo>
                  <a:pt x="454924" y="879307"/>
                  <a:pt x="393092" y="929081"/>
                  <a:pt x="393092" y="929081"/>
                </a:cubicBezTo>
                <a:cubicBezTo>
                  <a:pt x="393092" y="929081"/>
                  <a:pt x="433855" y="846668"/>
                  <a:pt x="383383" y="795716"/>
                </a:cubicBezTo>
                <a:lnTo>
                  <a:pt x="302041" y="714367"/>
                </a:lnTo>
                <a:cubicBezTo>
                  <a:pt x="265027" y="677701"/>
                  <a:pt x="238387" y="623975"/>
                  <a:pt x="264615" y="576670"/>
                </a:cubicBezTo>
                <a:cubicBezTo>
                  <a:pt x="287609" y="535255"/>
                  <a:pt x="331272" y="527238"/>
                  <a:pt x="331272" y="527238"/>
                </a:cubicBezTo>
                <a:lnTo>
                  <a:pt x="331272" y="601444"/>
                </a:lnTo>
                <a:cubicBezTo>
                  <a:pt x="315270" y="619909"/>
                  <a:pt x="322354" y="639553"/>
                  <a:pt x="339560" y="658855"/>
                </a:cubicBezTo>
                <a:cubicBezTo>
                  <a:pt x="340362" y="659881"/>
                  <a:pt x="341222" y="660831"/>
                  <a:pt x="342139" y="661743"/>
                </a:cubicBezTo>
                <a:lnTo>
                  <a:pt x="343434" y="663035"/>
                </a:lnTo>
                <a:cubicBezTo>
                  <a:pt x="344455" y="664099"/>
                  <a:pt x="345498" y="665162"/>
                  <a:pt x="346587" y="666226"/>
                </a:cubicBezTo>
                <a:lnTo>
                  <a:pt x="346575" y="666188"/>
                </a:lnTo>
                <a:lnTo>
                  <a:pt x="393092" y="712695"/>
                </a:lnTo>
                <a:lnTo>
                  <a:pt x="393092" y="638527"/>
                </a:lnTo>
                <a:cubicBezTo>
                  <a:pt x="409049" y="620137"/>
                  <a:pt x="402079" y="600570"/>
                  <a:pt x="384999" y="581306"/>
                </a:cubicBezTo>
                <a:cubicBezTo>
                  <a:pt x="384140" y="580242"/>
                  <a:pt x="383223" y="579178"/>
                  <a:pt x="382237" y="578190"/>
                </a:cubicBezTo>
                <a:lnTo>
                  <a:pt x="331284" y="527238"/>
                </a:lnTo>
                <a:lnTo>
                  <a:pt x="302041" y="498019"/>
                </a:lnTo>
                <a:cubicBezTo>
                  <a:pt x="265027" y="461315"/>
                  <a:pt x="238387" y="407589"/>
                  <a:pt x="264615" y="360322"/>
                </a:cubicBezTo>
                <a:cubicBezTo>
                  <a:pt x="287598" y="318869"/>
                  <a:pt x="331261" y="310852"/>
                  <a:pt x="331272" y="310852"/>
                </a:cubicBezTo>
                <a:cubicBezTo>
                  <a:pt x="331272" y="310852"/>
                  <a:pt x="302053" y="281633"/>
                  <a:pt x="302053" y="281633"/>
                </a:cubicBezTo>
                <a:cubicBezTo>
                  <a:pt x="281179" y="260774"/>
                  <a:pt x="254000" y="228857"/>
                  <a:pt x="254000" y="191203"/>
                </a:cubicBezTo>
                <a:cubicBezTo>
                  <a:pt x="254000" y="129080"/>
                  <a:pt x="305674" y="114169"/>
                  <a:pt x="345298" y="114299"/>
                </a:cubicBezTo>
                <a:close/>
                <a:moveTo>
                  <a:pt x="641407" y="46367"/>
                </a:moveTo>
                <a:cubicBezTo>
                  <a:pt x="641407" y="46367"/>
                  <a:pt x="641407" y="424971"/>
                  <a:pt x="641407" y="424971"/>
                </a:cubicBezTo>
                <a:lnTo>
                  <a:pt x="1151956" y="424971"/>
                </a:lnTo>
                <a:cubicBezTo>
                  <a:pt x="1177258" y="319243"/>
                  <a:pt x="1190080" y="208078"/>
                  <a:pt x="1190080" y="92733"/>
                </a:cubicBezTo>
                <a:lnTo>
                  <a:pt x="1190080" y="46367"/>
                </a:lnTo>
                <a:close/>
                <a:moveTo>
                  <a:pt x="46367" y="46367"/>
                </a:moveTo>
                <a:cubicBezTo>
                  <a:pt x="46367" y="46367"/>
                  <a:pt x="46367" y="92733"/>
                  <a:pt x="46367" y="92733"/>
                </a:cubicBezTo>
                <a:cubicBezTo>
                  <a:pt x="46367" y="272705"/>
                  <a:pt x="77450" y="442545"/>
                  <a:pt x="138699" y="597444"/>
                </a:cubicBezTo>
                <a:cubicBezTo>
                  <a:pt x="187699" y="721317"/>
                  <a:pt x="256105" y="836147"/>
                  <a:pt x="341969" y="938840"/>
                </a:cubicBezTo>
                <a:cubicBezTo>
                  <a:pt x="433500" y="1048174"/>
                  <a:pt x="531672" y="1126196"/>
                  <a:pt x="595040" y="1168270"/>
                </a:cubicBezTo>
                <a:lnTo>
                  <a:pt x="595040" y="46367"/>
                </a:lnTo>
                <a:close/>
                <a:moveTo>
                  <a:pt x="0" y="0"/>
                </a:moveTo>
                <a:lnTo>
                  <a:pt x="1236447" y="0"/>
                </a:lnTo>
                <a:lnTo>
                  <a:pt x="1236447" y="92733"/>
                </a:lnTo>
                <a:cubicBezTo>
                  <a:pt x="1236447" y="911879"/>
                  <a:pt x="618223" y="1236446"/>
                  <a:pt x="618223" y="1236446"/>
                </a:cubicBezTo>
                <a:cubicBezTo>
                  <a:pt x="618223" y="1236446"/>
                  <a:pt x="0" y="911879"/>
                  <a:pt x="0" y="92733"/>
                </a:cubicBezTo>
                <a:cubicBezTo>
                  <a:pt x="0" y="92733"/>
                  <a:pt x="0" y="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B3F81C7-D6B5-8B40-84FC-B382FEF59714}"/>
              </a:ext>
            </a:extLst>
          </p:cNvPr>
          <p:cNvCxnSpPr>
            <a:cxnSpLocks/>
          </p:cNvCxnSpPr>
          <p:nvPr userDrawn="1"/>
        </p:nvCxnSpPr>
        <p:spPr>
          <a:xfrm>
            <a:off x="11360305" y="6352478"/>
            <a:ext cx="0" cy="11817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776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982F96-EDE3-4908-95D2-883A75142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404190"/>
            <a:ext cx="11196969" cy="6858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DEFFC0-E312-49D0-81DD-1C86D57BED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5300" y="2021252"/>
            <a:ext cx="11201400" cy="388923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B97BFF-BE8E-4255-A2BA-9540F7B835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04610" y="6208523"/>
            <a:ext cx="287660" cy="365125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fld id="{E67D03CC-13B7-4D1C-BA10-5EA08EDEAAC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1F87D8-5970-4E42-9683-F22FE924F2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976940" y="6211418"/>
            <a:ext cx="5137481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© SUNY Downstate Health Sciences University 2021 – Privileged &amp; Confidential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AA7E421-49D3-F64B-965A-E5BE9240986F}"/>
              </a:ext>
            </a:extLst>
          </p:cNvPr>
          <p:cNvCxnSpPr>
            <a:cxnSpLocks/>
          </p:cNvCxnSpPr>
          <p:nvPr userDrawn="1"/>
        </p:nvCxnSpPr>
        <p:spPr>
          <a:xfrm>
            <a:off x="11360305" y="6352478"/>
            <a:ext cx="0" cy="1181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29B3873-59DC-F64B-9115-9F3977A48F8F}"/>
              </a:ext>
            </a:extLst>
          </p:cNvPr>
          <p:cNvSpPr txBox="1"/>
          <p:nvPr userDrawn="1"/>
        </p:nvSpPr>
        <p:spPr>
          <a:xfrm>
            <a:off x="510067" y="581025"/>
            <a:ext cx="0" cy="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l"/>
            <a:endParaRPr lang="en-US" dirty="0" err="1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7A385B29-B4F1-194F-B63F-D4BB8DC49D82}"/>
              </a:ext>
            </a:extLst>
          </p:cNvPr>
          <p:cNvSpPr>
            <a:spLocks noChangeAspect="1"/>
          </p:cNvSpPr>
          <p:nvPr userDrawn="1"/>
        </p:nvSpPr>
        <p:spPr>
          <a:xfrm>
            <a:off x="510067" y="6236276"/>
            <a:ext cx="1591056" cy="344226"/>
          </a:xfrm>
          <a:custGeom>
            <a:avLst/>
            <a:gdLst>
              <a:gd name="connsiteX0" fmla="*/ 2059931 w 5710521"/>
              <a:gd name="connsiteY0" fmla="*/ 924335 h 1236446"/>
              <a:gd name="connsiteX1" fmla="*/ 2038171 w 5710521"/>
              <a:gd name="connsiteY1" fmla="*/ 981014 h 1236446"/>
              <a:gd name="connsiteX2" fmla="*/ 2081447 w 5710521"/>
              <a:gd name="connsiteY2" fmla="*/ 981014 h 1236446"/>
              <a:gd name="connsiteX3" fmla="*/ 5049518 w 5710521"/>
              <a:gd name="connsiteY3" fmla="*/ 908304 h 1236446"/>
              <a:gd name="connsiteX4" fmla="*/ 5049518 w 5710521"/>
              <a:gd name="connsiteY4" fmla="*/ 959096 h 1236446"/>
              <a:gd name="connsiteX5" fmla="*/ 5076343 w 5710521"/>
              <a:gd name="connsiteY5" fmla="*/ 959096 h 1236446"/>
              <a:gd name="connsiteX6" fmla="*/ 5106610 w 5710521"/>
              <a:gd name="connsiteY6" fmla="*/ 933502 h 1236446"/>
              <a:gd name="connsiteX7" fmla="*/ 5080389 w 5710521"/>
              <a:gd name="connsiteY7" fmla="*/ 908304 h 1236446"/>
              <a:gd name="connsiteX8" fmla="*/ 5588001 w 5710521"/>
              <a:gd name="connsiteY8" fmla="*/ 889000 h 1236446"/>
              <a:gd name="connsiteX9" fmla="*/ 5610571 w 5710521"/>
              <a:gd name="connsiteY9" fmla="*/ 889000 h 1236446"/>
              <a:gd name="connsiteX10" fmla="*/ 5648955 w 5710521"/>
              <a:gd name="connsiteY10" fmla="*/ 964973 h 1236446"/>
              <a:gd name="connsiteX11" fmla="*/ 5687980 w 5710521"/>
              <a:gd name="connsiteY11" fmla="*/ 889000 h 1236446"/>
              <a:gd name="connsiteX12" fmla="*/ 5710521 w 5710521"/>
              <a:gd name="connsiteY12" fmla="*/ 889000 h 1236446"/>
              <a:gd name="connsiteX13" fmla="*/ 5659119 w 5710521"/>
              <a:gd name="connsiteY13" fmla="*/ 985086 h 1236446"/>
              <a:gd name="connsiteX14" fmla="*/ 5659119 w 5710521"/>
              <a:gd name="connsiteY14" fmla="*/ 1039124 h 1236446"/>
              <a:gd name="connsiteX15" fmla="*/ 5638801 w 5710521"/>
              <a:gd name="connsiteY15" fmla="*/ 1039124 h 1236446"/>
              <a:gd name="connsiteX16" fmla="*/ 5638801 w 5710521"/>
              <a:gd name="connsiteY16" fmla="*/ 985086 h 1236446"/>
              <a:gd name="connsiteX17" fmla="*/ 5435601 w 5710521"/>
              <a:gd name="connsiteY17" fmla="*/ 889000 h 1236446"/>
              <a:gd name="connsiteX18" fmla="*/ 5544903 w 5710521"/>
              <a:gd name="connsiteY18" fmla="*/ 889000 h 1236446"/>
              <a:gd name="connsiteX19" fmla="*/ 5544903 w 5710521"/>
              <a:gd name="connsiteY19" fmla="*/ 908697 h 1236446"/>
              <a:gd name="connsiteX20" fmla="*/ 5500398 w 5710521"/>
              <a:gd name="connsiteY20" fmla="*/ 908697 h 1236446"/>
              <a:gd name="connsiteX21" fmla="*/ 5500398 w 5710521"/>
              <a:gd name="connsiteY21" fmla="*/ 1039124 h 1236446"/>
              <a:gd name="connsiteX22" fmla="*/ 5480106 w 5710521"/>
              <a:gd name="connsiteY22" fmla="*/ 1039124 h 1236446"/>
              <a:gd name="connsiteX23" fmla="*/ 5480106 w 5710521"/>
              <a:gd name="connsiteY23" fmla="*/ 908697 h 1236446"/>
              <a:gd name="connsiteX24" fmla="*/ 5435601 w 5710521"/>
              <a:gd name="connsiteY24" fmla="*/ 908697 h 1236446"/>
              <a:gd name="connsiteX25" fmla="*/ 5435601 w 5710521"/>
              <a:gd name="connsiteY25" fmla="*/ 889000 h 1236446"/>
              <a:gd name="connsiteX26" fmla="*/ 5346700 w 5710521"/>
              <a:gd name="connsiteY26" fmla="*/ 889000 h 1236446"/>
              <a:gd name="connsiteX27" fmla="*/ 5367018 w 5710521"/>
              <a:gd name="connsiteY27" fmla="*/ 889000 h 1236446"/>
              <a:gd name="connsiteX28" fmla="*/ 5367018 w 5710521"/>
              <a:gd name="connsiteY28" fmla="*/ 1039124 h 1236446"/>
              <a:gd name="connsiteX29" fmla="*/ 5346700 w 5710521"/>
              <a:gd name="connsiteY29" fmla="*/ 1039124 h 1236446"/>
              <a:gd name="connsiteX30" fmla="*/ 5346700 w 5710521"/>
              <a:gd name="connsiteY30" fmla="*/ 889000 h 1236446"/>
              <a:gd name="connsiteX31" fmla="*/ 5029201 w 5710521"/>
              <a:gd name="connsiteY31" fmla="*/ 889000 h 1236446"/>
              <a:gd name="connsiteX32" fmla="*/ 5080204 w 5710521"/>
              <a:gd name="connsiteY32" fmla="*/ 889000 h 1236446"/>
              <a:gd name="connsiteX33" fmla="*/ 5127345 w 5710521"/>
              <a:gd name="connsiteY33" fmla="*/ 933710 h 1236446"/>
              <a:gd name="connsiteX34" fmla="*/ 5092400 w 5710521"/>
              <a:gd name="connsiteY34" fmla="*/ 976571 h 1236446"/>
              <a:gd name="connsiteX35" fmla="*/ 5134241 w 5710521"/>
              <a:gd name="connsiteY35" fmla="*/ 1039146 h 1236446"/>
              <a:gd name="connsiteX36" fmla="*/ 5109250 w 5710521"/>
              <a:gd name="connsiteY36" fmla="*/ 1039146 h 1236446"/>
              <a:gd name="connsiteX37" fmla="*/ 5070254 w 5710521"/>
              <a:gd name="connsiteY37" fmla="*/ 978191 h 1236446"/>
              <a:gd name="connsiteX38" fmla="*/ 5049518 w 5710521"/>
              <a:gd name="connsiteY38" fmla="*/ 978191 h 1236446"/>
              <a:gd name="connsiteX39" fmla="*/ 5049518 w 5710521"/>
              <a:gd name="connsiteY39" fmla="*/ 1039146 h 1236446"/>
              <a:gd name="connsiteX40" fmla="*/ 5029201 w 5710521"/>
              <a:gd name="connsiteY40" fmla="*/ 1039146 h 1236446"/>
              <a:gd name="connsiteX41" fmla="*/ 4864100 w 5710521"/>
              <a:gd name="connsiteY41" fmla="*/ 889000 h 1236446"/>
              <a:gd name="connsiteX42" fmla="*/ 4957547 w 5710521"/>
              <a:gd name="connsiteY42" fmla="*/ 889000 h 1236446"/>
              <a:gd name="connsiteX43" fmla="*/ 4957547 w 5710521"/>
              <a:gd name="connsiteY43" fmla="*/ 908301 h 1236446"/>
              <a:gd name="connsiteX44" fmla="*/ 4884416 w 5710521"/>
              <a:gd name="connsiteY44" fmla="*/ 908301 h 1236446"/>
              <a:gd name="connsiteX45" fmla="*/ 4884416 w 5710521"/>
              <a:gd name="connsiteY45" fmla="*/ 953200 h 1236446"/>
              <a:gd name="connsiteX46" fmla="*/ 4952092 w 5710521"/>
              <a:gd name="connsiteY46" fmla="*/ 953200 h 1236446"/>
              <a:gd name="connsiteX47" fmla="*/ 4952092 w 5710521"/>
              <a:gd name="connsiteY47" fmla="*/ 972494 h 1236446"/>
              <a:gd name="connsiteX48" fmla="*/ 4884416 w 5710521"/>
              <a:gd name="connsiteY48" fmla="*/ 972494 h 1236446"/>
              <a:gd name="connsiteX49" fmla="*/ 4884416 w 5710521"/>
              <a:gd name="connsiteY49" fmla="*/ 1019818 h 1236446"/>
              <a:gd name="connsiteX50" fmla="*/ 4957547 w 5710521"/>
              <a:gd name="connsiteY50" fmla="*/ 1019818 h 1236446"/>
              <a:gd name="connsiteX51" fmla="*/ 4957547 w 5710521"/>
              <a:gd name="connsiteY51" fmla="*/ 1039126 h 1236446"/>
              <a:gd name="connsiteX52" fmla="*/ 4864100 w 5710521"/>
              <a:gd name="connsiteY52" fmla="*/ 1039126 h 1236446"/>
              <a:gd name="connsiteX53" fmla="*/ 4864100 w 5710521"/>
              <a:gd name="connsiteY53" fmla="*/ 889000 h 1236446"/>
              <a:gd name="connsiteX54" fmla="*/ 4660901 w 5710521"/>
              <a:gd name="connsiteY54" fmla="*/ 889000 h 1236446"/>
              <a:gd name="connsiteX55" fmla="*/ 4684069 w 5710521"/>
              <a:gd name="connsiteY55" fmla="*/ 889000 h 1236446"/>
              <a:gd name="connsiteX56" fmla="*/ 4731598 w 5710521"/>
              <a:gd name="connsiteY56" fmla="*/ 1004180 h 1236446"/>
              <a:gd name="connsiteX57" fmla="*/ 4778926 w 5710521"/>
              <a:gd name="connsiteY57" fmla="*/ 889000 h 1236446"/>
              <a:gd name="connsiteX58" fmla="*/ 4801074 w 5710521"/>
              <a:gd name="connsiteY58" fmla="*/ 889000 h 1236446"/>
              <a:gd name="connsiteX59" fmla="*/ 4737276 w 5710521"/>
              <a:gd name="connsiteY59" fmla="*/ 1039126 h 1236446"/>
              <a:gd name="connsiteX60" fmla="*/ 4725699 w 5710521"/>
              <a:gd name="connsiteY60" fmla="*/ 1039126 h 1236446"/>
              <a:gd name="connsiteX61" fmla="*/ 4572000 w 5710521"/>
              <a:gd name="connsiteY61" fmla="*/ 889000 h 1236446"/>
              <a:gd name="connsiteX62" fmla="*/ 4592318 w 5710521"/>
              <a:gd name="connsiteY62" fmla="*/ 889000 h 1236446"/>
              <a:gd name="connsiteX63" fmla="*/ 4592318 w 5710521"/>
              <a:gd name="connsiteY63" fmla="*/ 1039124 h 1236446"/>
              <a:gd name="connsiteX64" fmla="*/ 4572000 w 5710521"/>
              <a:gd name="connsiteY64" fmla="*/ 1039124 h 1236446"/>
              <a:gd name="connsiteX65" fmla="*/ 4572000 w 5710521"/>
              <a:gd name="connsiteY65" fmla="*/ 889000 h 1236446"/>
              <a:gd name="connsiteX66" fmla="*/ 4381501 w 5710521"/>
              <a:gd name="connsiteY66" fmla="*/ 889000 h 1236446"/>
              <a:gd name="connsiteX67" fmla="*/ 4390642 w 5710521"/>
              <a:gd name="connsiteY67" fmla="*/ 889000 h 1236446"/>
              <a:gd name="connsiteX68" fmla="*/ 4482074 w 5710521"/>
              <a:gd name="connsiteY68" fmla="*/ 996055 h 1236446"/>
              <a:gd name="connsiteX69" fmla="*/ 4482074 w 5710521"/>
              <a:gd name="connsiteY69" fmla="*/ 889000 h 1236446"/>
              <a:gd name="connsiteX70" fmla="*/ 4502188 w 5710521"/>
              <a:gd name="connsiteY70" fmla="*/ 889000 h 1236446"/>
              <a:gd name="connsiteX71" fmla="*/ 4502188 w 5710521"/>
              <a:gd name="connsiteY71" fmla="*/ 1039126 h 1236446"/>
              <a:gd name="connsiteX72" fmla="*/ 4491611 w 5710521"/>
              <a:gd name="connsiteY72" fmla="*/ 1039126 h 1236446"/>
              <a:gd name="connsiteX73" fmla="*/ 4401616 w 5710521"/>
              <a:gd name="connsiteY73" fmla="*/ 932696 h 1236446"/>
              <a:gd name="connsiteX74" fmla="*/ 4401616 w 5710521"/>
              <a:gd name="connsiteY74" fmla="*/ 1039126 h 1236446"/>
              <a:gd name="connsiteX75" fmla="*/ 4381501 w 5710521"/>
              <a:gd name="connsiteY75" fmla="*/ 1039126 h 1236446"/>
              <a:gd name="connsiteX76" fmla="*/ 4191001 w 5710521"/>
              <a:gd name="connsiteY76" fmla="*/ 889000 h 1236446"/>
              <a:gd name="connsiteX77" fmla="*/ 4211316 w 5710521"/>
              <a:gd name="connsiteY77" fmla="*/ 889000 h 1236446"/>
              <a:gd name="connsiteX78" fmla="*/ 4211316 w 5710521"/>
              <a:gd name="connsiteY78" fmla="*/ 984898 h 1236446"/>
              <a:gd name="connsiteX79" fmla="*/ 4245458 w 5710521"/>
              <a:gd name="connsiteY79" fmla="*/ 1021856 h 1236446"/>
              <a:gd name="connsiteX80" fmla="*/ 4279383 w 5710521"/>
              <a:gd name="connsiteY80" fmla="*/ 984898 h 1236446"/>
              <a:gd name="connsiteX81" fmla="*/ 4279383 w 5710521"/>
              <a:gd name="connsiteY81" fmla="*/ 889000 h 1236446"/>
              <a:gd name="connsiteX82" fmla="*/ 4299884 w 5710521"/>
              <a:gd name="connsiteY82" fmla="*/ 889000 h 1236446"/>
              <a:gd name="connsiteX83" fmla="*/ 4299884 w 5710521"/>
              <a:gd name="connsiteY83" fmla="*/ 988555 h 1236446"/>
              <a:gd name="connsiteX84" fmla="*/ 4245458 w 5710521"/>
              <a:gd name="connsiteY84" fmla="*/ 1041781 h 1236446"/>
              <a:gd name="connsiteX85" fmla="*/ 4191001 w 5710521"/>
              <a:gd name="connsiteY85" fmla="*/ 988555 h 1236446"/>
              <a:gd name="connsiteX86" fmla="*/ 3784600 w 5710521"/>
              <a:gd name="connsiteY86" fmla="*/ 889000 h 1236446"/>
              <a:gd name="connsiteX87" fmla="*/ 3878047 w 5710521"/>
              <a:gd name="connsiteY87" fmla="*/ 889000 h 1236446"/>
              <a:gd name="connsiteX88" fmla="*/ 3878047 w 5710521"/>
              <a:gd name="connsiteY88" fmla="*/ 908301 h 1236446"/>
              <a:gd name="connsiteX89" fmla="*/ 3804916 w 5710521"/>
              <a:gd name="connsiteY89" fmla="*/ 908301 h 1236446"/>
              <a:gd name="connsiteX90" fmla="*/ 3804916 w 5710521"/>
              <a:gd name="connsiteY90" fmla="*/ 953200 h 1236446"/>
              <a:gd name="connsiteX91" fmla="*/ 3872565 w 5710521"/>
              <a:gd name="connsiteY91" fmla="*/ 953200 h 1236446"/>
              <a:gd name="connsiteX92" fmla="*/ 3872565 w 5710521"/>
              <a:gd name="connsiteY92" fmla="*/ 972494 h 1236446"/>
              <a:gd name="connsiteX93" fmla="*/ 3804916 w 5710521"/>
              <a:gd name="connsiteY93" fmla="*/ 972494 h 1236446"/>
              <a:gd name="connsiteX94" fmla="*/ 3804916 w 5710521"/>
              <a:gd name="connsiteY94" fmla="*/ 1019818 h 1236446"/>
              <a:gd name="connsiteX95" fmla="*/ 3878047 w 5710521"/>
              <a:gd name="connsiteY95" fmla="*/ 1019818 h 1236446"/>
              <a:gd name="connsiteX96" fmla="*/ 3878047 w 5710521"/>
              <a:gd name="connsiteY96" fmla="*/ 1039126 h 1236446"/>
              <a:gd name="connsiteX97" fmla="*/ 3784600 w 5710521"/>
              <a:gd name="connsiteY97" fmla="*/ 1039126 h 1236446"/>
              <a:gd name="connsiteX98" fmla="*/ 3784600 w 5710521"/>
              <a:gd name="connsiteY98" fmla="*/ 889000 h 1236446"/>
              <a:gd name="connsiteX99" fmla="*/ 3390901 w 5710521"/>
              <a:gd name="connsiteY99" fmla="*/ 889000 h 1236446"/>
              <a:gd name="connsiteX100" fmla="*/ 3400075 w 5710521"/>
              <a:gd name="connsiteY100" fmla="*/ 889000 h 1236446"/>
              <a:gd name="connsiteX101" fmla="*/ 3491476 w 5710521"/>
              <a:gd name="connsiteY101" fmla="*/ 996055 h 1236446"/>
              <a:gd name="connsiteX102" fmla="*/ 3491476 w 5710521"/>
              <a:gd name="connsiteY102" fmla="*/ 889000 h 1236446"/>
              <a:gd name="connsiteX103" fmla="*/ 3511591 w 5710521"/>
              <a:gd name="connsiteY103" fmla="*/ 889000 h 1236446"/>
              <a:gd name="connsiteX104" fmla="*/ 3511591 w 5710521"/>
              <a:gd name="connsiteY104" fmla="*/ 1039126 h 1236446"/>
              <a:gd name="connsiteX105" fmla="*/ 3501014 w 5710521"/>
              <a:gd name="connsiteY105" fmla="*/ 1039126 h 1236446"/>
              <a:gd name="connsiteX106" fmla="*/ 3411016 w 5710521"/>
              <a:gd name="connsiteY106" fmla="*/ 932696 h 1236446"/>
              <a:gd name="connsiteX107" fmla="*/ 3411016 w 5710521"/>
              <a:gd name="connsiteY107" fmla="*/ 1039126 h 1236446"/>
              <a:gd name="connsiteX108" fmla="*/ 3390901 w 5710521"/>
              <a:gd name="connsiteY108" fmla="*/ 1039126 h 1236446"/>
              <a:gd name="connsiteX109" fmla="*/ 3225801 w 5710521"/>
              <a:gd name="connsiteY109" fmla="*/ 889000 h 1236446"/>
              <a:gd name="connsiteX110" fmla="*/ 3319246 w 5710521"/>
              <a:gd name="connsiteY110" fmla="*/ 889000 h 1236446"/>
              <a:gd name="connsiteX111" fmla="*/ 3319246 w 5710521"/>
              <a:gd name="connsiteY111" fmla="*/ 908301 h 1236446"/>
              <a:gd name="connsiteX112" fmla="*/ 3246116 w 5710521"/>
              <a:gd name="connsiteY112" fmla="*/ 908301 h 1236446"/>
              <a:gd name="connsiteX113" fmla="*/ 3246116 w 5710521"/>
              <a:gd name="connsiteY113" fmla="*/ 953200 h 1236446"/>
              <a:gd name="connsiteX114" fmla="*/ 3313769 w 5710521"/>
              <a:gd name="connsiteY114" fmla="*/ 953200 h 1236446"/>
              <a:gd name="connsiteX115" fmla="*/ 3313769 w 5710521"/>
              <a:gd name="connsiteY115" fmla="*/ 972494 h 1236446"/>
              <a:gd name="connsiteX116" fmla="*/ 3246116 w 5710521"/>
              <a:gd name="connsiteY116" fmla="*/ 972494 h 1236446"/>
              <a:gd name="connsiteX117" fmla="*/ 3246116 w 5710521"/>
              <a:gd name="connsiteY117" fmla="*/ 1019818 h 1236446"/>
              <a:gd name="connsiteX118" fmla="*/ 3319246 w 5710521"/>
              <a:gd name="connsiteY118" fmla="*/ 1019818 h 1236446"/>
              <a:gd name="connsiteX119" fmla="*/ 3319246 w 5710521"/>
              <a:gd name="connsiteY119" fmla="*/ 1039126 h 1236446"/>
              <a:gd name="connsiteX120" fmla="*/ 3225801 w 5710521"/>
              <a:gd name="connsiteY120" fmla="*/ 1039126 h 1236446"/>
              <a:gd name="connsiteX121" fmla="*/ 3225801 w 5710521"/>
              <a:gd name="connsiteY121" fmla="*/ 889000 h 1236446"/>
              <a:gd name="connsiteX122" fmla="*/ 3124200 w 5710521"/>
              <a:gd name="connsiteY122" fmla="*/ 889000 h 1236446"/>
              <a:gd name="connsiteX123" fmla="*/ 3144518 w 5710521"/>
              <a:gd name="connsiteY123" fmla="*/ 889000 h 1236446"/>
              <a:gd name="connsiteX124" fmla="*/ 3144518 w 5710521"/>
              <a:gd name="connsiteY124" fmla="*/ 1039124 h 1236446"/>
              <a:gd name="connsiteX125" fmla="*/ 3124200 w 5710521"/>
              <a:gd name="connsiteY125" fmla="*/ 1039124 h 1236446"/>
              <a:gd name="connsiteX126" fmla="*/ 3124200 w 5710521"/>
              <a:gd name="connsiteY126" fmla="*/ 889000 h 1236446"/>
              <a:gd name="connsiteX127" fmla="*/ 2489201 w 5710521"/>
              <a:gd name="connsiteY127" fmla="*/ 889000 h 1236446"/>
              <a:gd name="connsiteX128" fmla="*/ 2509728 w 5710521"/>
              <a:gd name="connsiteY128" fmla="*/ 889000 h 1236446"/>
              <a:gd name="connsiteX129" fmla="*/ 2509728 w 5710521"/>
              <a:gd name="connsiteY129" fmla="*/ 952387 h 1236446"/>
              <a:gd name="connsiteX130" fmla="*/ 2585076 w 5710521"/>
              <a:gd name="connsiteY130" fmla="*/ 952387 h 1236446"/>
              <a:gd name="connsiteX131" fmla="*/ 2585076 w 5710521"/>
              <a:gd name="connsiteY131" fmla="*/ 889000 h 1236446"/>
              <a:gd name="connsiteX132" fmla="*/ 2605394 w 5710521"/>
              <a:gd name="connsiteY132" fmla="*/ 889000 h 1236446"/>
              <a:gd name="connsiteX133" fmla="*/ 2605394 w 5710521"/>
              <a:gd name="connsiteY133" fmla="*/ 1039126 h 1236446"/>
              <a:gd name="connsiteX134" fmla="*/ 2585076 w 5710521"/>
              <a:gd name="connsiteY134" fmla="*/ 1039126 h 1236446"/>
              <a:gd name="connsiteX135" fmla="*/ 2585076 w 5710521"/>
              <a:gd name="connsiteY135" fmla="*/ 971875 h 1236446"/>
              <a:gd name="connsiteX136" fmla="*/ 2509728 w 5710521"/>
              <a:gd name="connsiteY136" fmla="*/ 971875 h 1236446"/>
              <a:gd name="connsiteX137" fmla="*/ 2509728 w 5710521"/>
              <a:gd name="connsiteY137" fmla="*/ 1039126 h 1236446"/>
              <a:gd name="connsiteX138" fmla="*/ 2489201 w 5710521"/>
              <a:gd name="connsiteY138" fmla="*/ 1039126 h 1236446"/>
              <a:gd name="connsiteX139" fmla="*/ 2311400 w 5710521"/>
              <a:gd name="connsiteY139" fmla="*/ 889000 h 1236446"/>
              <a:gd name="connsiteX140" fmla="*/ 2420705 w 5710521"/>
              <a:gd name="connsiteY140" fmla="*/ 889000 h 1236446"/>
              <a:gd name="connsiteX141" fmla="*/ 2420705 w 5710521"/>
              <a:gd name="connsiteY141" fmla="*/ 908697 h 1236446"/>
              <a:gd name="connsiteX142" fmla="*/ 2376203 w 5710521"/>
              <a:gd name="connsiteY142" fmla="*/ 908697 h 1236446"/>
              <a:gd name="connsiteX143" fmla="*/ 2376203 w 5710521"/>
              <a:gd name="connsiteY143" fmla="*/ 1039124 h 1236446"/>
              <a:gd name="connsiteX144" fmla="*/ 2355906 w 5710521"/>
              <a:gd name="connsiteY144" fmla="*/ 1039124 h 1236446"/>
              <a:gd name="connsiteX145" fmla="*/ 2355906 w 5710521"/>
              <a:gd name="connsiteY145" fmla="*/ 908697 h 1236446"/>
              <a:gd name="connsiteX146" fmla="*/ 2311400 w 5710521"/>
              <a:gd name="connsiteY146" fmla="*/ 908697 h 1236446"/>
              <a:gd name="connsiteX147" fmla="*/ 2311400 w 5710521"/>
              <a:gd name="connsiteY147" fmla="*/ 889000 h 1236446"/>
              <a:gd name="connsiteX148" fmla="*/ 2184401 w 5710521"/>
              <a:gd name="connsiteY148" fmla="*/ 889000 h 1236446"/>
              <a:gd name="connsiteX149" fmla="*/ 2204716 w 5710521"/>
              <a:gd name="connsiteY149" fmla="*/ 889000 h 1236446"/>
              <a:gd name="connsiteX150" fmla="*/ 2204716 w 5710521"/>
              <a:gd name="connsiteY150" fmla="*/ 1019429 h 1236446"/>
              <a:gd name="connsiteX151" fmla="*/ 2285368 w 5710521"/>
              <a:gd name="connsiteY151" fmla="*/ 1019429 h 1236446"/>
              <a:gd name="connsiteX152" fmla="*/ 2285368 w 5710521"/>
              <a:gd name="connsiteY152" fmla="*/ 1039126 h 1236446"/>
              <a:gd name="connsiteX153" fmla="*/ 2184401 w 5710521"/>
              <a:gd name="connsiteY153" fmla="*/ 1039126 h 1236446"/>
              <a:gd name="connsiteX154" fmla="*/ 2054627 w 5710521"/>
              <a:gd name="connsiteY154" fmla="*/ 889000 h 1236446"/>
              <a:gd name="connsiteX155" fmla="*/ 2065595 w 5710521"/>
              <a:gd name="connsiteY155" fmla="*/ 889000 h 1236446"/>
              <a:gd name="connsiteX156" fmla="*/ 2125743 w 5710521"/>
              <a:gd name="connsiteY156" fmla="*/ 1039124 h 1236446"/>
              <a:gd name="connsiteX157" fmla="*/ 2103592 w 5710521"/>
              <a:gd name="connsiteY157" fmla="*/ 1039124 h 1236446"/>
              <a:gd name="connsiteX158" fmla="*/ 2088345 w 5710521"/>
              <a:gd name="connsiteY158" fmla="*/ 1000106 h 1236446"/>
              <a:gd name="connsiteX159" fmla="*/ 2031274 w 5710521"/>
              <a:gd name="connsiteY159" fmla="*/ 1000106 h 1236446"/>
              <a:gd name="connsiteX160" fmla="*/ 2016044 w 5710521"/>
              <a:gd name="connsiteY160" fmla="*/ 1039124 h 1236446"/>
              <a:gd name="connsiteX161" fmla="*/ 1993900 w 5710521"/>
              <a:gd name="connsiteY161" fmla="*/ 1039124 h 1236446"/>
              <a:gd name="connsiteX162" fmla="*/ 1841501 w 5710521"/>
              <a:gd name="connsiteY162" fmla="*/ 889000 h 1236446"/>
              <a:gd name="connsiteX163" fmla="*/ 1934946 w 5710521"/>
              <a:gd name="connsiteY163" fmla="*/ 889000 h 1236446"/>
              <a:gd name="connsiteX164" fmla="*/ 1934946 w 5710521"/>
              <a:gd name="connsiteY164" fmla="*/ 908301 h 1236446"/>
              <a:gd name="connsiteX165" fmla="*/ 1861816 w 5710521"/>
              <a:gd name="connsiteY165" fmla="*/ 908301 h 1236446"/>
              <a:gd name="connsiteX166" fmla="*/ 1861816 w 5710521"/>
              <a:gd name="connsiteY166" fmla="*/ 953200 h 1236446"/>
              <a:gd name="connsiteX167" fmla="*/ 1929469 w 5710521"/>
              <a:gd name="connsiteY167" fmla="*/ 953200 h 1236446"/>
              <a:gd name="connsiteX168" fmla="*/ 1929469 w 5710521"/>
              <a:gd name="connsiteY168" fmla="*/ 972494 h 1236446"/>
              <a:gd name="connsiteX169" fmla="*/ 1861816 w 5710521"/>
              <a:gd name="connsiteY169" fmla="*/ 972494 h 1236446"/>
              <a:gd name="connsiteX170" fmla="*/ 1861816 w 5710521"/>
              <a:gd name="connsiteY170" fmla="*/ 1019818 h 1236446"/>
              <a:gd name="connsiteX171" fmla="*/ 1934946 w 5710521"/>
              <a:gd name="connsiteY171" fmla="*/ 1019818 h 1236446"/>
              <a:gd name="connsiteX172" fmla="*/ 1934946 w 5710521"/>
              <a:gd name="connsiteY172" fmla="*/ 1039126 h 1236446"/>
              <a:gd name="connsiteX173" fmla="*/ 1841501 w 5710521"/>
              <a:gd name="connsiteY173" fmla="*/ 1039126 h 1236446"/>
              <a:gd name="connsiteX174" fmla="*/ 1841501 w 5710521"/>
              <a:gd name="connsiteY174" fmla="*/ 889000 h 1236446"/>
              <a:gd name="connsiteX175" fmla="*/ 1651001 w 5710521"/>
              <a:gd name="connsiteY175" fmla="*/ 889000 h 1236446"/>
              <a:gd name="connsiteX176" fmla="*/ 1671528 w 5710521"/>
              <a:gd name="connsiteY176" fmla="*/ 889000 h 1236446"/>
              <a:gd name="connsiteX177" fmla="*/ 1671528 w 5710521"/>
              <a:gd name="connsiteY177" fmla="*/ 952387 h 1236446"/>
              <a:gd name="connsiteX178" fmla="*/ 1746898 w 5710521"/>
              <a:gd name="connsiteY178" fmla="*/ 952387 h 1236446"/>
              <a:gd name="connsiteX179" fmla="*/ 1746898 w 5710521"/>
              <a:gd name="connsiteY179" fmla="*/ 889000 h 1236446"/>
              <a:gd name="connsiteX180" fmla="*/ 1767194 w 5710521"/>
              <a:gd name="connsiteY180" fmla="*/ 889000 h 1236446"/>
              <a:gd name="connsiteX181" fmla="*/ 1767194 w 5710521"/>
              <a:gd name="connsiteY181" fmla="*/ 1039126 h 1236446"/>
              <a:gd name="connsiteX182" fmla="*/ 1746898 w 5710521"/>
              <a:gd name="connsiteY182" fmla="*/ 1039126 h 1236446"/>
              <a:gd name="connsiteX183" fmla="*/ 1746898 w 5710521"/>
              <a:gd name="connsiteY183" fmla="*/ 971875 h 1236446"/>
              <a:gd name="connsiteX184" fmla="*/ 1671528 w 5710521"/>
              <a:gd name="connsiteY184" fmla="*/ 971875 h 1236446"/>
              <a:gd name="connsiteX185" fmla="*/ 1671528 w 5710521"/>
              <a:gd name="connsiteY185" fmla="*/ 1039126 h 1236446"/>
              <a:gd name="connsiteX186" fmla="*/ 1651001 w 5710521"/>
              <a:gd name="connsiteY186" fmla="*/ 1039126 h 1236446"/>
              <a:gd name="connsiteX187" fmla="*/ 5235039 w 5710521"/>
              <a:gd name="connsiteY187" fmla="*/ 876301 h 1236446"/>
              <a:gd name="connsiteX188" fmla="*/ 5279119 w 5710521"/>
              <a:gd name="connsiteY188" fmla="*/ 898449 h 1236446"/>
              <a:gd name="connsiteX189" fmla="*/ 5265493 w 5710521"/>
              <a:gd name="connsiteY189" fmla="*/ 911455 h 1236446"/>
              <a:gd name="connsiteX190" fmla="*/ 5235249 w 5710521"/>
              <a:gd name="connsiteY190" fmla="*/ 895394 h 1236446"/>
              <a:gd name="connsiteX191" fmla="*/ 5211457 w 5710521"/>
              <a:gd name="connsiteY191" fmla="*/ 915717 h 1236446"/>
              <a:gd name="connsiteX192" fmla="*/ 5224254 w 5710521"/>
              <a:gd name="connsiteY192" fmla="*/ 935011 h 1236446"/>
              <a:gd name="connsiteX193" fmla="*/ 5260632 w 5710521"/>
              <a:gd name="connsiteY193" fmla="*/ 953508 h 1236446"/>
              <a:gd name="connsiteX194" fmla="*/ 5282366 w 5710521"/>
              <a:gd name="connsiteY194" fmla="*/ 988425 h 1236446"/>
              <a:gd name="connsiteX195" fmla="*/ 5232795 w 5710521"/>
              <a:gd name="connsiteY195" fmla="*/ 1031520 h 1236446"/>
              <a:gd name="connsiteX196" fmla="*/ 5181601 w 5710521"/>
              <a:gd name="connsiteY196" fmla="*/ 1000620 h 1236446"/>
              <a:gd name="connsiteX197" fmla="*/ 5196622 w 5710521"/>
              <a:gd name="connsiteY197" fmla="*/ 988238 h 1236446"/>
              <a:gd name="connsiteX198" fmla="*/ 5232585 w 5710521"/>
              <a:gd name="connsiteY198" fmla="*/ 1012218 h 1236446"/>
              <a:gd name="connsiteX199" fmla="*/ 5260216 w 5710521"/>
              <a:gd name="connsiteY199" fmla="*/ 989446 h 1236446"/>
              <a:gd name="connsiteX200" fmla="*/ 5244593 w 5710521"/>
              <a:gd name="connsiteY200" fmla="*/ 968527 h 1236446"/>
              <a:gd name="connsiteX201" fmla="*/ 5212269 w 5710521"/>
              <a:gd name="connsiteY201" fmla="*/ 952675 h 1236446"/>
              <a:gd name="connsiteX202" fmla="*/ 5189723 w 5710521"/>
              <a:gd name="connsiteY202" fmla="*/ 916917 h 1236446"/>
              <a:gd name="connsiteX203" fmla="*/ 5235039 w 5710521"/>
              <a:gd name="connsiteY203" fmla="*/ 876301 h 1236446"/>
              <a:gd name="connsiteX204" fmla="*/ 3990438 w 5710521"/>
              <a:gd name="connsiteY204" fmla="*/ 876301 h 1236446"/>
              <a:gd name="connsiteX205" fmla="*/ 4034521 w 5710521"/>
              <a:gd name="connsiteY205" fmla="*/ 898449 h 1236446"/>
              <a:gd name="connsiteX206" fmla="*/ 4020890 w 5710521"/>
              <a:gd name="connsiteY206" fmla="*/ 911455 h 1236446"/>
              <a:gd name="connsiteX207" fmla="*/ 3990624 w 5710521"/>
              <a:gd name="connsiteY207" fmla="*/ 895394 h 1236446"/>
              <a:gd name="connsiteX208" fmla="*/ 3966857 w 5710521"/>
              <a:gd name="connsiteY208" fmla="*/ 915717 h 1236446"/>
              <a:gd name="connsiteX209" fmla="*/ 3979652 w 5710521"/>
              <a:gd name="connsiteY209" fmla="*/ 935011 h 1236446"/>
              <a:gd name="connsiteX210" fmla="*/ 4016029 w 5710521"/>
              <a:gd name="connsiteY210" fmla="*/ 953508 h 1236446"/>
              <a:gd name="connsiteX211" fmla="*/ 4037763 w 5710521"/>
              <a:gd name="connsiteY211" fmla="*/ 988425 h 1236446"/>
              <a:gd name="connsiteX212" fmla="*/ 3988194 w 5710521"/>
              <a:gd name="connsiteY212" fmla="*/ 1031520 h 1236446"/>
              <a:gd name="connsiteX213" fmla="*/ 3937001 w 5710521"/>
              <a:gd name="connsiteY213" fmla="*/ 1000620 h 1236446"/>
              <a:gd name="connsiteX214" fmla="*/ 3952022 w 5710521"/>
              <a:gd name="connsiteY214" fmla="*/ 988238 h 1236446"/>
              <a:gd name="connsiteX215" fmla="*/ 3987984 w 5710521"/>
              <a:gd name="connsiteY215" fmla="*/ 1012218 h 1236446"/>
              <a:gd name="connsiteX216" fmla="*/ 4015614 w 5710521"/>
              <a:gd name="connsiteY216" fmla="*/ 989446 h 1236446"/>
              <a:gd name="connsiteX217" fmla="*/ 3999968 w 5710521"/>
              <a:gd name="connsiteY217" fmla="*/ 968527 h 1236446"/>
              <a:gd name="connsiteX218" fmla="*/ 3967668 w 5710521"/>
              <a:gd name="connsiteY218" fmla="*/ 952675 h 1236446"/>
              <a:gd name="connsiteX219" fmla="*/ 3945123 w 5710521"/>
              <a:gd name="connsiteY219" fmla="*/ 916917 h 1236446"/>
              <a:gd name="connsiteX220" fmla="*/ 3990438 w 5710521"/>
              <a:gd name="connsiteY220" fmla="*/ 876301 h 1236446"/>
              <a:gd name="connsiteX221" fmla="*/ 3659206 w 5710521"/>
              <a:gd name="connsiteY221" fmla="*/ 876301 h 1236446"/>
              <a:gd name="connsiteX222" fmla="*/ 3724028 w 5710521"/>
              <a:gd name="connsiteY222" fmla="*/ 909203 h 1236446"/>
              <a:gd name="connsiteX223" fmla="*/ 3708985 w 5710521"/>
              <a:gd name="connsiteY223" fmla="*/ 921819 h 1236446"/>
              <a:gd name="connsiteX224" fmla="*/ 3659617 w 5710521"/>
              <a:gd name="connsiteY224" fmla="*/ 896014 h 1236446"/>
              <a:gd name="connsiteX225" fmla="*/ 3602343 w 5710521"/>
              <a:gd name="connsiteY225" fmla="*/ 954728 h 1236446"/>
              <a:gd name="connsiteX226" fmla="*/ 3659418 w 5710521"/>
              <a:gd name="connsiteY226" fmla="*/ 1011800 h 1236446"/>
              <a:gd name="connsiteX227" fmla="*/ 3709792 w 5710521"/>
              <a:gd name="connsiteY227" fmla="*/ 986411 h 1236446"/>
              <a:gd name="connsiteX228" fmla="*/ 3724419 w 5710521"/>
              <a:gd name="connsiteY228" fmla="*/ 998811 h 1236446"/>
              <a:gd name="connsiteX229" fmla="*/ 3658604 w 5710521"/>
              <a:gd name="connsiteY229" fmla="*/ 1031304 h 1236446"/>
              <a:gd name="connsiteX230" fmla="*/ 3581400 w 5710521"/>
              <a:gd name="connsiteY230" fmla="*/ 954520 h 1236446"/>
              <a:gd name="connsiteX231" fmla="*/ 3659206 w 5710521"/>
              <a:gd name="connsiteY231" fmla="*/ 876301 h 1236446"/>
              <a:gd name="connsiteX232" fmla="*/ 2998805 w 5710521"/>
              <a:gd name="connsiteY232" fmla="*/ 876301 h 1236446"/>
              <a:gd name="connsiteX233" fmla="*/ 3063626 w 5710521"/>
              <a:gd name="connsiteY233" fmla="*/ 909203 h 1236446"/>
              <a:gd name="connsiteX234" fmla="*/ 3048589 w 5710521"/>
              <a:gd name="connsiteY234" fmla="*/ 921819 h 1236446"/>
              <a:gd name="connsiteX235" fmla="*/ 2999215 w 5710521"/>
              <a:gd name="connsiteY235" fmla="*/ 896014 h 1236446"/>
              <a:gd name="connsiteX236" fmla="*/ 2941923 w 5710521"/>
              <a:gd name="connsiteY236" fmla="*/ 954728 h 1236446"/>
              <a:gd name="connsiteX237" fmla="*/ 2999017 w 5710521"/>
              <a:gd name="connsiteY237" fmla="*/ 1011800 h 1236446"/>
              <a:gd name="connsiteX238" fmla="*/ 3049397 w 5710521"/>
              <a:gd name="connsiteY238" fmla="*/ 986411 h 1236446"/>
              <a:gd name="connsiteX239" fmla="*/ 3064017 w 5710521"/>
              <a:gd name="connsiteY239" fmla="*/ 998811 h 1236446"/>
              <a:gd name="connsiteX240" fmla="*/ 2998183 w 5710521"/>
              <a:gd name="connsiteY240" fmla="*/ 1031304 h 1236446"/>
              <a:gd name="connsiteX241" fmla="*/ 2921000 w 5710521"/>
              <a:gd name="connsiteY241" fmla="*/ 954520 h 1236446"/>
              <a:gd name="connsiteX242" fmla="*/ 2998805 w 5710521"/>
              <a:gd name="connsiteY242" fmla="*/ 876301 h 1236446"/>
              <a:gd name="connsiteX243" fmla="*/ 2809338 w 5710521"/>
              <a:gd name="connsiteY243" fmla="*/ 876301 h 1236446"/>
              <a:gd name="connsiteX244" fmla="*/ 2853423 w 5710521"/>
              <a:gd name="connsiteY244" fmla="*/ 898449 h 1236446"/>
              <a:gd name="connsiteX245" fmla="*/ 2839791 w 5710521"/>
              <a:gd name="connsiteY245" fmla="*/ 911455 h 1236446"/>
              <a:gd name="connsiteX246" fmla="*/ 2809515 w 5710521"/>
              <a:gd name="connsiteY246" fmla="*/ 895394 h 1236446"/>
              <a:gd name="connsiteX247" fmla="*/ 2785756 w 5710521"/>
              <a:gd name="connsiteY247" fmla="*/ 915717 h 1236446"/>
              <a:gd name="connsiteX248" fmla="*/ 2798576 w 5710521"/>
              <a:gd name="connsiteY248" fmla="*/ 935011 h 1236446"/>
              <a:gd name="connsiteX249" fmla="*/ 2834930 w 5710521"/>
              <a:gd name="connsiteY249" fmla="*/ 953508 h 1236446"/>
              <a:gd name="connsiteX250" fmla="*/ 2856665 w 5710521"/>
              <a:gd name="connsiteY250" fmla="*/ 988425 h 1236446"/>
              <a:gd name="connsiteX251" fmla="*/ 2807094 w 5710521"/>
              <a:gd name="connsiteY251" fmla="*/ 1031520 h 1236446"/>
              <a:gd name="connsiteX252" fmla="*/ 2755900 w 5710521"/>
              <a:gd name="connsiteY252" fmla="*/ 1000620 h 1236446"/>
              <a:gd name="connsiteX253" fmla="*/ 2770917 w 5710521"/>
              <a:gd name="connsiteY253" fmla="*/ 988238 h 1236446"/>
              <a:gd name="connsiteX254" fmla="*/ 2806884 w 5710521"/>
              <a:gd name="connsiteY254" fmla="*/ 1012218 h 1236446"/>
              <a:gd name="connsiteX255" fmla="*/ 2834515 w 5710521"/>
              <a:gd name="connsiteY255" fmla="*/ 989446 h 1236446"/>
              <a:gd name="connsiteX256" fmla="*/ 2818892 w 5710521"/>
              <a:gd name="connsiteY256" fmla="*/ 968527 h 1236446"/>
              <a:gd name="connsiteX257" fmla="*/ 2786568 w 5710521"/>
              <a:gd name="connsiteY257" fmla="*/ 952675 h 1236446"/>
              <a:gd name="connsiteX258" fmla="*/ 2764022 w 5710521"/>
              <a:gd name="connsiteY258" fmla="*/ 916917 h 1236446"/>
              <a:gd name="connsiteX259" fmla="*/ 2809338 w 5710521"/>
              <a:gd name="connsiteY259" fmla="*/ 876301 h 1236446"/>
              <a:gd name="connsiteX260" fmla="*/ 833442 w 5710521"/>
              <a:gd name="connsiteY260" fmla="*/ 685801 h 1236446"/>
              <a:gd name="connsiteX261" fmla="*/ 930283 w 5710521"/>
              <a:gd name="connsiteY261" fmla="*/ 782645 h 1236446"/>
              <a:gd name="connsiteX262" fmla="*/ 833442 w 5710521"/>
              <a:gd name="connsiteY262" fmla="*/ 879489 h 1236446"/>
              <a:gd name="connsiteX263" fmla="*/ 736601 w 5710521"/>
              <a:gd name="connsiteY263" fmla="*/ 782645 h 1236446"/>
              <a:gd name="connsiteX264" fmla="*/ 833442 w 5710521"/>
              <a:gd name="connsiteY264" fmla="*/ 685801 h 1236446"/>
              <a:gd name="connsiteX265" fmla="*/ 902864 w 5710521"/>
              <a:gd name="connsiteY265" fmla="*/ 558801 h 1236446"/>
              <a:gd name="connsiteX266" fmla="*/ 980228 w 5710521"/>
              <a:gd name="connsiteY266" fmla="*/ 636164 h 1236446"/>
              <a:gd name="connsiteX267" fmla="*/ 932549 w 5710521"/>
              <a:gd name="connsiteY267" fmla="*/ 707615 h 1236446"/>
              <a:gd name="connsiteX268" fmla="*/ 833316 w 5710521"/>
              <a:gd name="connsiteY268" fmla="*/ 658313 h 1236446"/>
              <a:gd name="connsiteX269" fmla="*/ 828767 w 5710521"/>
              <a:gd name="connsiteY269" fmla="*/ 658403 h 1236446"/>
              <a:gd name="connsiteX270" fmla="*/ 825501 w 5710521"/>
              <a:gd name="connsiteY270" fmla="*/ 636164 h 1236446"/>
              <a:gd name="connsiteX271" fmla="*/ 902864 w 5710521"/>
              <a:gd name="connsiteY271" fmla="*/ 558801 h 1236446"/>
              <a:gd name="connsiteX272" fmla="*/ 641407 w 5710521"/>
              <a:gd name="connsiteY272" fmla="*/ 471338 h 1236446"/>
              <a:gd name="connsiteX273" fmla="*/ 641407 w 5710521"/>
              <a:gd name="connsiteY273" fmla="*/ 1168270 h 1236446"/>
              <a:gd name="connsiteX274" fmla="*/ 894478 w 5710521"/>
              <a:gd name="connsiteY274" fmla="*/ 938840 h 1236446"/>
              <a:gd name="connsiteX275" fmla="*/ 1097747 w 5710521"/>
              <a:gd name="connsiteY275" fmla="*/ 597444 h 1236446"/>
              <a:gd name="connsiteX276" fmla="*/ 1139992 w 5710521"/>
              <a:gd name="connsiteY276" fmla="*/ 471338 h 1236446"/>
              <a:gd name="connsiteX277" fmla="*/ 4741431 w 5710521"/>
              <a:gd name="connsiteY277" fmla="*/ 250706 h 1236446"/>
              <a:gd name="connsiteX278" fmla="*/ 4678665 w 5710521"/>
              <a:gd name="connsiteY278" fmla="*/ 414134 h 1236446"/>
              <a:gd name="connsiteX279" fmla="*/ 4804820 w 5710521"/>
              <a:gd name="connsiteY279" fmla="*/ 414134 h 1236446"/>
              <a:gd name="connsiteX280" fmla="*/ 1737990 w 5710521"/>
              <a:gd name="connsiteY280" fmla="*/ 240756 h 1236446"/>
              <a:gd name="connsiteX281" fmla="*/ 1737990 w 5710521"/>
              <a:gd name="connsiteY281" fmla="*/ 601183 h 1236446"/>
              <a:gd name="connsiteX282" fmla="*/ 1803878 w 5710521"/>
              <a:gd name="connsiteY282" fmla="*/ 601183 h 1236446"/>
              <a:gd name="connsiteX283" fmla="*/ 1919750 w 5710521"/>
              <a:gd name="connsiteY283" fmla="*/ 558308 h 1236446"/>
              <a:gd name="connsiteX284" fmla="*/ 1962921 w 5710521"/>
              <a:gd name="connsiteY284" fmla="*/ 420988 h 1236446"/>
              <a:gd name="connsiteX285" fmla="*/ 1919750 w 5710521"/>
              <a:gd name="connsiteY285" fmla="*/ 283631 h 1236446"/>
              <a:gd name="connsiteX286" fmla="*/ 1803878 w 5710521"/>
              <a:gd name="connsiteY286" fmla="*/ 240756 h 1236446"/>
              <a:gd name="connsiteX287" fmla="*/ 2308556 w 5710521"/>
              <a:gd name="connsiteY287" fmla="*/ 229295 h 1236446"/>
              <a:gd name="connsiteX288" fmla="*/ 2287442 w 5710521"/>
              <a:gd name="connsiteY288" fmla="*/ 230528 h 1236446"/>
              <a:gd name="connsiteX289" fmla="*/ 2204488 w 5710521"/>
              <a:gd name="connsiteY289" fmla="*/ 279315 h 1236446"/>
              <a:gd name="connsiteX290" fmla="*/ 2174964 w 5710521"/>
              <a:gd name="connsiteY290" fmla="*/ 388998 h 1236446"/>
              <a:gd name="connsiteX291" fmla="*/ 2178082 w 5710521"/>
              <a:gd name="connsiteY291" fmla="*/ 431252 h 1236446"/>
              <a:gd name="connsiteX292" fmla="*/ 2225295 w 5710521"/>
              <a:gd name="connsiteY292" fmla="*/ 554902 h 1236446"/>
              <a:gd name="connsiteX293" fmla="*/ 2324723 w 5710521"/>
              <a:gd name="connsiteY293" fmla="*/ 599660 h 1236446"/>
              <a:gd name="connsiteX294" fmla="*/ 2345855 w 5710521"/>
              <a:gd name="connsiteY294" fmla="*/ 598388 h 1236446"/>
              <a:gd name="connsiteX295" fmla="*/ 2428808 w 5710521"/>
              <a:gd name="connsiteY295" fmla="*/ 549621 h 1236446"/>
              <a:gd name="connsiteX296" fmla="*/ 2458314 w 5710521"/>
              <a:gd name="connsiteY296" fmla="*/ 439937 h 1236446"/>
              <a:gd name="connsiteX297" fmla="*/ 2455197 w 5710521"/>
              <a:gd name="connsiteY297" fmla="*/ 397684 h 1236446"/>
              <a:gd name="connsiteX298" fmla="*/ 2407966 w 5710521"/>
              <a:gd name="connsiteY298" fmla="*/ 274033 h 1236446"/>
              <a:gd name="connsiteX299" fmla="*/ 2308556 w 5710521"/>
              <a:gd name="connsiteY299" fmla="*/ 229295 h 1236446"/>
              <a:gd name="connsiteX300" fmla="*/ 5410201 w 5710521"/>
              <a:gd name="connsiteY300" fmla="*/ 215901 h 1236446"/>
              <a:gd name="connsiteX301" fmla="*/ 5692961 w 5710521"/>
              <a:gd name="connsiteY301" fmla="*/ 215901 h 1236446"/>
              <a:gd name="connsiteX302" fmla="*/ 5694805 w 5710521"/>
              <a:gd name="connsiteY302" fmla="*/ 228357 h 1236446"/>
              <a:gd name="connsiteX303" fmla="*/ 5703500 w 5710521"/>
              <a:gd name="connsiteY303" fmla="*/ 302294 h 1236446"/>
              <a:gd name="connsiteX304" fmla="*/ 5691685 w 5710521"/>
              <a:gd name="connsiteY304" fmla="*/ 304155 h 1236446"/>
              <a:gd name="connsiteX305" fmla="*/ 5673672 w 5710521"/>
              <a:gd name="connsiteY305" fmla="*/ 254142 h 1236446"/>
              <a:gd name="connsiteX306" fmla="*/ 5636384 w 5710521"/>
              <a:gd name="connsiteY306" fmla="*/ 240756 h 1236446"/>
              <a:gd name="connsiteX307" fmla="*/ 5497188 w 5710521"/>
              <a:gd name="connsiteY307" fmla="*/ 240756 h 1236446"/>
              <a:gd name="connsiteX308" fmla="*/ 5497188 w 5710521"/>
              <a:gd name="connsiteY308" fmla="*/ 405453 h 1236446"/>
              <a:gd name="connsiteX309" fmla="*/ 5582969 w 5710521"/>
              <a:gd name="connsiteY309" fmla="*/ 405453 h 1236446"/>
              <a:gd name="connsiteX310" fmla="*/ 5618690 w 5710521"/>
              <a:gd name="connsiteY310" fmla="*/ 399225 h 1236446"/>
              <a:gd name="connsiteX311" fmla="*/ 5630172 w 5710521"/>
              <a:gd name="connsiteY311" fmla="*/ 374389 h 1236446"/>
              <a:gd name="connsiteX312" fmla="*/ 5642624 w 5710521"/>
              <a:gd name="connsiteY312" fmla="*/ 374389 h 1236446"/>
              <a:gd name="connsiteX313" fmla="*/ 5642624 w 5710521"/>
              <a:gd name="connsiteY313" fmla="*/ 461371 h 1236446"/>
              <a:gd name="connsiteX314" fmla="*/ 5630172 w 5710521"/>
              <a:gd name="connsiteY314" fmla="*/ 461371 h 1236446"/>
              <a:gd name="connsiteX315" fmla="*/ 5618690 w 5710521"/>
              <a:gd name="connsiteY315" fmla="*/ 436497 h 1236446"/>
              <a:gd name="connsiteX316" fmla="*/ 5582969 w 5710521"/>
              <a:gd name="connsiteY316" fmla="*/ 430307 h 1236446"/>
              <a:gd name="connsiteX317" fmla="*/ 5497188 w 5710521"/>
              <a:gd name="connsiteY317" fmla="*/ 430307 h 1236446"/>
              <a:gd name="connsiteX318" fmla="*/ 5497188 w 5710521"/>
              <a:gd name="connsiteY318" fmla="*/ 601175 h 1236446"/>
              <a:gd name="connsiteX319" fmla="*/ 5642624 w 5710521"/>
              <a:gd name="connsiteY319" fmla="*/ 601175 h 1236446"/>
              <a:gd name="connsiteX320" fmla="*/ 5679884 w 5710521"/>
              <a:gd name="connsiteY320" fmla="*/ 587827 h 1236446"/>
              <a:gd name="connsiteX321" fmla="*/ 5697911 w 5710521"/>
              <a:gd name="connsiteY321" fmla="*/ 537795 h 1236446"/>
              <a:gd name="connsiteX322" fmla="*/ 5709726 w 5710521"/>
              <a:gd name="connsiteY322" fmla="*/ 539656 h 1236446"/>
              <a:gd name="connsiteX323" fmla="*/ 5701004 w 5710521"/>
              <a:gd name="connsiteY323" fmla="*/ 613612 h 1236446"/>
              <a:gd name="connsiteX324" fmla="*/ 5699146 w 5710521"/>
              <a:gd name="connsiteY324" fmla="*/ 626030 h 1236446"/>
              <a:gd name="connsiteX325" fmla="*/ 5410201 w 5710521"/>
              <a:gd name="connsiteY325" fmla="*/ 626030 h 1236446"/>
              <a:gd name="connsiteX326" fmla="*/ 5410201 w 5710521"/>
              <a:gd name="connsiteY326" fmla="*/ 613612 h 1236446"/>
              <a:gd name="connsiteX327" fmla="*/ 5435064 w 5710521"/>
              <a:gd name="connsiteY327" fmla="*/ 602125 h 1236446"/>
              <a:gd name="connsiteX328" fmla="*/ 5441291 w 5710521"/>
              <a:gd name="connsiteY328" fmla="*/ 566371 h 1236446"/>
              <a:gd name="connsiteX329" fmla="*/ 5441291 w 5710521"/>
              <a:gd name="connsiteY329" fmla="*/ 275579 h 1236446"/>
              <a:gd name="connsiteX330" fmla="*/ 5435064 w 5710521"/>
              <a:gd name="connsiteY330" fmla="*/ 239844 h 1236446"/>
              <a:gd name="connsiteX331" fmla="*/ 5410201 w 5710521"/>
              <a:gd name="connsiteY331" fmla="*/ 228357 h 1236446"/>
              <a:gd name="connsiteX332" fmla="*/ 4681801 w 5710521"/>
              <a:gd name="connsiteY332" fmla="*/ 215901 h 1236446"/>
              <a:gd name="connsiteX333" fmla="*/ 4788059 w 5710521"/>
              <a:gd name="connsiteY333" fmla="*/ 215901 h 1236446"/>
              <a:gd name="connsiteX334" fmla="*/ 4924122 w 5710521"/>
              <a:gd name="connsiteY334" fmla="*/ 570081 h 1236446"/>
              <a:gd name="connsiteX335" fmla="*/ 4946179 w 5710521"/>
              <a:gd name="connsiteY335" fmla="*/ 602721 h 1236446"/>
              <a:gd name="connsiteX336" fmla="*/ 4982526 w 5710521"/>
              <a:gd name="connsiteY336" fmla="*/ 613620 h 1236446"/>
              <a:gd name="connsiteX337" fmla="*/ 4982526 w 5710521"/>
              <a:gd name="connsiteY337" fmla="*/ 626038 h 1236446"/>
              <a:gd name="connsiteX338" fmla="*/ 4823451 w 5710521"/>
              <a:gd name="connsiteY338" fmla="*/ 626038 h 1236446"/>
              <a:gd name="connsiteX339" fmla="*/ 4823451 w 5710521"/>
              <a:gd name="connsiteY339" fmla="*/ 613620 h 1236446"/>
              <a:gd name="connsiteX340" fmla="*/ 4859486 w 5710521"/>
              <a:gd name="connsiteY340" fmla="*/ 608645 h 1236446"/>
              <a:gd name="connsiteX341" fmla="*/ 4870058 w 5710521"/>
              <a:gd name="connsiteY341" fmla="*/ 593113 h 1236446"/>
              <a:gd name="connsiteX342" fmla="*/ 4864471 w 5710521"/>
              <a:gd name="connsiteY342" fmla="*/ 570081 h 1236446"/>
              <a:gd name="connsiteX343" fmla="*/ 4814146 w 5710521"/>
              <a:gd name="connsiteY343" fmla="*/ 439008 h 1236446"/>
              <a:gd name="connsiteX344" fmla="*/ 4668737 w 5710521"/>
              <a:gd name="connsiteY344" fmla="*/ 439008 h 1236446"/>
              <a:gd name="connsiteX345" fmla="*/ 4618391 w 5710521"/>
              <a:gd name="connsiteY345" fmla="*/ 570081 h 1236446"/>
              <a:gd name="connsiteX346" fmla="*/ 4612804 w 5710521"/>
              <a:gd name="connsiteY346" fmla="*/ 593113 h 1236446"/>
              <a:gd name="connsiteX347" fmla="*/ 4623376 w 5710521"/>
              <a:gd name="connsiteY347" fmla="*/ 608645 h 1236446"/>
              <a:gd name="connsiteX348" fmla="*/ 4659391 w 5710521"/>
              <a:gd name="connsiteY348" fmla="*/ 613620 h 1236446"/>
              <a:gd name="connsiteX349" fmla="*/ 4659391 w 5710521"/>
              <a:gd name="connsiteY349" fmla="*/ 626038 h 1236446"/>
              <a:gd name="connsiteX350" fmla="*/ 4533900 w 5710521"/>
              <a:gd name="connsiteY350" fmla="*/ 626038 h 1236446"/>
              <a:gd name="connsiteX351" fmla="*/ 4533900 w 5710521"/>
              <a:gd name="connsiteY351" fmla="*/ 613620 h 1236446"/>
              <a:gd name="connsiteX352" fmla="*/ 4570247 w 5710521"/>
              <a:gd name="connsiteY352" fmla="*/ 602721 h 1236446"/>
              <a:gd name="connsiteX353" fmla="*/ 4592305 w 5710521"/>
              <a:gd name="connsiteY353" fmla="*/ 570081 h 1236446"/>
              <a:gd name="connsiteX354" fmla="*/ 4711606 w 5710521"/>
              <a:gd name="connsiteY354" fmla="*/ 260029 h 1236446"/>
              <a:gd name="connsiteX355" fmla="*/ 4714098 w 5710521"/>
              <a:gd name="connsiteY355" fmla="*/ 245731 h 1236446"/>
              <a:gd name="connsiteX356" fmla="*/ 4706954 w 5710521"/>
              <a:gd name="connsiteY356" fmla="*/ 232686 h 1236446"/>
              <a:gd name="connsiteX357" fmla="*/ 4681801 w 5710521"/>
              <a:gd name="connsiteY357" fmla="*/ 228338 h 1236446"/>
              <a:gd name="connsiteX358" fmla="*/ 3289300 w 5710521"/>
              <a:gd name="connsiteY358" fmla="*/ 215901 h 1236446"/>
              <a:gd name="connsiteX359" fmla="*/ 3366896 w 5710521"/>
              <a:gd name="connsiteY359" fmla="*/ 215901 h 1236446"/>
              <a:gd name="connsiteX360" fmla="*/ 3636651 w 5710521"/>
              <a:gd name="connsiteY360" fmla="*/ 563257 h 1236446"/>
              <a:gd name="connsiteX361" fmla="*/ 3636651 w 5710521"/>
              <a:gd name="connsiteY361" fmla="*/ 275560 h 1236446"/>
              <a:gd name="connsiteX362" fmla="*/ 3630415 w 5710521"/>
              <a:gd name="connsiteY362" fmla="*/ 239844 h 1236446"/>
              <a:gd name="connsiteX363" fmla="*/ 3605602 w 5710521"/>
              <a:gd name="connsiteY363" fmla="*/ 228357 h 1236446"/>
              <a:gd name="connsiteX364" fmla="*/ 3605602 w 5710521"/>
              <a:gd name="connsiteY364" fmla="*/ 215901 h 1236446"/>
              <a:gd name="connsiteX365" fmla="*/ 3692589 w 5710521"/>
              <a:gd name="connsiteY365" fmla="*/ 215901 h 1236446"/>
              <a:gd name="connsiteX366" fmla="*/ 3692589 w 5710521"/>
              <a:gd name="connsiteY366" fmla="*/ 228357 h 1236446"/>
              <a:gd name="connsiteX367" fmla="*/ 3667719 w 5710521"/>
              <a:gd name="connsiteY367" fmla="*/ 239844 h 1236446"/>
              <a:gd name="connsiteX368" fmla="*/ 3661502 w 5710521"/>
              <a:gd name="connsiteY368" fmla="*/ 275560 h 1236446"/>
              <a:gd name="connsiteX369" fmla="*/ 3661502 w 5710521"/>
              <a:gd name="connsiteY369" fmla="*/ 626030 h 1236446"/>
              <a:gd name="connsiteX370" fmla="*/ 3614974 w 5710521"/>
              <a:gd name="connsiteY370" fmla="*/ 626030 h 1236446"/>
              <a:gd name="connsiteX371" fmla="*/ 3345219 w 5710521"/>
              <a:gd name="connsiteY371" fmla="*/ 278673 h 1236446"/>
              <a:gd name="connsiteX372" fmla="*/ 3345219 w 5710521"/>
              <a:gd name="connsiteY372" fmla="*/ 566371 h 1236446"/>
              <a:gd name="connsiteX373" fmla="*/ 3351455 w 5710521"/>
              <a:gd name="connsiteY373" fmla="*/ 602087 h 1236446"/>
              <a:gd name="connsiteX374" fmla="*/ 3376306 w 5710521"/>
              <a:gd name="connsiteY374" fmla="*/ 613612 h 1236446"/>
              <a:gd name="connsiteX375" fmla="*/ 3376306 w 5710521"/>
              <a:gd name="connsiteY375" fmla="*/ 626030 h 1236446"/>
              <a:gd name="connsiteX376" fmla="*/ 3289300 w 5710521"/>
              <a:gd name="connsiteY376" fmla="*/ 626030 h 1236446"/>
              <a:gd name="connsiteX377" fmla="*/ 3289300 w 5710521"/>
              <a:gd name="connsiteY377" fmla="*/ 613612 h 1236446"/>
              <a:gd name="connsiteX378" fmla="*/ 3314151 w 5710521"/>
              <a:gd name="connsiteY378" fmla="*/ 602087 h 1236446"/>
              <a:gd name="connsiteX379" fmla="*/ 3320368 w 5710521"/>
              <a:gd name="connsiteY379" fmla="*/ 566371 h 1236446"/>
              <a:gd name="connsiteX380" fmla="*/ 3320368 w 5710521"/>
              <a:gd name="connsiteY380" fmla="*/ 275560 h 1236446"/>
              <a:gd name="connsiteX381" fmla="*/ 3314151 w 5710521"/>
              <a:gd name="connsiteY381" fmla="*/ 239844 h 1236446"/>
              <a:gd name="connsiteX382" fmla="*/ 3289300 w 5710521"/>
              <a:gd name="connsiteY382" fmla="*/ 228357 h 1236446"/>
              <a:gd name="connsiteX383" fmla="*/ 1651001 w 5710521"/>
              <a:gd name="connsiteY383" fmla="*/ 215901 h 1236446"/>
              <a:gd name="connsiteX384" fmla="*/ 1816276 w 5710521"/>
              <a:gd name="connsiteY384" fmla="*/ 215901 h 1236446"/>
              <a:gd name="connsiteX385" fmla="*/ 1906705 w 5710521"/>
              <a:gd name="connsiteY385" fmla="*/ 231452 h 1236446"/>
              <a:gd name="connsiteX386" fmla="*/ 1985298 w 5710521"/>
              <a:gd name="connsiteY386" fmla="*/ 292669 h 1236446"/>
              <a:gd name="connsiteX387" fmla="*/ 2018847 w 5710521"/>
              <a:gd name="connsiteY387" fmla="*/ 420988 h 1236446"/>
              <a:gd name="connsiteX388" fmla="*/ 1955802 w 5710521"/>
              <a:gd name="connsiteY388" fmla="*/ 582841 h 1236446"/>
              <a:gd name="connsiteX389" fmla="*/ 1816276 w 5710521"/>
              <a:gd name="connsiteY389" fmla="*/ 626038 h 1236446"/>
              <a:gd name="connsiteX390" fmla="*/ 1651001 w 5710521"/>
              <a:gd name="connsiteY390" fmla="*/ 626038 h 1236446"/>
              <a:gd name="connsiteX391" fmla="*/ 1651001 w 5710521"/>
              <a:gd name="connsiteY391" fmla="*/ 613601 h 1236446"/>
              <a:gd name="connsiteX392" fmla="*/ 1675864 w 5710521"/>
              <a:gd name="connsiteY392" fmla="*/ 602132 h 1236446"/>
              <a:gd name="connsiteX393" fmla="*/ 1682063 w 5710521"/>
              <a:gd name="connsiteY393" fmla="*/ 566378 h 1236446"/>
              <a:gd name="connsiteX394" fmla="*/ 1682063 w 5710521"/>
              <a:gd name="connsiteY394" fmla="*/ 275561 h 1236446"/>
              <a:gd name="connsiteX395" fmla="*/ 1675864 w 5710521"/>
              <a:gd name="connsiteY395" fmla="*/ 239845 h 1236446"/>
              <a:gd name="connsiteX396" fmla="*/ 1651001 w 5710521"/>
              <a:gd name="connsiteY396" fmla="*/ 228357 h 1236446"/>
              <a:gd name="connsiteX397" fmla="*/ 4976253 w 5710521"/>
              <a:gd name="connsiteY397" fmla="*/ 215900 h 1236446"/>
              <a:gd name="connsiteX398" fmla="*/ 5311787 w 5710521"/>
              <a:gd name="connsiteY398" fmla="*/ 215900 h 1236446"/>
              <a:gd name="connsiteX399" fmla="*/ 5313686 w 5710521"/>
              <a:gd name="connsiteY399" fmla="*/ 228336 h 1236446"/>
              <a:gd name="connsiteX400" fmla="*/ 5322372 w 5710521"/>
              <a:gd name="connsiteY400" fmla="*/ 302270 h 1236446"/>
              <a:gd name="connsiteX401" fmla="*/ 5310566 w 5710521"/>
              <a:gd name="connsiteY401" fmla="*/ 304130 h 1236446"/>
              <a:gd name="connsiteX402" fmla="*/ 5292534 w 5710521"/>
              <a:gd name="connsiteY402" fmla="*/ 254101 h 1236446"/>
              <a:gd name="connsiteX403" fmla="*/ 5255282 w 5710521"/>
              <a:gd name="connsiteY403" fmla="*/ 240753 h 1236446"/>
              <a:gd name="connsiteX404" fmla="*/ 5171976 w 5710521"/>
              <a:gd name="connsiteY404" fmla="*/ 240753 h 1236446"/>
              <a:gd name="connsiteX405" fmla="*/ 5171976 w 5710521"/>
              <a:gd name="connsiteY405" fmla="*/ 566353 h 1236446"/>
              <a:gd name="connsiteX406" fmla="*/ 5178217 w 5710521"/>
              <a:gd name="connsiteY406" fmla="*/ 602086 h 1236446"/>
              <a:gd name="connsiteX407" fmla="*/ 5203069 w 5710521"/>
              <a:gd name="connsiteY407" fmla="*/ 613573 h 1236446"/>
              <a:gd name="connsiteX408" fmla="*/ 5203069 w 5710521"/>
              <a:gd name="connsiteY408" fmla="*/ 626009 h 1236446"/>
              <a:gd name="connsiteX409" fmla="*/ 5085004 w 5710521"/>
              <a:gd name="connsiteY409" fmla="*/ 626009 h 1236446"/>
              <a:gd name="connsiteX410" fmla="*/ 5085004 w 5710521"/>
              <a:gd name="connsiteY410" fmla="*/ 613573 h 1236446"/>
              <a:gd name="connsiteX411" fmla="*/ 5109839 w 5710521"/>
              <a:gd name="connsiteY411" fmla="*/ 602086 h 1236446"/>
              <a:gd name="connsiteX412" fmla="*/ 5116081 w 5710521"/>
              <a:gd name="connsiteY412" fmla="*/ 566353 h 1236446"/>
              <a:gd name="connsiteX413" fmla="*/ 5116081 w 5710521"/>
              <a:gd name="connsiteY413" fmla="*/ 240753 h 1236446"/>
              <a:gd name="connsiteX414" fmla="*/ 5032791 w 5710521"/>
              <a:gd name="connsiteY414" fmla="*/ 240753 h 1236446"/>
              <a:gd name="connsiteX415" fmla="*/ 4995523 w 5710521"/>
              <a:gd name="connsiteY415" fmla="*/ 254101 h 1236446"/>
              <a:gd name="connsiteX416" fmla="*/ 4977491 w 5710521"/>
              <a:gd name="connsiteY416" fmla="*/ 304130 h 1236446"/>
              <a:gd name="connsiteX417" fmla="*/ 4965701 w 5710521"/>
              <a:gd name="connsiteY417" fmla="*/ 302270 h 1236446"/>
              <a:gd name="connsiteX418" fmla="*/ 4974387 w 5710521"/>
              <a:gd name="connsiteY418" fmla="*/ 228336 h 1236446"/>
              <a:gd name="connsiteX419" fmla="*/ 4176169 w 5710521"/>
              <a:gd name="connsiteY419" fmla="*/ 215900 h 1236446"/>
              <a:gd name="connsiteX420" fmla="*/ 4511688 w 5710521"/>
              <a:gd name="connsiteY420" fmla="*/ 215900 h 1236446"/>
              <a:gd name="connsiteX421" fmla="*/ 4513587 w 5710521"/>
              <a:gd name="connsiteY421" fmla="*/ 228336 h 1236446"/>
              <a:gd name="connsiteX422" fmla="*/ 4522272 w 5710521"/>
              <a:gd name="connsiteY422" fmla="*/ 302270 h 1236446"/>
              <a:gd name="connsiteX423" fmla="*/ 4510466 w 5710521"/>
              <a:gd name="connsiteY423" fmla="*/ 304130 h 1236446"/>
              <a:gd name="connsiteX424" fmla="*/ 4492434 w 5710521"/>
              <a:gd name="connsiteY424" fmla="*/ 254101 h 1236446"/>
              <a:gd name="connsiteX425" fmla="*/ 4455182 w 5710521"/>
              <a:gd name="connsiteY425" fmla="*/ 240753 h 1236446"/>
              <a:gd name="connsiteX426" fmla="*/ 4371876 w 5710521"/>
              <a:gd name="connsiteY426" fmla="*/ 240753 h 1236446"/>
              <a:gd name="connsiteX427" fmla="*/ 4371876 w 5710521"/>
              <a:gd name="connsiteY427" fmla="*/ 566353 h 1236446"/>
              <a:gd name="connsiteX428" fmla="*/ 4378118 w 5710521"/>
              <a:gd name="connsiteY428" fmla="*/ 602086 h 1236446"/>
              <a:gd name="connsiteX429" fmla="*/ 4402969 w 5710521"/>
              <a:gd name="connsiteY429" fmla="*/ 613573 h 1236446"/>
              <a:gd name="connsiteX430" fmla="*/ 4402969 w 5710521"/>
              <a:gd name="connsiteY430" fmla="*/ 626009 h 1236446"/>
              <a:gd name="connsiteX431" fmla="*/ 4284904 w 5710521"/>
              <a:gd name="connsiteY431" fmla="*/ 626009 h 1236446"/>
              <a:gd name="connsiteX432" fmla="*/ 4284904 w 5710521"/>
              <a:gd name="connsiteY432" fmla="*/ 613573 h 1236446"/>
              <a:gd name="connsiteX433" fmla="*/ 4309739 w 5710521"/>
              <a:gd name="connsiteY433" fmla="*/ 602086 h 1236446"/>
              <a:gd name="connsiteX434" fmla="*/ 4315981 w 5710521"/>
              <a:gd name="connsiteY434" fmla="*/ 566353 h 1236446"/>
              <a:gd name="connsiteX435" fmla="*/ 4315981 w 5710521"/>
              <a:gd name="connsiteY435" fmla="*/ 240753 h 1236446"/>
              <a:gd name="connsiteX436" fmla="*/ 4232692 w 5710521"/>
              <a:gd name="connsiteY436" fmla="*/ 240753 h 1236446"/>
              <a:gd name="connsiteX437" fmla="*/ 4195439 w 5710521"/>
              <a:gd name="connsiteY437" fmla="*/ 254101 h 1236446"/>
              <a:gd name="connsiteX438" fmla="*/ 4177391 w 5710521"/>
              <a:gd name="connsiteY438" fmla="*/ 304130 h 1236446"/>
              <a:gd name="connsiteX439" fmla="*/ 4165601 w 5710521"/>
              <a:gd name="connsiteY439" fmla="*/ 302270 h 1236446"/>
              <a:gd name="connsiteX440" fmla="*/ 4174287 w 5710521"/>
              <a:gd name="connsiteY440" fmla="*/ 228336 h 1236446"/>
              <a:gd name="connsiteX441" fmla="*/ 2540000 w 5710521"/>
              <a:gd name="connsiteY441" fmla="*/ 215900 h 1236446"/>
              <a:gd name="connsiteX442" fmla="*/ 2698445 w 5710521"/>
              <a:gd name="connsiteY442" fmla="*/ 215900 h 1236446"/>
              <a:gd name="connsiteX443" fmla="*/ 2698445 w 5710521"/>
              <a:gd name="connsiteY443" fmla="*/ 228336 h 1236446"/>
              <a:gd name="connsiteX444" fmla="*/ 2661167 w 5710521"/>
              <a:gd name="connsiteY444" fmla="*/ 233918 h 1236446"/>
              <a:gd name="connsiteX445" fmla="*/ 2650609 w 5710521"/>
              <a:gd name="connsiteY445" fmla="*/ 251310 h 1236446"/>
              <a:gd name="connsiteX446" fmla="*/ 2654954 w 5710521"/>
              <a:gd name="connsiteY446" fmla="*/ 272461 h 1236446"/>
              <a:gd name="connsiteX447" fmla="*/ 2758739 w 5710521"/>
              <a:gd name="connsiteY447" fmla="*/ 585623 h 1236446"/>
              <a:gd name="connsiteX448" fmla="*/ 2874305 w 5710521"/>
              <a:gd name="connsiteY448" fmla="*/ 215900 h 1236446"/>
              <a:gd name="connsiteX449" fmla="*/ 2932732 w 5710521"/>
              <a:gd name="connsiteY449" fmla="*/ 215900 h 1236446"/>
              <a:gd name="connsiteX450" fmla="*/ 3047687 w 5710521"/>
              <a:gd name="connsiteY450" fmla="*/ 585623 h 1236446"/>
              <a:gd name="connsiteX451" fmla="*/ 3152662 w 5710521"/>
              <a:gd name="connsiteY451" fmla="*/ 272461 h 1236446"/>
              <a:gd name="connsiteX452" fmla="*/ 3157652 w 5710521"/>
              <a:gd name="connsiteY452" fmla="*/ 250702 h 1236446"/>
              <a:gd name="connsiteX453" fmla="*/ 3146771 w 5710521"/>
              <a:gd name="connsiteY453" fmla="*/ 233918 h 1236446"/>
              <a:gd name="connsiteX454" fmla="*/ 3109783 w 5710521"/>
              <a:gd name="connsiteY454" fmla="*/ 228336 h 1236446"/>
              <a:gd name="connsiteX455" fmla="*/ 3109783 w 5710521"/>
              <a:gd name="connsiteY455" fmla="*/ 215900 h 1236446"/>
              <a:gd name="connsiteX456" fmla="*/ 3235329 w 5710521"/>
              <a:gd name="connsiteY456" fmla="*/ 215900 h 1236446"/>
              <a:gd name="connsiteX457" fmla="*/ 3235329 w 5710521"/>
              <a:gd name="connsiteY457" fmla="*/ 228336 h 1236446"/>
              <a:gd name="connsiteX458" fmla="*/ 3199951 w 5710521"/>
              <a:gd name="connsiteY458" fmla="*/ 239215 h 1236446"/>
              <a:gd name="connsiteX459" fmla="*/ 3178769 w 5710521"/>
              <a:gd name="connsiteY459" fmla="*/ 272461 h 1236446"/>
              <a:gd name="connsiteX460" fmla="*/ 3060080 w 5710521"/>
              <a:gd name="connsiteY460" fmla="*/ 626007 h 1236446"/>
              <a:gd name="connsiteX461" fmla="*/ 3001685 w 5710521"/>
              <a:gd name="connsiteY461" fmla="*/ 626007 h 1236446"/>
              <a:gd name="connsiteX462" fmla="*/ 2887375 w 5710521"/>
              <a:gd name="connsiteY462" fmla="*/ 256892 h 1236446"/>
              <a:gd name="connsiteX463" fmla="*/ 2772388 w 5710521"/>
              <a:gd name="connsiteY463" fmla="*/ 626007 h 1236446"/>
              <a:gd name="connsiteX464" fmla="*/ 2713993 w 5710521"/>
              <a:gd name="connsiteY464" fmla="*/ 626007 h 1236446"/>
              <a:gd name="connsiteX465" fmla="*/ 2595916 w 5710521"/>
              <a:gd name="connsiteY465" fmla="*/ 272461 h 1236446"/>
              <a:gd name="connsiteX466" fmla="*/ 2575410 w 5710521"/>
              <a:gd name="connsiteY466" fmla="*/ 239500 h 1236446"/>
              <a:gd name="connsiteX467" fmla="*/ 2540000 w 5710521"/>
              <a:gd name="connsiteY467" fmla="*/ 228336 h 1236446"/>
              <a:gd name="connsiteX468" fmla="*/ 3936664 w 5710521"/>
              <a:gd name="connsiteY468" fmla="*/ 203201 h 1236446"/>
              <a:gd name="connsiteX469" fmla="*/ 4080172 w 5710521"/>
              <a:gd name="connsiteY469" fmla="*/ 229786 h 1236446"/>
              <a:gd name="connsiteX470" fmla="*/ 4070159 w 5710521"/>
              <a:gd name="connsiteY470" fmla="*/ 300366 h 1236446"/>
              <a:gd name="connsiteX471" fmla="*/ 4057882 w 5710521"/>
              <a:gd name="connsiteY471" fmla="*/ 302244 h 1236446"/>
              <a:gd name="connsiteX472" fmla="*/ 3936041 w 5710521"/>
              <a:gd name="connsiteY472" fmla="*/ 228045 h 1236446"/>
              <a:gd name="connsiteX473" fmla="*/ 3860239 w 5710521"/>
              <a:gd name="connsiteY473" fmla="*/ 246394 h 1236446"/>
              <a:gd name="connsiteX474" fmla="*/ 3834743 w 5710521"/>
              <a:gd name="connsiteY474" fmla="*/ 298899 h 1236446"/>
              <a:gd name="connsiteX475" fmla="*/ 3848418 w 5710521"/>
              <a:gd name="connsiteY475" fmla="*/ 335245 h 1236446"/>
              <a:gd name="connsiteX476" fmla="*/ 3882923 w 5710521"/>
              <a:gd name="connsiteY476" fmla="*/ 358857 h 1236446"/>
              <a:gd name="connsiteX477" fmla="*/ 3937895 w 5710521"/>
              <a:gd name="connsiteY477" fmla="*/ 378419 h 1236446"/>
              <a:gd name="connsiteX478" fmla="*/ 4029257 w 5710521"/>
              <a:gd name="connsiteY478" fmla="*/ 410736 h 1236446"/>
              <a:gd name="connsiteX479" fmla="*/ 4079898 w 5710521"/>
              <a:gd name="connsiteY479" fmla="*/ 447395 h 1236446"/>
              <a:gd name="connsiteX480" fmla="*/ 4100091 w 5710521"/>
              <a:gd name="connsiteY480" fmla="*/ 510150 h 1236446"/>
              <a:gd name="connsiteX481" fmla="*/ 4056302 w 5710521"/>
              <a:gd name="connsiteY481" fmla="*/ 599334 h 1236446"/>
              <a:gd name="connsiteX482" fmla="*/ 3935996 w 5710521"/>
              <a:gd name="connsiteY482" fmla="*/ 625743 h 1236446"/>
              <a:gd name="connsiteX483" fmla="*/ 3771901 w 5710521"/>
              <a:gd name="connsiteY483" fmla="*/ 592174 h 1236446"/>
              <a:gd name="connsiteX484" fmla="*/ 3787778 w 5710521"/>
              <a:gd name="connsiteY484" fmla="*/ 521222 h 1236446"/>
              <a:gd name="connsiteX485" fmla="*/ 3800070 w 5710521"/>
              <a:gd name="connsiteY485" fmla="*/ 519364 h 1236446"/>
              <a:gd name="connsiteX486" fmla="*/ 3926363 w 5710521"/>
              <a:gd name="connsiteY486" fmla="*/ 600879 h 1236446"/>
              <a:gd name="connsiteX487" fmla="*/ 4044147 w 5710521"/>
              <a:gd name="connsiteY487" fmla="*/ 521966 h 1236446"/>
              <a:gd name="connsiteX488" fmla="*/ 4031430 w 5710521"/>
              <a:gd name="connsiteY488" fmla="*/ 482822 h 1236446"/>
              <a:gd name="connsiteX489" fmla="*/ 3997243 w 5710521"/>
              <a:gd name="connsiteY489" fmla="*/ 457333 h 1236446"/>
              <a:gd name="connsiteX490" fmla="*/ 3937895 w 5710521"/>
              <a:gd name="connsiteY490" fmla="*/ 435579 h 1236446"/>
              <a:gd name="connsiteX491" fmla="*/ 3919890 w 5710521"/>
              <a:gd name="connsiteY491" fmla="*/ 429985 h 1236446"/>
              <a:gd name="connsiteX492" fmla="*/ 3842841 w 5710521"/>
              <a:gd name="connsiteY492" fmla="*/ 402363 h 1236446"/>
              <a:gd name="connsiteX493" fmla="*/ 3797168 w 5710521"/>
              <a:gd name="connsiteY493" fmla="*/ 368481 h 1236446"/>
              <a:gd name="connsiteX494" fmla="*/ 3778844 w 5710521"/>
              <a:gd name="connsiteY494" fmla="*/ 311947 h 1236446"/>
              <a:gd name="connsiteX495" fmla="*/ 3823864 w 5710521"/>
              <a:gd name="connsiteY495" fmla="*/ 230236 h 1236446"/>
              <a:gd name="connsiteX496" fmla="*/ 3936664 w 5710521"/>
              <a:gd name="connsiteY496" fmla="*/ 203201 h 1236446"/>
              <a:gd name="connsiteX497" fmla="*/ 2316621 w 5710521"/>
              <a:gd name="connsiteY497" fmla="*/ 203200 h 1236446"/>
              <a:gd name="connsiteX498" fmla="*/ 2420109 w 5710521"/>
              <a:gd name="connsiteY498" fmla="*/ 230528 h 1236446"/>
              <a:gd name="connsiteX499" fmla="*/ 2488436 w 5710521"/>
              <a:gd name="connsiteY499" fmla="*/ 305724 h 1236446"/>
              <a:gd name="connsiteX500" fmla="*/ 2512378 w 5710521"/>
              <a:gd name="connsiteY500" fmla="*/ 414448 h 1236446"/>
              <a:gd name="connsiteX501" fmla="*/ 2488436 w 5710521"/>
              <a:gd name="connsiteY501" fmla="*/ 523193 h 1236446"/>
              <a:gd name="connsiteX502" fmla="*/ 2420109 w 5710521"/>
              <a:gd name="connsiteY502" fmla="*/ 598388 h 1236446"/>
              <a:gd name="connsiteX503" fmla="*/ 2316621 w 5710521"/>
              <a:gd name="connsiteY503" fmla="*/ 625736 h 1236446"/>
              <a:gd name="connsiteX504" fmla="*/ 2213188 w 5710521"/>
              <a:gd name="connsiteY504" fmla="*/ 598388 h 1236446"/>
              <a:gd name="connsiteX505" fmla="*/ 2144806 w 5710521"/>
              <a:gd name="connsiteY505" fmla="*/ 523193 h 1236446"/>
              <a:gd name="connsiteX506" fmla="*/ 2120901 w 5710521"/>
              <a:gd name="connsiteY506" fmla="*/ 414448 h 1236446"/>
              <a:gd name="connsiteX507" fmla="*/ 2144806 w 5710521"/>
              <a:gd name="connsiteY507" fmla="*/ 305724 h 1236446"/>
              <a:gd name="connsiteX508" fmla="*/ 2213188 w 5710521"/>
              <a:gd name="connsiteY508" fmla="*/ 230528 h 1236446"/>
              <a:gd name="connsiteX509" fmla="*/ 2316621 w 5710521"/>
              <a:gd name="connsiteY509" fmla="*/ 203200 h 1236446"/>
              <a:gd name="connsiteX510" fmla="*/ 1094024 w 5710521"/>
              <a:gd name="connsiteY510" fmla="*/ 165101 h 1236446"/>
              <a:gd name="connsiteX511" fmla="*/ 1094024 w 5710521"/>
              <a:gd name="connsiteY511" fmla="*/ 341715 h 1236446"/>
              <a:gd name="connsiteX512" fmla="*/ 927100 w 5710521"/>
              <a:gd name="connsiteY512" fmla="*/ 341715 h 1236446"/>
              <a:gd name="connsiteX513" fmla="*/ 1052293 w 5710521"/>
              <a:gd name="connsiteY513" fmla="*/ 304307 h 1236446"/>
              <a:gd name="connsiteX514" fmla="*/ 1052293 w 5710521"/>
              <a:gd name="connsiteY514" fmla="*/ 189165 h 1236446"/>
              <a:gd name="connsiteX515" fmla="*/ 736600 w 5710521"/>
              <a:gd name="connsiteY515" fmla="*/ 165101 h 1236446"/>
              <a:gd name="connsiteX516" fmla="*/ 778331 w 5710521"/>
              <a:gd name="connsiteY516" fmla="*/ 189165 h 1236446"/>
              <a:gd name="connsiteX517" fmla="*/ 778331 w 5710521"/>
              <a:gd name="connsiteY517" fmla="*/ 304307 h 1236446"/>
              <a:gd name="connsiteX518" fmla="*/ 903524 w 5710521"/>
              <a:gd name="connsiteY518" fmla="*/ 341715 h 1236446"/>
              <a:gd name="connsiteX519" fmla="*/ 736600 w 5710521"/>
              <a:gd name="connsiteY519" fmla="*/ 341715 h 1236446"/>
              <a:gd name="connsiteX520" fmla="*/ 1024469 w 5710521"/>
              <a:gd name="connsiteY520" fmla="*/ 139701 h 1236446"/>
              <a:gd name="connsiteX521" fmla="*/ 1024469 w 5710521"/>
              <a:gd name="connsiteY521" fmla="*/ 283742 h 1236446"/>
              <a:gd name="connsiteX522" fmla="*/ 927101 w 5710521"/>
              <a:gd name="connsiteY522" fmla="*/ 338150 h 1236446"/>
              <a:gd name="connsiteX523" fmla="*/ 927101 w 5710521"/>
              <a:gd name="connsiteY523" fmla="*/ 214707 h 1236446"/>
              <a:gd name="connsiteX524" fmla="*/ 943919 w 5710521"/>
              <a:gd name="connsiteY524" fmla="*/ 185721 h 1236446"/>
              <a:gd name="connsiteX525" fmla="*/ 812800 w 5710521"/>
              <a:gd name="connsiteY525" fmla="*/ 139701 h 1236446"/>
              <a:gd name="connsiteX526" fmla="*/ 893351 w 5710521"/>
              <a:gd name="connsiteY526" fmla="*/ 185721 h 1236446"/>
              <a:gd name="connsiteX527" fmla="*/ 910170 w 5710521"/>
              <a:gd name="connsiteY527" fmla="*/ 214707 h 1236446"/>
              <a:gd name="connsiteX528" fmla="*/ 910170 w 5710521"/>
              <a:gd name="connsiteY528" fmla="*/ 338150 h 1236446"/>
              <a:gd name="connsiteX529" fmla="*/ 812800 w 5710521"/>
              <a:gd name="connsiteY529" fmla="*/ 283742 h 1236446"/>
              <a:gd name="connsiteX530" fmla="*/ 345298 w 5710521"/>
              <a:gd name="connsiteY530" fmla="*/ 114299 h 1236446"/>
              <a:gd name="connsiteX531" fmla="*/ 378546 w 5710521"/>
              <a:gd name="connsiteY531" fmla="*/ 118252 h 1236446"/>
              <a:gd name="connsiteX532" fmla="*/ 437833 w 5710521"/>
              <a:gd name="connsiteY532" fmla="*/ 139833 h 1236446"/>
              <a:gd name="connsiteX533" fmla="*/ 468198 w 5710521"/>
              <a:gd name="connsiteY533" fmla="*/ 149484 h 1236446"/>
              <a:gd name="connsiteX534" fmla="*/ 478160 w 5710521"/>
              <a:gd name="connsiteY534" fmla="*/ 170496 h 1236446"/>
              <a:gd name="connsiteX535" fmla="*/ 447519 w 5710521"/>
              <a:gd name="connsiteY535" fmla="*/ 198765 h 1236446"/>
              <a:gd name="connsiteX536" fmla="*/ 381893 w 5710521"/>
              <a:gd name="connsiteY536" fmla="*/ 202640 h 1236446"/>
              <a:gd name="connsiteX537" fmla="*/ 337634 w 5710521"/>
              <a:gd name="connsiteY537" fmla="*/ 190101 h 1236446"/>
              <a:gd name="connsiteX538" fmla="*/ 340179 w 5710521"/>
              <a:gd name="connsiteY538" fmla="*/ 225020 h 1236446"/>
              <a:gd name="connsiteX539" fmla="*/ 422323 w 5710521"/>
              <a:gd name="connsiteY539" fmla="*/ 309180 h 1236446"/>
              <a:gd name="connsiteX540" fmla="*/ 459750 w 5710521"/>
              <a:gd name="connsiteY540" fmla="*/ 446877 h 1236446"/>
              <a:gd name="connsiteX541" fmla="*/ 393104 w 5710521"/>
              <a:gd name="connsiteY541" fmla="*/ 496309 h 1236446"/>
              <a:gd name="connsiteX542" fmla="*/ 393104 w 5710521"/>
              <a:gd name="connsiteY542" fmla="*/ 422104 h 1236446"/>
              <a:gd name="connsiteX543" fmla="*/ 384816 w 5710521"/>
              <a:gd name="connsiteY543" fmla="*/ 364692 h 1236446"/>
              <a:gd name="connsiteX544" fmla="*/ 382237 w 5710521"/>
              <a:gd name="connsiteY544" fmla="*/ 361804 h 1236446"/>
              <a:gd name="connsiteX545" fmla="*/ 380953 w 5710521"/>
              <a:gd name="connsiteY545" fmla="*/ 360550 h 1236446"/>
              <a:gd name="connsiteX546" fmla="*/ 377789 w 5710521"/>
              <a:gd name="connsiteY546" fmla="*/ 357321 h 1236446"/>
              <a:gd name="connsiteX547" fmla="*/ 377801 w 5710521"/>
              <a:gd name="connsiteY547" fmla="*/ 357397 h 1236446"/>
              <a:gd name="connsiteX548" fmla="*/ 331284 w 5710521"/>
              <a:gd name="connsiteY548" fmla="*/ 310852 h 1236446"/>
              <a:gd name="connsiteX549" fmla="*/ 331284 w 5710521"/>
              <a:gd name="connsiteY549" fmla="*/ 385020 h 1236446"/>
              <a:gd name="connsiteX550" fmla="*/ 339377 w 5710521"/>
              <a:gd name="connsiteY550" fmla="*/ 442241 h 1236446"/>
              <a:gd name="connsiteX551" fmla="*/ 342139 w 5710521"/>
              <a:gd name="connsiteY551" fmla="*/ 445357 h 1236446"/>
              <a:gd name="connsiteX552" fmla="*/ 393092 w 5710521"/>
              <a:gd name="connsiteY552" fmla="*/ 496309 h 1236446"/>
              <a:gd name="connsiteX553" fmla="*/ 393104 w 5710521"/>
              <a:gd name="connsiteY553" fmla="*/ 496309 h 1236446"/>
              <a:gd name="connsiteX554" fmla="*/ 422323 w 5710521"/>
              <a:gd name="connsiteY554" fmla="*/ 525566 h 1236446"/>
              <a:gd name="connsiteX555" fmla="*/ 459761 w 5710521"/>
              <a:gd name="connsiteY555" fmla="*/ 663263 h 1236446"/>
              <a:gd name="connsiteX556" fmla="*/ 393104 w 5710521"/>
              <a:gd name="connsiteY556" fmla="*/ 712695 h 1236446"/>
              <a:gd name="connsiteX557" fmla="*/ 422323 w 5710521"/>
              <a:gd name="connsiteY557" fmla="*/ 741914 h 1236446"/>
              <a:gd name="connsiteX558" fmla="*/ 454924 w 5710521"/>
              <a:gd name="connsiteY558" fmla="*/ 820603 h 1236446"/>
              <a:gd name="connsiteX559" fmla="*/ 393092 w 5710521"/>
              <a:gd name="connsiteY559" fmla="*/ 929081 h 1236446"/>
              <a:gd name="connsiteX560" fmla="*/ 383383 w 5710521"/>
              <a:gd name="connsiteY560" fmla="*/ 795716 h 1236446"/>
              <a:gd name="connsiteX561" fmla="*/ 302041 w 5710521"/>
              <a:gd name="connsiteY561" fmla="*/ 714367 h 1236446"/>
              <a:gd name="connsiteX562" fmla="*/ 264615 w 5710521"/>
              <a:gd name="connsiteY562" fmla="*/ 576670 h 1236446"/>
              <a:gd name="connsiteX563" fmla="*/ 331272 w 5710521"/>
              <a:gd name="connsiteY563" fmla="*/ 527238 h 1236446"/>
              <a:gd name="connsiteX564" fmla="*/ 331272 w 5710521"/>
              <a:gd name="connsiteY564" fmla="*/ 601444 h 1236446"/>
              <a:gd name="connsiteX565" fmla="*/ 339560 w 5710521"/>
              <a:gd name="connsiteY565" fmla="*/ 658855 h 1236446"/>
              <a:gd name="connsiteX566" fmla="*/ 342139 w 5710521"/>
              <a:gd name="connsiteY566" fmla="*/ 661743 h 1236446"/>
              <a:gd name="connsiteX567" fmla="*/ 343434 w 5710521"/>
              <a:gd name="connsiteY567" fmla="*/ 663035 h 1236446"/>
              <a:gd name="connsiteX568" fmla="*/ 346587 w 5710521"/>
              <a:gd name="connsiteY568" fmla="*/ 666226 h 1236446"/>
              <a:gd name="connsiteX569" fmla="*/ 346575 w 5710521"/>
              <a:gd name="connsiteY569" fmla="*/ 666188 h 1236446"/>
              <a:gd name="connsiteX570" fmla="*/ 393092 w 5710521"/>
              <a:gd name="connsiteY570" fmla="*/ 712695 h 1236446"/>
              <a:gd name="connsiteX571" fmla="*/ 393092 w 5710521"/>
              <a:gd name="connsiteY571" fmla="*/ 638527 h 1236446"/>
              <a:gd name="connsiteX572" fmla="*/ 384999 w 5710521"/>
              <a:gd name="connsiteY572" fmla="*/ 581306 h 1236446"/>
              <a:gd name="connsiteX573" fmla="*/ 382237 w 5710521"/>
              <a:gd name="connsiteY573" fmla="*/ 578190 h 1236446"/>
              <a:gd name="connsiteX574" fmla="*/ 331284 w 5710521"/>
              <a:gd name="connsiteY574" fmla="*/ 527238 h 1236446"/>
              <a:gd name="connsiteX575" fmla="*/ 302041 w 5710521"/>
              <a:gd name="connsiteY575" fmla="*/ 498019 h 1236446"/>
              <a:gd name="connsiteX576" fmla="*/ 264615 w 5710521"/>
              <a:gd name="connsiteY576" fmla="*/ 360322 h 1236446"/>
              <a:gd name="connsiteX577" fmla="*/ 331272 w 5710521"/>
              <a:gd name="connsiteY577" fmla="*/ 310852 h 1236446"/>
              <a:gd name="connsiteX578" fmla="*/ 302053 w 5710521"/>
              <a:gd name="connsiteY578" fmla="*/ 281633 h 1236446"/>
              <a:gd name="connsiteX579" fmla="*/ 254000 w 5710521"/>
              <a:gd name="connsiteY579" fmla="*/ 191203 h 1236446"/>
              <a:gd name="connsiteX580" fmla="*/ 345298 w 5710521"/>
              <a:gd name="connsiteY580" fmla="*/ 114299 h 1236446"/>
              <a:gd name="connsiteX581" fmla="*/ 641407 w 5710521"/>
              <a:gd name="connsiteY581" fmla="*/ 46367 h 1236446"/>
              <a:gd name="connsiteX582" fmla="*/ 641407 w 5710521"/>
              <a:gd name="connsiteY582" fmla="*/ 424971 h 1236446"/>
              <a:gd name="connsiteX583" fmla="*/ 1151956 w 5710521"/>
              <a:gd name="connsiteY583" fmla="*/ 424971 h 1236446"/>
              <a:gd name="connsiteX584" fmla="*/ 1190080 w 5710521"/>
              <a:gd name="connsiteY584" fmla="*/ 92733 h 1236446"/>
              <a:gd name="connsiteX585" fmla="*/ 1190080 w 5710521"/>
              <a:gd name="connsiteY585" fmla="*/ 46367 h 1236446"/>
              <a:gd name="connsiteX586" fmla="*/ 46367 w 5710521"/>
              <a:gd name="connsiteY586" fmla="*/ 46367 h 1236446"/>
              <a:gd name="connsiteX587" fmla="*/ 46367 w 5710521"/>
              <a:gd name="connsiteY587" fmla="*/ 92733 h 1236446"/>
              <a:gd name="connsiteX588" fmla="*/ 138699 w 5710521"/>
              <a:gd name="connsiteY588" fmla="*/ 597444 h 1236446"/>
              <a:gd name="connsiteX589" fmla="*/ 341969 w 5710521"/>
              <a:gd name="connsiteY589" fmla="*/ 938840 h 1236446"/>
              <a:gd name="connsiteX590" fmla="*/ 595040 w 5710521"/>
              <a:gd name="connsiteY590" fmla="*/ 1168270 h 1236446"/>
              <a:gd name="connsiteX591" fmla="*/ 595040 w 5710521"/>
              <a:gd name="connsiteY591" fmla="*/ 46367 h 1236446"/>
              <a:gd name="connsiteX592" fmla="*/ 0 w 5710521"/>
              <a:gd name="connsiteY592" fmla="*/ 0 h 1236446"/>
              <a:gd name="connsiteX593" fmla="*/ 1236447 w 5710521"/>
              <a:gd name="connsiteY593" fmla="*/ 0 h 1236446"/>
              <a:gd name="connsiteX594" fmla="*/ 1236447 w 5710521"/>
              <a:gd name="connsiteY594" fmla="*/ 92733 h 1236446"/>
              <a:gd name="connsiteX595" fmla="*/ 618223 w 5710521"/>
              <a:gd name="connsiteY595" fmla="*/ 1236446 h 1236446"/>
              <a:gd name="connsiteX596" fmla="*/ 0 w 5710521"/>
              <a:gd name="connsiteY596" fmla="*/ 92733 h 1236446"/>
              <a:gd name="connsiteX597" fmla="*/ 0 w 5710521"/>
              <a:gd name="connsiteY597" fmla="*/ 0 h 1236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</a:cxnLst>
            <a:rect l="l" t="t" r="r" b="b"/>
            <a:pathLst>
              <a:path w="5710521" h="1236446">
                <a:moveTo>
                  <a:pt x="2059931" y="924335"/>
                </a:moveTo>
                <a:lnTo>
                  <a:pt x="2038171" y="981014"/>
                </a:lnTo>
                <a:cubicBezTo>
                  <a:pt x="2038171" y="981014"/>
                  <a:pt x="2081447" y="981014"/>
                  <a:pt x="2081447" y="981014"/>
                </a:cubicBezTo>
                <a:close/>
                <a:moveTo>
                  <a:pt x="5049518" y="908304"/>
                </a:moveTo>
                <a:lnTo>
                  <a:pt x="5049518" y="959096"/>
                </a:lnTo>
                <a:cubicBezTo>
                  <a:pt x="5049518" y="959096"/>
                  <a:pt x="5076343" y="959096"/>
                  <a:pt x="5076343" y="959096"/>
                </a:cubicBezTo>
                <a:cubicBezTo>
                  <a:pt x="5098275" y="959096"/>
                  <a:pt x="5106610" y="946299"/>
                  <a:pt x="5106610" y="933502"/>
                </a:cubicBezTo>
                <a:cubicBezTo>
                  <a:pt x="5106610" y="920100"/>
                  <a:pt x="5097890" y="908304"/>
                  <a:pt x="5080389" y="908304"/>
                </a:cubicBezTo>
                <a:close/>
                <a:moveTo>
                  <a:pt x="5588001" y="889000"/>
                </a:moveTo>
                <a:lnTo>
                  <a:pt x="5610571" y="889000"/>
                </a:lnTo>
                <a:lnTo>
                  <a:pt x="5648955" y="964973"/>
                </a:lnTo>
                <a:lnTo>
                  <a:pt x="5687980" y="889000"/>
                </a:lnTo>
                <a:cubicBezTo>
                  <a:pt x="5687980" y="889000"/>
                  <a:pt x="5710521" y="889000"/>
                  <a:pt x="5710521" y="889000"/>
                </a:cubicBezTo>
                <a:lnTo>
                  <a:pt x="5659119" y="985086"/>
                </a:lnTo>
                <a:lnTo>
                  <a:pt x="5659119" y="1039124"/>
                </a:lnTo>
                <a:lnTo>
                  <a:pt x="5638801" y="1039124"/>
                </a:lnTo>
                <a:lnTo>
                  <a:pt x="5638801" y="985086"/>
                </a:lnTo>
                <a:close/>
                <a:moveTo>
                  <a:pt x="5435601" y="889000"/>
                </a:moveTo>
                <a:lnTo>
                  <a:pt x="5544903" y="889000"/>
                </a:lnTo>
                <a:lnTo>
                  <a:pt x="5544903" y="908697"/>
                </a:lnTo>
                <a:lnTo>
                  <a:pt x="5500398" y="908697"/>
                </a:lnTo>
                <a:lnTo>
                  <a:pt x="5500398" y="1039124"/>
                </a:lnTo>
                <a:lnTo>
                  <a:pt x="5480106" y="1039124"/>
                </a:lnTo>
                <a:lnTo>
                  <a:pt x="5480106" y="908697"/>
                </a:lnTo>
                <a:lnTo>
                  <a:pt x="5435601" y="908697"/>
                </a:lnTo>
                <a:cubicBezTo>
                  <a:pt x="5435601" y="908697"/>
                  <a:pt x="5435601" y="889000"/>
                  <a:pt x="5435601" y="889000"/>
                </a:cubicBezTo>
                <a:close/>
                <a:moveTo>
                  <a:pt x="5346700" y="889000"/>
                </a:moveTo>
                <a:lnTo>
                  <a:pt x="5367018" y="889000"/>
                </a:lnTo>
                <a:lnTo>
                  <a:pt x="5367018" y="1039124"/>
                </a:lnTo>
                <a:lnTo>
                  <a:pt x="5346700" y="1039124"/>
                </a:lnTo>
                <a:cubicBezTo>
                  <a:pt x="5346700" y="1039124"/>
                  <a:pt x="5346700" y="889000"/>
                  <a:pt x="5346700" y="889000"/>
                </a:cubicBezTo>
                <a:close/>
                <a:moveTo>
                  <a:pt x="5029201" y="889000"/>
                </a:moveTo>
                <a:lnTo>
                  <a:pt x="5080204" y="889000"/>
                </a:lnTo>
                <a:cubicBezTo>
                  <a:pt x="5112095" y="889000"/>
                  <a:pt x="5127345" y="911557"/>
                  <a:pt x="5127345" y="933710"/>
                </a:cubicBezTo>
                <a:cubicBezTo>
                  <a:pt x="5127345" y="952200"/>
                  <a:pt x="5115937" y="971295"/>
                  <a:pt x="5092400" y="976571"/>
                </a:cubicBezTo>
                <a:lnTo>
                  <a:pt x="5134241" y="1039146"/>
                </a:lnTo>
                <a:lnTo>
                  <a:pt x="5109250" y="1039146"/>
                </a:lnTo>
                <a:lnTo>
                  <a:pt x="5070254" y="978191"/>
                </a:lnTo>
                <a:lnTo>
                  <a:pt x="5049518" y="978191"/>
                </a:lnTo>
                <a:lnTo>
                  <a:pt x="5049518" y="1039146"/>
                </a:lnTo>
                <a:lnTo>
                  <a:pt x="5029201" y="1039146"/>
                </a:lnTo>
                <a:close/>
                <a:moveTo>
                  <a:pt x="4864100" y="889000"/>
                </a:moveTo>
                <a:lnTo>
                  <a:pt x="4957547" y="889000"/>
                </a:lnTo>
                <a:lnTo>
                  <a:pt x="4957547" y="908301"/>
                </a:lnTo>
                <a:lnTo>
                  <a:pt x="4884416" y="908301"/>
                </a:lnTo>
                <a:lnTo>
                  <a:pt x="4884416" y="953200"/>
                </a:lnTo>
                <a:lnTo>
                  <a:pt x="4952092" y="953200"/>
                </a:lnTo>
                <a:lnTo>
                  <a:pt x="4952092" y="972494"/>
                </a:lnTo>
                <a:lnTo>
                  <a:pt x="4884416" y="972494"/>
                </a:lnTo>
                <a:lnTo>
                  <a:pt x="4884416" y="1019818"/>
                </a:lnTo>
                <a:lnTo>
                  <a:pt x="4957547" y="1019818"/>
                </a:lnTo>
                <a:lnTo>
                  <a:pt x="4957547" y="1039126"/>
                </a:lnTo>
                <a:lnTo>
                  <a:pt x="4864100" y="1039126"/>
                </a:lnTo>
                <a:cubicBezTo>
                  <a:pt x="4864100" y="1039126"/>
                  <a:pt x="4864100" y="889000"/>
                  <a:pt x="4864100" y="889000"/>
                </a:cubicBezTo>
                <a:close/>
                <a:moveTo>
                  <a:pt x="4660901" y="889000"/>
                </a:moveTo>
                <a:lnTo>
                  <a:pt x="4684069" y="889000"/>
                </a:lnTo>
                <a:lnTo>
                  <a:pt x="4731598" y="1004180"/>
                </a:lnTo>
                <a:cubicBezTo>
                  <a:pt x="4731598" y="1004180"/>
                  <a:pt x="4778926" y="889000"/>
                  <a:pt x="4778926" y="889000"/>
                </a:cubicBezTo>
                <a:lnTo>
                  <a:pt x="4801074" y="889000"/>
                </a:lnTo>
                <a:lnTo>
                  <a:pt x="4737276" y="1039126"/>
                </a:lnTo>
                <a:lnTo>
                  <a:pt x="4725699" y="1039126"/>
                </a:lnTo>
                <a:close/>
                <a:moveTo>
                  <a:pt x="4572000" y="889000"/>
                </a:moveTo>
                <a:lnTo>
                  <a:pt x="4592318" y="889000"/>
                </a:lnTo>
                <a:lnTo>
                  <a:pt x="4592318" y="1039124"/>
                </a:lnTo>
                <a:lnTo>
                  <a:pt x="4572000" y="1039124"/>
                </a:lnTo>
                <a:cubicBezTo>
                  <a:pt x="4572000" y="1039124"/>
                  <a:pt x="4572000" y="889000"/>
                  <a:pt x="4572000" y="889000"/>
                </a:cubicBezTo>
                <a:close/>
                <a:moveTo>
                  <a:pt x="4381501" y="889000"/>
                </a:moveTo>
                <a:lnTo>
                  <a:pt x="4390642" y="889000"/>
                </a:lnTo>
                <a:lnTo>
                  <a:pt x="4482074" y="996055"/>
                </a:lnTo>
                <a:cubicBezTo>
                  <a:pt x="4482074" y="996055"/>
                  <a:pt x="4482074" y="889000"/>
                  <a:pt x="4482074" y="889000"/>
                </a:cubicBezTo>
                <a:lnTo>
                  <a:pt x="4502188" y="889000"/>
                </a:lnTo>
                <a:lnTo>
                  <a:pt x="4502188" y="1039126"/>
                </a:lnTo>
                <a:lnTo>
                  <a:pt x="4491611" y="1039126"/>
                </a:lnTo>
                <a:lnTo>
                  <a:pt x="4401616" y="932696"/>
                </a:lnTo>
                <a:lnTo>
                  <a:pt x="4401616" y="1039126"/>
                </a:lnTo>
                <a:lnTo>
                  <a:pt x="4381501" y="1039126"/>
                </a:lnTo>
                <a:close/>
                <a:moveTo>
                  <a:pt x="4191001" y="889000"/>
                </a:moveTo>
                <a:lnTo>
                  <a:pt x="4211316" y="889000"/>
                </a:lnTo>
                <a:lnTo>
                  <a:pt x="4211316" y="984898"/>
                </a:lnTo>
                <a:cubicBezTo>
                  <a:pt x="4211316" y="1009082"/>
                  <a:pt x="4223913" y="1021856"/>
                  <a:pt x="4245458" y="1021856"/>
                </a:cubicBezTo>
                <a:cubicBezTo>
                  <a:pt x="4266977" y="1021856"/>
                  <a:pt x="4279383" y="1008247"/>
                  <a:pt x="4279383" y="984898"/>
                </a:cubicBezTo>
                <a:cubicBezTo>
                  <a:pt x="4279383" y="984898"/>
                  <a:pt x="4279383" y="889000"/>
                  <a:pt x="4279383" y="889000"/>
                </a:cubicBezTo>
                <a:lnTo>
                  <a:pt x="4299884" y="889000"/>
                </a:lnTo>
                <a:lnTo>
                  <a:pt x="4299884" y="988555"/>
                </a:lnTo>
                <a:cubicBezTo>
                  <a:pt x="4299884" y="1022068"/>
                  <a:pt x="4277553" y="1041781"/>
                  <a:pt x="4245458" y="1041781"/>
                </a:cubicBezTo>
                <a:cubicBezTo>
                  <a:pt x="4213539" y="1041781"/>
                  <a:pt x="4191001" y="1022068"/>
                  <a:pt x="4191001" y="988555"/>
                </a:cubicBezTo>
                <a:close/>
                <a:moveTo>
                  <a:pt x="3784600" y="889000"/>
                </a:moveTo>
                <a:lnTo>
                  <a:pt x="3878047" y="889000"/>
                </a:lnTo>
                <a:lnTo>
                  <a:pt x="3878047" y="908301"/>
                </a:lnTo>
                <a:lnTo>
                  <a:pt x="3804916" y="908301"/>
                </a:lnTo>
                <a:lnTo>
                  <a:pt x="3804916" y="953200"/>
                </a:lnTo>
                <a:lnTo>
                  <a:pt x="3872565" y="953200"/>
                </a:lnTo>
                <a:lnTo>
                  <a:pt x="3872565" y="972494"/>
                </a:lnTo>
                <a:lnTo>
                  <a:pt x="3804916" y="972494"/>
                </a:lnTo>
                <a:lnTo>
                  <a:pt x="3804916" y="1019818"/>
                </a:lnTo>
                <a:lnTo>
                  <a:pt x="3878047" y="1019818"/>
                </a:lnTo>
                <a:lnTo>
                  <a:pt x="3878047" y="1039126"/>
                </a:lnTo>
                <a:lnTo>
                  <a:pt x="3784600" y="1039126"/>
                </a:lnTo>
                <a:cubicBezTo>
                  <a:pt x="3784600" y="1039126"/>
                  <a:pt x="3784600" y="889000"/>
                  <a:pt x="3784600" y="889000"/>
                </a:cubicBezTo>
                <a:close/>
                <a:moveTo>
                  <a:pt x="3390901" y="889000"/>
                </a:moveTo>
                <a:lnTo>
                  <a:pt x="3400075" y="889000"/>
                </a:lnTo>
                <a:lnTo>
                  <a:pt x="3491476" y="996055"/>
                </a:lnTo>
                <a:cubicBezTo>
                  <a:pt x="3491476" y="996055"/>
                  <a:pt x="3491476" y="889000"/>
                  <a:pt x="3491476" y="889000"/>
                </a:cubicBezTo>
                <a:lnTo>
                  <a:pt x="3511591" y="889000"/>
                </a:lnTo>
                <a:lnTo>
                  <a:pt x="3511591" y="1039126"/>
                </a:lnTo>
                <a:lnTo>
                  <a:pt x="3501014" y="1039126"/>
                </a:lnTo>
                <a:lnTo>
                  <a:pt x="3411016" y="932696"/>
                </a:lnTo>
                <a:lnTo>
                  <a:pt x="3411016" y="1039126"/>
                </a:lnTo>
                <a:lnTo>
                  <a:pt x="3390901" y="1039126"/>
                </a:lnTo>
                <a:close/>
                <a:moveTo>
                  <a:pt x="3225801" y="889000"/>
                </a:moveTo>
                <a:lnTo>
                  <a:pt x="3319246" y="889000"/>
                </a:lnTo>
                <a:lnTo>
                  <a:pt x="3319246" y="908301"/>
                </a:lnTo>
                <a:lnTo>
                  <a:pt x="3246116" y="908301"/>
                </a:lnTo>
                <a:lnTo>
                  <a:pt x="3246116" y="953200"/>
                </a:lnTo>
                <a:lnTo>
                  <a:pt x="3313769" y="953200"/>
                </a:lnTo>
                <a:lnTo>
                  <a:pt x="3313769" y="972494"/>
                </a:lnTo>
                <a:lnTo>
                  <a:pt x="3246116" y="972494"/>
                </a:lnTo>
                <a:lnTo>
                  <a:pt x="3246116" y="1019818"/>
                </a:lnTo>
                <a:lnTo>
                  <a:pt x="3319246" y="1019818"/>
                </a:lnTo>
                <a:lnTo>
                  <a:pt x="3319246" y="1039126"/>
                </a:lnTo>
                <a:lnTo>
                  <a:pt x="3225801" y="1039126"/>
                </a:lnTo>
                <a:cubicBezTo>
                  <a:pt x="3225801" y="1039126"/>
                  <a:pt x="3225801" y="889000"/>
                  <a:pt x="3225801" y="889000"/>
                </a:cubicBezTo>
                <a:close/>
                <a:moveTo>
                  <a:pt x="3124200" y="889000"/>
                </a:moveTo>
                <a:lnTo>
                  <a:pt x="3144518" y="889000"/>
                </a:lnTo>
                <a:lnTo>
                  <a:pt x="3144518" y="1039124"/>
                </a:lnTo>
                <a:lnTo>
                  <a:pt x="3124200" y="1039124"/>
                </a:lnTo>
                <a:cubicBezTo>
                  <a:pt x="3124200" y="1039124"/>
                  <a:pt x="3124200" y="889000"/>
                  <a:pt x="3124200" y="889000"/>
                </a:cubicBezTo>
                <a:close/>
                <a:moveTo>
                  <a:pt x="2489201" y="889000"/>
                </a:moveTo>
                <a:lnTo>
                  <a:pt x="2509728" y="889000"/>
                </a:lnTo>
                <a:lnTo>
                  <a:pt x="2509728" y="952387"/>
                </a:lnTo>
                <a:lnTo>
                  <a:pt x="2585076" y="952387"/>
                </a:lnTo>
                <a:cubicBezTo>
                  <a:pt x="2585076" y="952387"/>
                  <a:pt x="2585076" y="889000"/>
                  <a:pt x="2585076" y="889000"/>
                </a:cubicBezTo>
                <a:lnTo>
                  <a:pt x="2605394" y="889000"/>
                </a:lnTo>
                <a:lnTo>
                  <a:pt x="2605394" y="1039126"/>
                </a:lnTo>
                <a:lnTo>
                  <a:pt x="2585076" y="1039126"/>
                </a:lnTo>
                <a:lnTo>
                  <a:pt x="2585076" y="971875"/>
                </a:lnTo>
                <a:lnTo>
                  <a:pt x="2509728" y="971875"/>
                </a:lnTo>
                <a:lnTo>
                  <a:pt x="2509728" y="1039126"/>
                </a:lnTo>
                <a:lnTo>
                  <a:pt x="2489201" y="1039126"/>
                </a:lnTo>
                <a:close/>
                <a:moveTo>
                  <a:pt x="2311400" y="889000"/>
                </a:moveTo>
                <a:lnTo>
                  <a:pt x="2420705" y="889000"/>
                </a:lnTo>
                <a:lnTo>
                  <a:pt x="2420705" y="908697"/>
                </a:lnTo>
                <a:lnTo>
                  <a:pt x="2376203" y="908697"/>
                </a:lnTo>
                <a:lnTo>
                  <a:pt x="2376203" y="1039124"/>
                </a:lnTo>
                <a:lnTo>
                  <a:pt x="2355906" y="1039124"/>
                </a:lnTo>
                <a:lnTo>
                  <a:pt x="2355906" y="908697"/>
                </a:lnTo>
                <a:lnTo>
                  <a:pt x="2311400" y="908697"/>
                </a:lnTo>
                <a:cubicBezTo>
                  <a:pt x="2311400" y="908697"/>
                  <a:pt x="2311400" y="889000"/>
                  <a:pt x="2311400" y="889000"/>
                </a:cubicBezTo>
                <a:close/>
                <a:moveTo>
                  <a:pt x="2184401" y="889000"/>
                </a:moveTo>
                <a:lnTo>
                  <a:pt x="2204716" y="889000"/>
                </a:lnTo>
                <a:cubicBezTo>
                  <a:pt x="2204716" y="889000"/>
                  <a:pt x="2204716" y="1019429"/>
                  <a:pt x="2204716" y="1019429"/>
                </a:cubicBezTo>
                <a:lnTo>
                  <a:pt x="2285368" y="1019429"/>
                </a:lnTo>
                <a:lnTo>
                  <a:pt x="2285368" y="1039126"/>
                </a:lnTo>
                <a:lnTo>
                  <a:pt x="2184401" y="1039126"/>
                </a:lnTo>
                <a:close/>
                <a:moveTo>
                  <a:pt x="2054627" y="889000"/>
                </a:moveTo>
                <a:cubicBezTo>
                  <a:pt x="2054627" y="889000"/>
                  <a:pt x="2065595" y="889000"/>
                  <a:pt x="2065595" y="889000"/>
                </a:cubicBezTo>
                <a:lnTo>
                  <a:pt x="2125743" y="1039124"/>
                </a:lnTo>
                <a:lnTo>
                  <a:pt x="2103592" y="1039124"/>
                </a:lnTo>
                <a:lnTo>
                  <a:pt x="2088345" y="1000106"/>
                </a:lnTo>
                <a:lnTo>
                  <a:pt x="2031274" y="1000106"/>
                </a:lnTo>
                <a:lnTo>
                  <a:pt x="2016044" y="1039124"/>
                </a:lnTo>
                <a:lnTo>
                  <a:pt x="1993900" y="1039124"/>
                </a:lnTo>
                <a:close/>
                <a:moveTo>
                  <a:pt x="1841501" y="889000"/>
                </a:moveTo>
                <a:lnTo>
                  <a:pt x="1934946" y="889000"/>
                </a:lnTo>
                <a:lnTo>
                  <a:pt x="1934946" y="908301"/>
                </a:lnTo>
                <a:lnTo>
                  <a:pt x="1861816" y="908301"/>
                </a:lnTo>
                <a:lnTo>
                  <a:pt x="1861816" y="953200"/>
                </a:lnTo>
                <a:lnTo>
                  <a:pt x="1929469" y="953200"/>
                </a:lnTo>
                <a:lnTo>
                  <a:pt x="1929469" y="972494"/>
                </a:lnTo>
                <a:lnTo>
                  <a:pt x="1861816" y="972494"/>
                </a:lnTo>
                <a:lnTo>
                  <a:pt x="1861816" y="1019818"/>
                </a:lnTo>
                <a:lnTo>
                  <a:pt x="1934946" y="1019818"/>
                </a:lnTo>
                <a:lnTo>
                  <a:pt x="1934946" y="1039126"/>
                </a:lnTo>
                <a:lnTo>
                  <a:pt x="1841501" y="1039126"/>
                </a:lnTo>
                <a:cubicBezTo>
                  <a:pt x="1841501" y="1039126"/>
                  <a:pt x="1841501" y="889000"/>
                  <a:pt x="1841501" y="889000"/>
                </a:cubicBezTo>
                <a:close/>
                <a:moveTo>
                  <a:pt x="1651001" y="889000"/>
                </a:moveTo>
                <a:lnTo>
                  <a:pt x="1671528" y="889000"/>
                </a:lnTo>
                <a:lnTo>
                  <a:pt x="1671528" y="952387"/>
                </a:lnTo>
                <a:lnTo>
                  <a:pt x="1746898" y="952387"/>
                </a:lnTo>
                <a:cubicBezTo>
                  <a:pt x="1746898" y="952387"/>
                  <a:pt x="1746898" y="889000"/>
                  <a:pt x="1746898" y="889000"/>
                </a:cubicBezTo>
                <a:lnTo>
                  <a:pt x="1767194" y="889000"/>
                </a:lnTo>
                <a:lnTo>
                  <a:pt x="1767194" y="1039126"/>
                </a:lnTo>
                <a:lnTo>
                  <a:pt x="1746898" y="1039126"/>
                </a:lnTo>
                <a:lnTo>
                  <a:pt x="1746898" y="971875"/>
                </a:lnTo>
                <a:lnTo>
                  <a:pt x="1671528" y="971875"/>
                </a:lnTo>
                <a:lnTo>
                  <a:pt x="1671528" y="1039126"/>
                </a:lnTo>
                <a:lnTo>
                  <a:pt x="1651001" y="1039126"/>
                </a:lnTo>
                <a:close/>
                <a:moveTo>
                  <a:pt x="5235039" y="876301"/>
                </a:moveTo>
                <a:cubicBezTo>
                  <a:pt x="5251278" y="876301"/>
                  <a:pt x="5267526" y="882596"/>
                  <a:pt x="5279119" y="898449"/>
                </a:cubicBezTo>
                <a:lnTo>
                  <a:pt x="5265493" y="911455"/>
                </a:lnTo>
                <a:cubicBezTo>
                  <a:pt x="5256764" y="899857"/>
                  <a:pt x="5244990" y="895394"/>
                  <a:pt x="5235249" y="895394"/>
                </a:cubicBezTo>
                <a:cubicBezTo>
                  <a:pt x="5222033" y="895394"/>
                  <a:pt x="5211457" y="903335"/>
                  <a:pt x="5211457" y="915717"/>
                </a:cubicBezTo>
                <a:cubicBezTo>
                  <a:pt x="5211457" y="924857"/>
                  <a:pt x="5217359" y="930937"/>
                  <a:pt x="5224254" y="935011"/>
                </a:cubicBezTo>
                <a:cubicBezTo>
                  <a:pt x="5232394" y="939898"/>
                  <a:pt x="5250266" y="947393"/>
                  <a:pt x="5260632" y="953508"/>
                </a:cubicBezTo>
                <a:cubicBezTo>
                  <a:pt x="5273614" y="961212"/>
                  <a:pt x="5282366" y="972178"/>
                  <a:pt x="5282366" y="988425"/>
                </a:cubicBezTo>
                <a:cubicBezTo>
                  <a:pt x="5282366" y="1014022"/>
                  <a:pt x="5261028" y="1031520"/>
                  <a:pt x="5232795" y="1031520"/>
                </a:cubicBezTo>
                <a:cubicBezTo>
                  <a:pt x="5212078" y="1031520"/>
                  <a:pt x="5191766" y="1021359"/>
                  <a:pt x="5181601" y="1000620"/>
                </a:cubicBezTo>
                <a:lnTo>
                  <a:pt x="5196622" y="988238"/>
                </a:lnTo>
                <a:cubicBezTo>
                  <a:pt x="5204973" y="1004910"/>
                  <a:pt x="5218557" y="1012218"/>
                  <a:pt x="5232585" y="1012218"/>
                </a:cubicBezTo>
                <a:cubicBezTo>
                  <a:pt x="5250266" y="1012218"/>
                  <a:pt x="5260216" y="1001432"/>
                  <a:pt x="5260216" y="989446"/>
                </a:cubicBezTo>
                <a:cubicBezTo>
                  <a:pt x="5260216" y="979285"/>
                  <a:pt x="5252902" y="973198"/>
                  <a:pt x="5244593" y="968527"/>
                </a:cubicBezTo>
                <a:cubicBezTo>
                  <a:pt x="5234619" y="963037"/>
                  <a:pt x="5222425" y="958991"/>
                  <a:pt x="5212269" y="952675"/>
                </a:cubicBezTo>
                <a:cubicBezTo>
                  <a:pt x="5199282" y="944367"/>
                  <a:pt x="5189723" y="933193"/>
                  <a:pt x="5189723" y="916917"/>
                </a:cubicBezTo>
                <a:cubicBezTo>
                  <a:pt x="5189723" y="894381"/>
                  <a:pt x="5207403" y="876301"/>
                  <a:pt x="5235039" y="876301"/>
                </a:cubicBezTo>
                <a:close/>
                <a:moveTo>
                  <a:pt x="3990438" y="876301"/>
                </a:moveTo>
                <a:cubicBezTo>
                  <a:pt x="4006686" y="876301"/>
                  <a:pt x="4022929" y="882596"/>
                  <a:pt x="4034521" y="898449"/>
                </a:cubicBezTo>
                <a:lnTo>
                  <a:pt x="4020890" y="911455"/>
                </a:lnTo>
                <a:cubicBezTo>
                  <a:pt x="4012167" y="899857"/>
                  <a:pt x="4000388" y="895394"/>
                  <a:pt x="3990624" y="895394"/>
                </a:cubicBezTo>
                <a:cubicBezTo>
                  <a:pt x="3977432" y="895394"/>
                  <a:pt x="3966857" y="903335"/>
                  <a:pt x="3966857" y="915717"/>
                </a:cubicBezTo>
                <a:cubicBezTo>
                  <a:pt x="3966857" y="924857"/>
                  <a:pt x="3972753" y="930937"/>
                  <a:pt x="3979652" y="935011"/>
                </a:cubicBezTo>
                <a:cubicBezTo>
                  <a:pt x="3987774" y="939898"/>
                  <a:pt x="4005664" y="947393"/>
                  <a:pt x="4016029" y="953508"/>
                </a:cubicBezTo>
                <a:cubicBezTo>
                  <a:pt x="4029012" y="961212"/>
                  <a:pt x="4037763" y="972178"/>
                  <a:pt x="4037763" y="988425"/>
                </a:cubicBezTo>
                <a:cubicBezTo>
                  <a:pt x="4037763" y="1014022"/>
                  <a:pt x="4016426" y="1031520"/>
                  <a:pt x="3988194" y="1031520"/>
                </a:cubicBezTo>
                <a:cubicBezTo>
                  <a:pt x="3967477" y="1031520"/>
                  <a:pt x="3947161" y="1021359"/>
                  <a:pt x="3937001" y="1000620"/>
                </a:cubicBezTo>
                <a:lnTo>
                  <a:pt x="3952022" y="988238"/>
                </a:lnTo>
                <a:cubicBezTo>
                  <a:pt x="3960354" y="1004910"/>
                  <a:pt x="3973957" y="1012218"/>
                  <a:pt x="3987984" y="1012218"/>
                </a:cubicBezTo>
                <a:cubicBezTo>
                  <a:pt x="4005664" y="1012218"/>
                  <a:pt x="4015614" y="1001432"/>
                  <a:pt x="4015614" y="989446"/>
                </a:cubicBezTo>
                <a:cubicBezTo>
                  <a:pt x="4015614" y="979285"/>
                  <a:pt x="4008300" y="973198"/>
                  <a:pt x="3999968" y="968527"/>
                </a:cubicBezTo>
                <a:cubicBezTo>
                  <a:pt x="3990018" y="963037"/>
                  <a:pt x="3977819" y="958991"/>
                  <a:pt x="3967668" y="952675"/>
                </a:cubicBezTo>
                <a:cubicBezTo>
                  <a:pt x="3954681" y="944367"/>
                  <a:pt x="3945123" y="933193"/>
                  <a:pt x="3945123" y="916917"/>
                </a:cubicBezTo>
                <a:cubicBezTo>
                  <a:pt x="3945123" y="894381"/>
                  <a:pt x="3962803" y="876301"/>
                  <a:pt x="3990438" y="876301"/>
                </a:cubicBezTo>
                <a:close/>
                <a:moveTo>
                  <a:pt x="3659206" y="876301"/>
                </a:moveTo>
                <a:cubicBezTo>
                  <a:pt x="3687254" y="876301"/>
                  <a:pt x="3711434" y="889928"/>
                  <a:pt x="3724028" y="909203"/>
                </a:cubicBezTo>
                <a:lnTo>
                  <a:pt x="3708985" y="921819"/>
                </a:lnTo>
                <a:cubicBezTo>
                  <a:pt x="3697596" y="906383"/>
                  <a:pt x="3680334" y="896014"/>
                  <a:pt x="3659617" y="896014"/>
                </a:cubicBezTo>
                <a:cubicBezTo>
                  <a:pt x="3627941" y="896014"/>
                  <a:pt x="3602343" y="920599"/>
                  <a:pt x="3602343" y="954728"/>
                </a:cubicBezTo>
                <a:cubicBezTo>
                  <a:pt x="3602343" y="988241"/>
                  <a:pt x="3627106" y="1011800"/>
                  <a:pt x="3659418" y="1011800"/>
                </a:cubicBezTo>
                <a:cubicBezTo>
                  <a:pt x="3680123" y="1011800"/>
                  <a:pt x="3698013" y="1001846"/>
                  <a:pt x="3709792" y="986411"/>
                </a:cubicBezTo>
                <a:lnTo>
                  <a:pt x="3724419" y="998811"/>
                </a:lnTo>
                <a:cubicBezTo>
                  <a:pt x="3711024" y="1017512"/>
                  <a:pt x="3687042" y="1031304"/>
                  <a:pt x="3658604" y="1031304"/>
                </a:cubicBezTo>
                <a:cubicBezTo>
                  <a:pt x="3616347" y="1031304"/>
                  <a:pt x="3581400" y="1000433"/>
                  <a:pt x="3581400" y="954520"/>
                </a:cubicBezTo>
                <a:cubicBezTo>
                  <a:pt x="3581400" y="908191"/>
                  <a:pt x="3617155" y="876301"/>
                  <a:pt x="3659206" y="876301"/>
                </a:cubicBezTo>
                <a:close/>
                <a:moveTo>
                  <a:pt x="2998805" y="876301"/>
                </a:moveTo>
                <a:cubicBezTo>
                  <a:pt x="3026852" y="876301"/>
                  <a:pt x="3051039" y="889928"/>
                  <a:pt x="3063626" y="909203"/>
                </a:cubicBezTo>
                <a:lnTo>
                  <a:pt x="3048589" y="921819"/>
                </a:lnTo>
                <a:cubicBezTo>
                  <a:pt x="3037194" y="906383"/>
                  <a:pt x="3019933" y="896014"/>
                  <a:pt x="2999215" y="896014"/>
                </a:cubicBezTo>
                <a:cubicBezTo>
                  <a:pt x="2967520" y="896014"/>
                  <a:pt x="2941923" y="920599"/>
                  <a:pt x="2941923" y="954728"/>
                </a:cubicBezTo>
                <a:cubicBezTo>
                  <a:pt x="2941923" y="988241"/>
                  <a:pt x="2966706" y="1011800"/>
                  <a:pt x="2999017" y="1011800"/>
                </a:cubicBezTo>
                <a:cubicBezTo>
                  <a:pt x="3019721" y="1011800"/>
                  <a:pt x="3037592" y="1001846"/>
                  <a:pt x="3049397" y="986411"/>
                </a:cubicBezTo>
                <a:lnTo>
                  <a:pt x="3064017" y="998811"/>
                </a:lnTo>
                <a:cubicBezTo>
                  <a:pt x="3050622" y="1017512"/>
                  <a:pt x="3026640" y="1031304"/>
                  <a:pt x="2998183" y="1031304"/>
                </a:cubicBezTo>
                <a:cubicBezTo>
                  <a:pt x="2955946" y="1031304"/>
                  <a:pt x="2921000" y="1000433"/>
                  <a:pt x="2921000" y="954520"/>
                </a:cubicBezTo>
                <a:cubicBezTo>
                  <a:pt x="2921000" y="908191"/>
                  <a:pt x="2956754" y="876301"/>
                  <a:pt x="2998805" y="876301"/>
                </a:cubicBezTo>
                <a:close/>
                <a:moveTo>
                  <a:pt x="2809338" y="876301"/>
                </a:moveTo>
                <a:cubicBezTo>
                  <a:pt x="2825582" y="876301"/>
                  <a:pt x="2841825" y="882596"/>
                  <a:pt x="2853423" y="898449"/>
                </a:cubicBezTo>
                <a:lnTo>
                  <a:pt x="2839791" y="911455"/>
                </a:lnTo>
                <a:cubicBezTo>
                  <a:pt x="2831063" y="899857"/>
                  <a:pt x="2819288" y="895394"/>
                  <a:pt x="2809515" y="895394"/>
                </a:cubicBezTo>
                <a:cubicBezTo>
                  <a:pt x="2796332" y="895394"/>
                  <a:pt x="2785756" y="903335"/>
                  <a:pt x="2785756" y="915717"/>
                </a:cubicBezTo>
                <a:cubicBezTo>
                  <a:pt x="2785756" y="924857"/>
                  <a:pt x="2791657" y="930937"/>
                  <a:pt x="2798576" y="935011"/>
                </a:cubicBezTo>
                <a:cubicBezTo>
                  <a:pt x="2806697" y="939898"/>
                  <a:pt x="2824565" y="947393"/>
                  <a:pt x="2834930" y="953508"/>
                </a:cubicBezTo>
                <a:cubicBezTo>
                  <a:pt x="2847913" y="961212"/>
                  <a:pt x="2856665" y="972178"/>
                  <a:pt x="2856665" y="988425"/>
                </a:cubicBezTo>
                <a:cubicBezTo>
                  <a:pt x="2856665" y="1014022"/>
                  <a:pt x="2835327" y="1031520"/>
                  <a:pt x="2807094" y="1031520"/>
                </a:cubicBezTo>
                <a:cubicBezTo>
                  <a:pt x="2786381" y="1031520"/>
                  <a:pt x="2766060" y="1021359"/>
                  <a:pt x="2755900" y="1000620"/>
                </a:cubicBezTo>
                <a:lnTo>
                  <a:pt x="2770917" y="988238"/>
                </a:lnTo>
                <a:cubicBezTo>
                  <a:pt x="2779272" y="1004910"/>
                  <a:pt x="2792856" y="1012218"/>
                  <a:pt x="2806884" y="1012218"/>
                </a:cubicBezTo>
                <a:cubicBezTo>
                  <a:pt x="2824565" y="1012218"/>
                  <a:pt x="2834515" y="1001432"/>
                  <a:pt x="2834515" y="989446"/>
                </a:cubicBezTo>
                <a:cubicBezTo>
                  <a:pt x="2834515" y="979285"/>
                  <a:pt x="2827200" y="973198"/>
                  <a:pt x="2818892" y="968527"/>
                </a:cubicBezTo>
                <a:cubicBezTo>
                  <a:pt x="2808918" y="963037"/>
                  <a:pt x="2796724" y="958991"/>
                  <a:pt x="2786568" y="952675"/>
                </a:cubicBezTo>
                <a:cubicBezTo>
                  <a:pt x="2773580" y="944367"/>
                  <a:pt x="2764022" y="933193"/>
                  <a:pt x="2764022" y="916917"/>
                </a:cubicBezTo>
                <a:cubicBezTo>
                  <a:pt x="2764022" y="894381"/>
                  <a:pt x="2781702" y="876301"/>
                  <a:pt x="2809338" y="876301"/>
                </a:cubicBezTo>
                <a:close/>
                <a:moveTo>
                  <a:pt x="833442" y="685801"/>
                </a:moveTo>
                <a:cubicBezTo>
                  <a:pt x="886926" y="685801"/>
                  <a:pt x="930283" y="729160"/>
                  <a:pt x="930283" y="782645"/>
                </a:cubicBezTo>
                <a:cubicBezTo>
                  <a:pt x="930283" y="836130"/>
                  <a:pt x="886926" y="879489"/>
                  <a:pt x="833442" y="879489"/>
                </a:cubicBezTo>
                <a:cubicBezTo>
                  <a:pt x="779958" y="879489"/>
                  <a:pt x="736601" y="836130"/>
                  <a:pt x="736601" y="782645"/>
                </a:cubicBezTo>
                <a:cubicBezTo>
                  <a:pt x="736601" y="729160"/>
                  <a:pt x="779958" y="685801"/>
                  <a:pt x="833442" y="685801"/>
                </a:cubicBezTo>
                <a:close/>
                <a:moveTo>
                  <a:pt x="902864" y="558801"/>
                </a:moveTo>
                <a:cubicBezTo>
                  <a:pt x="945586" y="558801"/>
                  <a:pt x="980228" y="593435"/>
                  <a:pt x="980228" y="636164"/>
                </a:cubicBezTo>
                <a:cubicBezTo>
                  <a:pt x="980228" y="668372"/>
                  <a:pt x="960543" y="695972"/>
                  <a:pt x="932549" y="707615"/>
                </a:cubicBezTo>
                <a:cubicBezTo>
                  <a:pt x="909755" y="677673"/>
                  <a:pt x="873753" y="658313"/>
                  <a:pt x="833316" y="658313"/>
                </a:cubicBezTo>
                <a:cubicBezTo>
                  <a:pt x="831790" y="658313"/>
                  <a:pt x="830279" y="658348"/>
                  <a:pt x="828767" y="658403"/>
                </a:cubicBezTo>
                <a:cubicBezTo>
                  <a:pt x="826654" y="651355"/>
                  <a:pt x="825501" y="643894"/>
                  <a:pt x="825501" y="636164"/>
                </a:cubicBezTo>
                <a:cubicBezTo>
                  <a:pt x="825501" y="593435"/>
                  <a:pt x="860142" y="558801"/>
                  <a:pt x="902864" y="558801"/>
                </a:cubicBezTo>
                <a:close/>
                <a:moveTo>
                  <a:pt x="641407" y="471338"/>
                </a:moveTo>
                <a:cubicBezTo>
                  <a:pt x="641407" y="471338"/>
                  <a:pt x="641407" y="1168270"/>
                  <a:pt x="641407" y="1168270"/>
                </a:cubicBezTo>
                <a:cubicBezTo>
                  <a:pt x="704775" y="1126196"/>
                  <a:pt x="802946" y="1048232"/>
                  <a:pt x="894478" y="938840"/>
                </a:cubicBezTo>
                <a:cubicBezTo>
                  <a:pt x="980342" y="836147"/>
                  <a:pt x="1048747" y="721317"/>
                  <a:pt x="1097747" y="597444"/>
                </a:cubicBezTo>
                <a:cubicBezTo>
                  <a:pt x="1113947" y="556401"/>
                  <a:pt x="1128029" y="514327"/>
                  <a:pt x="1139992" y="471338"/>
                </a:cubicBezTo>
                <a:close/>
                <a:moveTo>
                  <a:pt x="4741431" y="250706"/>
                </a:moveTo>
                <a:lnTo>
                  <a:pt x="4678665" y="414134"/>
                </a:lnTo>
                <a:cubicBezTo>
                  <a:pt x="4678665" y="414134"/>
                  <a:pt x="4804820" y="414134"/>
                  <a:pt x="4804820" y="414134"/>
                </a:cubicBezTo>
                <a:close/>
                <a:moveTo>
                  <a:pt x="1737990" y="240756"/>
                </a:moveTo>
                <a:lnTo>
                  <a:pt x="1737990" y="601183"/>
                </a:lnTo>
                <a:lnTo>
                  <a:pt x="1803878" y="601183"/>
                </a:lnTo>
                <a:cubicBezTo>
                  <a:pt x="1852345" y="601183"/>
                  <a:pt x="1890952" y="586904"/>
                  <a:pt x="1919750" y="558308"/>
                </a:cubicBezTo>
                <a:cubicBezTo>
                  <a:pt x="1948530" y="529732"/>
                  <a:pt x="1962921" y="483971"/>
                  <a:pt x="1962921" y="420988"/>
                </a:cubicBezTo>
                <a:cubicBezTo>
                  <a:pt x="1962921" y="358025"/>
                  <a:pt x="1948530" y="312245"/>
                  <a:pt x="1919750" y="283631"/>
                </a:cubicBezTo>
                <a:cubicBezTo>
                  <a:pt x="1890952" y="255073"/>
                  <a:pt x="1852345" y="240756"/>
                  <a:pt x="1803878" y="240756"/>
                </a:cubicBezTo>
                <a:close/>
                <a:moveTo>
                  <a:pt x="2308556" y="229295"/>
                </a:moveTo>
                <a:cubicBezTo>
                  <a:pt x="2304406" y="229295"/>
                  <a:pt x="2297392" y="229687"/>
                  <a:pt x="2287442" y="230528"/>
                </a:cubicBezTo>
                <a:cubicBezTo>
                  <a:pt x="2251774" y="234655"/>
                  <a:pt x="2224153" y="250931"/>
                  <a:pt x="2204488" y="279315"/>
                </a:cubicBezTo>
                <a:cubicBezTo>
                  <a:pt x="2184806" y="307699"/>
                  <a:pt x="2174964" y="344241"/>
                  <a:pt x="2174964" y="388998"/>
                </a:cubicBezTo>
                <a:cubicBezTo>
                  <a:pt x="2174964" y="400579"/>
                  <a:pt x="2175998" y="414664"/>
                  <a:pt x="2178082" y="431252"/>
                </a:cubicBezTo>
                <a:cubicBezTo>
                  <a:pt x="2184280" y="483854"/>
                  <a:pt x="2200030" y="525071"/>
                  <a:pt x="2225295" y="554902"/>
                </a:cubicBezTo>
                <a:cubicBezTo>
                  <a:pt x="2250559" y="584734"/>
                  <a:pt x="2283690" y="599660"/>
                  <a:pt x="2324723" y="599660"/>
                </a:cubicBezTo>
                <a:cubicBezTo>
                  <a:pt x="2328855" y="599660"/>
                  <a:pt x="2335905" y="599230"/>
                  <a:pt x="2345855" y="598388"/>
                </a:cubicBezTo>
                <a:cubicBezTo>
                  <a:pt x="2381450" y="594261"/>
                  <a:pt x="2409108" y="577985"/>
                  <a:pt x="2428808" y="549621"/>
                </a:cubicBezTo>
                <a:cubicBezTo>
                  <a:pt x="2448473" y="521256"/>
                  <a:pt x="2458314" y="484675"/>
                  <a:pt x="2458314" y="439937"/>
                </a:cubicBezTo>
                <a:cubicBezTo>
                  <a:pt x="2458314" y="428357"/>
                  <a:pt x="2457263" y="414272"/>
                  <a:pt x="2455197" y="397684"/>
                </a:cubicBezTo>
                <a:cubicBezTo>
                  <a:pt x="2448998" y="345082"/>
                  <a:pt x="2433231" y="303846"/>
                  <a:pt x="2407966" y="274033"/>
                </a:cubicBezTo>
                <a:cubicBezTo>
                  <a:pt x="2382701" y="244202"/>
                  <a:pt x="2349552" y="229295"/>
                  <a:pt x="2308556" y="229295"/>
                </a:cubicBezTo>
                <a:close/>
                <a:moveTo>
                  <a:pt x="5410201" y="215901"/>
                </a:moveTo>
                <a:lnTo>
                  <a:pt x="5692961" y="215901"/>
                </a:lnTo>
                <a:lnTo>
                  <a:pt x="5694805" y="228357"/>
                </a:lnTo>
                <a:lnTo>
                  <a:pt x="5703500" y="302294"/>
                </a:lnTo>
                <a:lnTo>
                  <a:pt x="5691685" y="304155"/>
                </a:lnTo>
                <a:cubicBezTo>
                  <a:pt x="5688371" y="279737"/>
                  <a:pt x="5682380" y="263066"/>
                  <a:pt x="5673672" y="254142"/>
                </a:cubicBezTo>
                <a:cubicBezTo>
                  <a:pt x="5664978" y="245237"/>
                  <a:pt x="5652553" y="240756"/>
                  <a:pt x="5636384" y="240756"/>
                </a:cubicBezTo>
                <a:lnTo>
                  <a:pt x="5497188" y="240756"/>
                </a:lnTo>
                <a:lnTo>
                  <a:pt x="5497188" y="405453"/>
                </a:lnTo>
                <a:lnTo>
                  <a:pt x="5582969" y="405453"/>
                </a:lnTo>
                <a:cubicBezTo>
                  <a:pt x="5599110" y="405453"/>
                  <a:pt x="5611021" y="403383"/>
                  <a:pt x="5618690" y="399225"/>
                </a:cubicBezTo>
                <a:cubicBezTo>
                  <a:pt x="5626344" y="395105"/>
                  <a:pt x="5630172" y="386788"/>
                  <a:pt x="5630172" y="374389"/>
                </a:cubicBezTo>
                <a:lnTo>
                  <a:pt x="5642624" y="374389"/>
                </a:lnTo>
                <a:lnTo>
                  <a:pt x="5642624" y="461371"/>
                </a:lnTo>
                <a:lnTo>
                  <a:pt x="5630172" y="461371"/>
                </a:lnTo>
                <a:cubicBezTo>
                  <a:pt x="5630172" y="448934"/>
                  <a:pt x="5626344" y="440655"/>
                  <a:pt x="5618690" y="436497"/>
                </a:cubicBezTo>
                <a:cubicBezTo>
                  <a:pt x="5611021" y="432358"/>
                  <a:pt x="5599110" y="430307"/>
                  <a:pt x="5582969" y="430307"/>
                </a:cubicBezTo>
                <a:lnTo>
                  <a:pt x="5497188" y="430307"/>
                </a:lnTo>
                <a:lnTo>
                  <a:pt x="5497188" y="601175"/>
                </a:lnTo>
                <a:lnTo>
                  <a:pt x="5642624" y="601175"/>
                </a:lnTo>
                <a:cubicBezTo>
                  <a:pt x="5658765" y="601175"/>
                  <a:pt x="5671176" y="596732"/>
                  <a:pt x="5679884" y="587827"/>
                </a:cubicBezTo>
                <a:cubicBezTo>
                  <a:pt x="5688579" y="578922"/>
                  <a:pt x="5694597" y="562251"/>
                  <a:pt x="5697911" y="537795"/>
                </a:cubicBezTo>
                <a:lnTo>
                  <a:pt x="5709726" y="539656"/>
                </a:lnTo>
                <a:lnTo>
                  <a:pt x="5701004" y="613612"/>
                </a:lnTo>
                <a:cubicBezTo>
                  <a:pt x="5701004" y="613612"/>
                  <a:pt x="5699146" y="626030"/>
                  <a:pt x="5699146" y="626030"/>
                </a:cubicBezTo>
                <a:lnTo>
                  <a:pt x="5410201" y="626030"/>
                </a:lnTo>
                <a:lnTo>
                  <a:pt x="5410201" y="613612"/>
                </a:lnTo>
                <a:cubicBezTo>
                  <a:pt x="5422640" y="613612"/>
                  <a:pt x="5430918" y="609758"/>
                  <a:pt x="5435064" y="602125"/>
                </a:cubicBezTo>
                <a:cubicBezTo>
                  <a:pt x="5439211" y="594454"/>
                  <a:pt x="5441291" y="582530"/>
                  <a:pt x="5441291" y="566371"/>
                </a:cubicBezTo>
                <a:lnTo>
                  <a:pt x="5441291" y="275579"/>
                </a:lnTo>
                <a:cubicBezTo>
                  <a:pt x="5441291" y="259420"/>
                  <a:pt x="5439211" y="247515"/>
                  <a:pt x="5435064" y="239844"/>
                </a:cubicBezTo>
                <a:cubicBezTo>
                  <a:pt x="5430918" y="232192"/>
                  <a:pt x="5422640" y="228357"/>
                  <a:pt x="5410201" y="228357"/>
                </a:cubicBezTo>
                <a:close/>
                <a:moveTo>
                  <a:pt x="4681801" y="215901"/>
                </a:moveTo>
                <a:lnTo>
                  <a:pt x="4788059" y="215901"/>
                </a:lnTo>
                <a:lnTo>
                  <a:pt x="4924122" y="570081"/>
                </a:lnTo>
                <a:cubicBezTo>
                  <a:pt x="4929501" y="584606"/>
                  <a:pt x="4936853" y="595487"/>
                  <a:pt x="4946179" y="602721"/>
                </a:cubicBezTo>
                <a:cubicBezTo>
                  <a:pt x="4955525" y="609993"/>
                  <a:pt x="4967613" y="613620"/>
                  <a:pt x="4982526" y="613620"/>
                </a:cubicBezTo>
                <a:lnTo>
                  <a:pt x="4982526" y="626038"/>
                </a:lnTo>
                <a:lnTo>
                  <a:pt x="4823451" y="626038"/>
                </a:lnTo>
                <a:lnTo>
                  <a:pt x="4823451" y="613620"/>
                </a:lnTo>
                <a:cubicBezTo>
                  <a:pt x="4840461" y="613620"/>
                  <a:pt x="4852445" y="611949"/>
                  <a:pt x="4859486" y="608645"/>
                </a:cubicBezTo>
                <a:cubicBezTo>
                  <a:pt x="4866548" y="605322"/>
                  <a:pt x="4870058" y="600158"/>
                  <a:pt x="4870058" y="593113"/>
                </a:cubicBezTo>
                <a:cubicBezTo>
                  <a:pt x="4870058" y="588138"/>
                  <a:pt x="4868209" y="580467"/>
                  <a:pt x="4864471" y="570081"/>
                </a:cubicBezTo>
                <a:lnTo>
                  <a:pt x="4814146" y="439008"/>
                </a:lnTo>
                <a:lnTo>
                  <a:pt x="4668737" y="439008"/>
                </a:lnTo>
                <a:lnTo>
                  <a:pt x="4618391" y="570081"/>
                </a:lnTo>
                <a:cubicBezTo>
                  <a:pt x="4614674" y="580467"/>
                  <a:pt x="4612804" y="588138"/>
                  <a:pt x="4612804" y="593113"/>
                </a:cubicBezTo>
                <a:cubicBezTo>
                  <a:pt x="4612804" y="600158"/>
                  <a:pt x="4616315" y="605322"/>
                  <a:pt x="4623376" y="608645"/>
                </a:cubicBezTo>
                <a:cubicBezTo>
                  <a:pt x="4630417" y="611949"/>
                  <a:pt x="4642422" y="613620"/>
                  <a:pt x="4659391" y="613620"/>
                </a:cubicBezTo>
                <a:lnTo>
                  <a:pt x="4659391" y="626038"/>
                </a:lnTo>
                <a:lnTo>
                  <a:pt x="4533900" y="626038"/>
                </a:lnTo>
                <a:lnTo>
                  <a:pt x="4533900" y="613620"/>
                </a:lnTo>
                <a:cubicBezTo>
                  <a:pt x="4548813" y="613620"/>
                  <a:pt x="4560901" y="609993"/>
                  <a:pt x="4570247" y="602721"/>
                </a:cubicBezTo>
                <a:cubicBezTo>
                  <a:pt x="4579573" y="595487"/>
                  <a:pt x="4586905" y="584606"/>
                  <a:pt x="4592305" y="570081"/>
                </a:cubicBezTo>
                <a:lnTo>
                  <a:pt x="4711606" y="260029"/>
                </a:lnTo>
                <a:cubicBezTo>
                  <a:pt x="4713268" y="255073"/>
                  <a:pt x="4714098" y="250307"/>
                  <a:pt x="4714098" y="245731"/>
                </a:cubicBezTo>
                <a:cubicBezTo>
                  <a:pt x="4714098" y="239959"/>
                  <a:pt x="4711710" y="235572"/>
                  <a:pt x="4706954" y="232686"/>
                </a:cubicBezTo>
                <a:cubicBezTo>
                  <a:pt x="4702156" y="229800"/>
                  <a:pt x="4693786" y="228338"/>
                  <a:pt x="4681801" y="228338"/>
                </a:cubicBezTo>
                <a:close/>
                <a:moveTo>
                  <a:pt x="3289300" y="215901"/>
                </a:moveTo>
                <a:lnTo>
                  <a:pt x="3366896" y="215901"/>
                </a:lnTo>
                <a:lnTo>
                  <a:pt x="3636651" y="563257"/>
                </a:lnTo>
                <a:lnTo>
                  <a:pt x="3636651" y="275560"/>
                </a:lnTo>
                <a:cubicBezTo>
                  <a:pt x="3636651" y="259420"/>
                  <a:pt x="3634579" y="247515"/>
                  <a:pt x="3630415" y="239844"/>
                </a:cubicBezTo>
                <a:cubicBezTo>
                  <a:pt x="3626289" y="232192"/>
                  <a:pt x="3617999" y="228357"/>
                  <a:pt x="3605602" y="228357"/>
                </a:cubicBezTo>
                <a:lnTo>
                  <a:pt x="3605602" y="215901"/>
                </a:lnTo>
                <a:lnTo>
                  <a:pt x="3692589" y="215901"/>
                </a:lnTo>
                <a:lnTo>
                  <a:pt x="3692589" y="228357"/>
                </a:lnTo>
                <a:cubicBezTo>
                  <a:pt x="3680154" y="228357"/>
                  <a:pt x="3671846" y="232192"/>
                  <a:pt x="3667719" y="239844"/>
                </a:cubicBezTo>
                <a:cubicBezTo>
                  <a:pt x="3663574" y="247515"/>
                  <a:pt x="3661502" y="259420"/>
                  <a:pt x="3661502" y="275560"/>
                </a:cubicBezTo>
                <a:lnTo>
                  <a:pt x="3661502" y="626030"/>
                </a:lnTo>
                <a:lnTo>
                  <a:pt x="3614974" y="626030"/>
                </a:lnTo>
                <a:lnTo>
                  <a:pt x="3345219" y="278673"/>
                </a:lnTo>
                <a:lnTo>
                  <a:pt x="3345219" y="566371"/>
                </a:lnTo>
                <a:cubicBezTo>
                  <a:pt x="3345219" y="582530"/>
                  <a:pt x="3347273" y="594454"/>
                  <a:pt x="3351455" y="602087"/>
                </a:cubicBezTo>
                <a:cubicBezTo>
                  <a:pt x="3355562" y="609777"/>
                  <a:pt x="3363852" y="613612"/>
                  <a:pt x="3376306" y="613612"/>
                </a:cubicBezTo>
                <a:lnTo>
                  <a:pt x="3376306" y="626030"/>
                </a:lnTo>
                <a:lnTo>
                  <a:pt x="3289300" y="626030"/>
                </a:lnTo>
                <a:lnTo>
                  <a:pt x="3289300" y="613612"/>
                </a:lnTo>
                <a:cubicBezTo>
                  <a:pt x="3301734" y="613612"/>
                  <a:pt x="3310006" y="609777"/>
                  <a:pt x="3314151" y="602087"/>
                </a:cubicBezTo>
                <a:cubicBezTo>
                  <a:pt x="3318277" y="594454"/>
                  <a:pt x="3320368" y="582530"/>
                  <a:pt x="3320368" y="566371"/>
                </a:cubicBezTo>
                <a:lnTo>
                  <a:pt x="3320368" y="275560"/>
                </a:lnTo>
                <a:cubicBezTo>
                  <a:pt x="3320368" y="259420"/>
                  <a:pt x="3318277" y="247515"/>
                  <a:pt x="3314151" y="239844"/>
                </a:cubicBezTo>
                <a:cubicBezTo>
                  <a:pt x="3310006" y="232192"/>
                  <a:pt x="3301734" y="228357"/>
                  <a:pt x="3289300" y="228357"/>
                </a:cubicBezTo>
                <a:close/>
                <a:moveTo>
                  <a:pt x="1651001" y="215901"/>
                </a:moveTo>
                <a:lnTo>
                  <a:pt x="1816276" y="215901"/>
                </a:lnTo>
                <a:cubicBezTo>
                  <a:pt x="1846504" y="215901"/>
                  <a:pt x="1876647" y="221104"/>
                  <a:pt x="1906705" y="231452"/>
                </a:cubicBezTo>
                <a:cubicBezTo>
                  <a:pt x="1936712" y="241800"/>
                  <a:pt x="1962921" y="262212"/>
                  <a:pt x="1985298" y="292669"/>
                </a:cubicBezTo>
                <a:cubicBezTo>
                  <a:pt x="2007675" y="323106"/>
                  <a:pt x="2018847" y="365886"/>
                  <a:pt x="2018847" y="420988"/>
                </a:cubicBezTo>
                <a:cubicBezTo>
                  <a:pt x="2018847" y="500111"/>
                  <a:pt x="1997815" y="554055"/>
                  <a:pt x="1955802" y="582841"/>
                </a:cubicBezTo>
                <a:cubicBezTo>
                  <a:pt x="1913755" y="611645"/>
                  <a:pt x="1867247" y="626038"/>
                  <a:pt x="1816276" y="626038"/>
                </a:cubicBezTo>
                <a:lnTo>
                  <a:pt x="1651001" y="626038"/>
                </a:lnTo>
                <a:lnTo>
                  <a:pt x="1651001" y="613601"/>
                </a:lnTo>
                <a:cubicBezTo>
                  <a:pt x="1663433" y="613601"/>
                  <a:pt x="1671692" y="609765"/>
                  <a:pt x="1675864" y="602132"/>
                </a:cubicBezTo>
                <a:cubicBezTo>
                  <a:pt x="1679986" y="594461"/>
                  <a:pt x="1682063" y="582556"/>
                  <a:pt x="1682063" y="566378"/>
                </a:cubicBezTo>
                <a:lnTo>
                  <a:pt x="1682063" y="275561"/>
                </a:lnTo>
                <a:cubicBezTo>
                  <a:pt x="1682063" y="259421"/>
                  <a:pt x="1679986" y="247516"/>
                  <a:pt x="1675864" y="239845"/>
                </a:cubicBezTo>
                <a:cubicBezTo>
                  <a:pt x="1671692" y="232193"/>
                  <a:pt x="1663433" y="228357"/>
                  <a:pt x="1651001" y="228357"/>
                </a:cubicBezTo>
                <a:close/>
                <a:moveTo>
                  <a:pt x="4976253" y="215900"/>
                </a:moveTo>
                <a:lnTo>
                  <a:pt x="5311787" y="215900"/>
                </a:lnTo>
                <a:cubicBezTo>
                  <a:pt x="5311787" y="215900"/>
                  <a:pt x="5313686" y="228336"/>
                  <a:pt x="5313686" y="228336"/>
                </a:cubicBezTo>
                <a:lnTo>
                  <a:pt x="5322372" y="302270"/>
                </a:lnTo>
                <a:lnTo>
                  <a:pt x="5310566" y="304130"/>
                </a:lnTo>
                <a:cubicBezTo>
                  <a:pt x="5307247" y="279714"/>
                  <a:pt x="5301236" y="263006"/>
                  <a:pt x="5292534" y="254101"/>
                </a:cubicBezTo>
                <a:cubicBezTo>
                  <a:pt x="5283848" y="245215"/>
                  <a:pt x="5271414" y="240753"/>
                  <a:pt x="5255282" y="240753"/>
                </a:cubicBezTo>
                <a:lnTo>
                  <a:pt x="5171976" y="240753"/>
                </a:lnTo>
                <a:lnTo>
                  <a:pt x="5171976" y="566353"/>
                </a:lnTo>
                <a:cubicBezTo>
                  <a:pt x="5171976" y="582511"/>
                  <a:pt x="5174073" y="594415"/>
                  <a:pt x="5178217" y="602086"/>
                </a:cubicBezTo>
                <a:cubicBezTo>
                  <a:pt x="5182346" y="609737"/>
                  <a:pt x="5190635" y="613573"/>
                  <a:pt x="5203069" y="613573"/>
                </a:cubicBezTo>
                <a:lnTo>
                  <a:pt x="5203069" y="626009"/>
                </a:lnTo>
                <a:lnTo>
                  <a:pt x="5085004" y="626009"/>
                </a:lnTo>
                <a:lnTo>
                  <a:pt x="5085004" y="613573"/>
                </a:lnTo>
                <a:cubicBezTo>
                  <a:pt x="5097438" y="613573"/>
                  <a:pt x="5105711" y="609737"/>
                  <a:pt x="5109839" y="602086"/>
                </a:cubicBezTo>
                <a:cubicBezTo>
                  <a:pt x="5114000" y="594415"/>
                  <a:pt x="5116081" y="582511"/>
                  <a:pt x="5116081" y="566353"/>
                </a:cubicBezTo>
                <a:lnTo>
                  <a:pt x="5116081" y="240753"/>
                </a:lnTo>
                <a:lnTo>
                  <a:pt x="5032791" y="240753"/>
                </a:lnTo>
                <a:cubicBezTo>
                  <a:pt x="5016642" y="240753"/>
                  <a:pt x="5004225" y="245215"/>
                  <a:pt x="4995523" y="254101"/>
                </a:cubicBezTo>
                <a:cubicBezTo>
                  <a:pt x="4986821" y="263006"/>
                  <a:pt x="4980810" y="279714"/>
                  <a:pt x="4977491" y="304130"/>
                </a:cubicBezTo>
                <a:lnTo>
                  <a:pt x="4965701" y="302270"/>
                </a:lnTo>
                <a:lnTo>
                  <a:pt x="4974387" y="228336"/>
                </a:lnTo>
                <a:close/>
                <a:moveTo>
                  <a:pt x="4176169" y="215900"/>
                </a:moveTo>
                <a:lnTo>
                  <a:pt x="4511688" y="215900"/>
                </a:lnTo>
                <a:cubicBezTo>
                  <a:pt x="4511688" y="215900"/>
                  <a:pt x="4513587" y="228336"/>
                  <a:pt x="4513587" y="228336"/>
                </a:cubicBezTo>
                <a:lnTo>
                  <a:pt x="4522272" y="302270"/>
                </a:lnTo>
                <a:lnTo>
                  <a:pt x="4510466" y="304130"/>
                </a:lnTo>
                <a:cubicBezTo>
                  <a:pt x="4507147" y="279714"/>
                  <a:pt x="4501136" y="263006"/>
                  <a:pt x="4492434" y="254101"/>
                </a:cubicBezTo>
                <a:cubicBezTo>
                  <a:pt x="4483748" y="245215"/>
                  <a:pt x="4471315" y="240753"/>
                  <a:pt x="4455182" y="240753"/>
                </a:cubicBezTo>
                <a:lnTo>
                  <a:pt x="4371876" y="240753"/>
                </a:lnTo>
                <a:lnTo>
                  <a:pt x="4371876" y="566353"/>
                </a:lnTo>
                <a:cubicBezTo>
                  <a:pt x="4371876" y="582511"/>
                  <a:pt x="4373973" y="594415"/>
                  <a:pt x="4378118" y="602086"/>
                </a:cubicBezTo>
                <a:cubicBezTo>
                  <a:pt x="4382246" y="609737"/>
                  <a:pt x="4390535" y="613573"/>
                  <a:pt x="4402969" y="613573"/>
                </a:cubicBezTo>
                <a:lnTo>
                  <a:pt x="4402969" y="626009"/>
                </a:lnTo>
                <a:lnTo>
                  <a:pt x="4284904" y="626009"/>
                </a:lnTo>
                <a:lnTo>
                  <a:pt x="4284904" y="613573"/>
                </a:lnTo>
                <a:cubicBezTo>
                  <a:pt x="4297338" y="613573"/>
                  <a:pt x="4305628" y="609737"/>
                  <a:pt x="4309739" y="602086"/>
                </a:cubicBezTo>
                <a:cubicBezTo>
                  <a:pt x="4313900" y="594415"/>
                  <a:pt x="4315981" y="582511"/>
                  <a:pt x="4315981" y="566353"/>
                </a:cubicBezTo>
                <a:lnTo>
                  <a:pt x="4315981" y="240753"/>
                </a:lnTo>
                <a:lnTo>
                  <a:pt x="4232692" y="240753"/>
                </a:lnTo>
                <a:cubicBezTo>
                  <a:pt x="4216542" y="240753"/>
                  <a:pt x="4204125" y="245215"/>
                  <a:pt x="4195439" y="254101"/>
                </a:cubicBezTo>
                <a:cubicBezTo>
                  <a:pt x="4186721" y="263006"/>
                  <a:pt x="4180727" y="279714"/>
                  <a:pt x="4177391" y="304130"/>
                </a:cubicBezTo>
                <a:lnTo>
                  <a:pt x="4165601" y="302270"/>
                </a:lnTo>
                <a:lnTo>
                  <a:pt x="4174287" y="228336"/>
                </a:lnTo>
                <a:close/>
                <a:moveTo>
                  <a:pt x="2540000" y="215900"/>
                </a:moveTo>
                <a:lnTo>
                  <a:pt x="2698445" y="215900"/>
                </a:lnTo>
                <a:lnTo>
                  <a:pt x="2698445" y="228336"/>
                </a:lnTo>
                <a:cubicBezTo>
                  <a:pt x="2680643" y="228336"/>
                  <a:pt x="2668185" y="230197"/>
                  <a:pt x="2661167" y="233918"/>
                </a:cubicBezTo>
                <a:cubicBezTo>
                  <a:pt x="2654117" y="237658"/>
                  <a:pt x="2650609" y="243449"/>
                  <a:pt x="2650609" y="251310"/>
                </a:cubicBezTo>
                <a:cubicBezTo>
                  <a:pt x="2650609" y="255885"/>
                  <a:pt x="2652057" y="262910"/>
                  <a:pt x="2654954" y="272461"/>
                </a:cubicBezTo>
                <a:lnTo>
                  <a:pt x="2758739" y="585623"/>
                </a:lnTo>
                <a:lnTo>
                  <a:pt x="2874305" y="215900"/>
                </a:lnTo>
                <a:lnTo>
                  <a:pt x="2932732" y="215900"/>
                </a:lnTo>
                <a:lnTo>
                  <a:pt x="3047687" y="585623"/>
                </a:lnTo>
                <a:lnTo>
                  <a:pt x="3152662" y="272461"/>
                </a:lnTo>
                <a:cubicBezTo>
                  <a:pt x="3155978" y="263746"/>
                  <a:pt x="3157652" y="256512"/>
                  <a:pt x="3157652" y="250702"/>
                </a:cubicBezTo>
                <a:cubicBezTo>
                  <a:pt x="3157652" y="243240"/>
                  <a:pt x="3154014" y="237658"/>
                  <a:pt x="3146771" y="233918"/>
                </a:cubicBezTo>
                <a:cubicBezTo>
                  <a:pt x="3139528" y="230197"/>
                  <a:pt x="3127231" y="228336"/>
                  <a:pt x="3109783" y="228336"/>
                </a:cubicBezTo>
                <a:lnTo>
                  <a:pt x="3109783" y="215900"/>
                </a:lnTo>
                <a:lnTo>
                  <a:pt x="3235329" y="215900"/>
                </a:lnTo>
                <a:cubicBezTo>
                  <a:pt x="3235329" y="215900"/>
                  <a:pt x="3235329" y="228336"/>
                  <a:pt x="3235329" y="228336"/>
                </a:cubicBezTo>
                <a:cubicBezTo>
                  <a:pt x="3220424" y="228336"/>
                  <a:pt x="3208610" y="231981"/>
                  <a:pt x="3199951" y="239215"/>
                </a:cubicBezTo>
                <a:cubicBezTo>
                  <a:pt x="3191227" y="246430"/>
                  <a:pt x="3184177" y="257537"/>
                  <a:pt x="3178769" y="272461"/>
                </a:cubicBezTo>
                <a:lnTo>
                  <a:pt x="3060080" y="626007"/>
                </a:lnTo>
                <a:lnTo>
                  <a:pt x="3001685" y="626007"/>
                </a:lnTo>
                <a:lnTo>
                  <a:pt x="2887375" y="256892"/>
                </a:lnTo>
                <a:lnTo>
                  <a:pt x="2772388" y="626007"/>
                </a:lnTo>
                <a:lnTo>
                  <a:pt x="2713993" y="626007"/>
                </a:lnTo>
                <a:lnTo>
                  <a:pt x="2595916" y="272461"/>
                </a:lnTo>
                <a:cubicBezTo>
                  <a:pt x="2590958" y="257936"/>
                  <a:pt x="2584102" y="246962"/>
                  <a:pt x="2575410" y="239500"/>
                </a:cubicBezTo>
                <a:cubicBezTo>
                  <a:pt x="2566718" y="232038"/>
                  <a:pt x="2554904" y="228336"/>
                  <a:pt x="2540000" y="228336"/>
                </a:cubicBezTo>
                <a:close/>
                <a:moveTo>
                  <a:pt x="3936664" y="203201"/>
                </a:moveTo>
                <a:cubicBezTo>
                  <a:pt x="4032493" y="203201"/>
                  <a:pt x="4080172" y="229786"/>
                  <a:pt x="4080172" y="229786"/>
                </a:cubicBezTo>
                <a:lnTo>
                  <a:pt x="4070159" y="300366"/>
                </a:lnTo>
                <a:lnTo>
                  <a:pt x="4057882" y="302244"/>
                </a:lnTo>
                <a:cubicBezTo>
                  <a:pt x="4057882" y="302244"/>
                  <a:pt x="4068290" y="227008"/>
                  <a:pt x="3936041" y="228045"/>
                </a:cubicBezTo>
                <a:cubicBezTo>
                  <a:pt x="3902493" y="228045"/>
                  <a:pt x="3877210" y="234168"/>
                  <a:pt x="3860239" y="246394"/>
                </a:cubicBezTo>
                <a:cubicBezTo>
                  <a:pt x="3843236" y="258601"/>
                  <a:pt x="3834743" y="276129"/>
                  <a:pt x="3834743" y="298899"/>
                </a:cubicBezTo>
                <a:cubicBezTo>
                  <a:pt x="3834743" y="313394"/>
                  <a:pt x="3839301" y="325503"/>
                  <a:pt x="3848418" y="335245"/>
                </a:cubicBezTo>
                <a:cubicBezTo>
                  <a:pt x="3857534" y="344987"/>
                  <a:pt x="3869021" y="352851"/>
                  <a:pt x="3882923" y="358857"/>
                </a:cubicBezTo>
                <a:cubicBezTo>
                  <a:pt x="3896795" y="364862"/>
                  <a:pt x="3915134" y="371396"/>
                  <a:pt x="3937895" y="378419"/>
                </a:cubicBezTo>
                <a:cubicBezTo>
                  <a:pt x="3978494" y="391271"/>
                  <a:pt x="4008958" y="402030"/>
                  <a:pt x="4029257" y="410736"/>
                </a:cubicBezTo>
                <a:cubicBezTo>
                  <a:pt x="4049541" y="419441"/>
                  <a:pt x="4066437" y="431667"/>
                  <a:pt x="4079898" y="447395"/>
                </a:cubicBezTo>
                <a:cubicBezTo>
                  <a:pt x="4093345" y="463143"/>
                  <a:pt x="4100091" y="484074"/>
                  <a:pt x="4100091" y="510150"/>
                </a:cubicBezTo>
                <a:cubicBezTo>
                  <a:pt x="4100091" y="552013"/>
                  <a:pt x="4085490" y="581728"/>
                  <a:pt x="4056302" y="599334"/>
                </a:cubicBezTo>
                <a:cubicBezTo>
                  <a:pt x="4027084" y="616940"/>
                  <a:pt x="3982748" y="625743"/>
                  <a:pt x="3935996" y="625743"/>
                </a:cubicBezTo>
                <a:cubicBezTo>
                  <a:pt x="3831264" y="625743"/>
                  <a:pt x="3771901" y="592174"/>
                  <a:pt x="3771901" y="592174"/>
                </a:cubicBezTo>
                <a:lnTo>
                  <a:pt x="3787778" y="521222"/>
                </a:lnTo>
                <a:lnTo>
                  <a:pt x="3800070" y="519364"/>
                </a:lnTo>
                <a:cubicBezTo>
                  <a:pt x="3792580" y="561873"/>
                  <a:pt x="3842188" y="600879"/>
                  <a:pt x="3926363" y="600879"/>
                </a:cubicBezTo>
                <a:cubicBezTo>
                  <a:pt x="3997334" y="600879"/>
                  <a:pt x="4044147" y="574588"/>
                  <a:pt x="4044147" y="521966"/>
                </a:cubicBezTo>
                <a:cubicBezTo>
                  <a:pt x="4044147" y="506218"/>
                  <a:pt x="4039908" y="493170"/>
                  <a:pt x="4031430" y="482822"/>
                </a:cubicBezTo>
                <a:cubicBezTo>
                  <a:pt x="4022936" y="472454"/>
                  <a:pt x="4011541" y="463964"/>
                  <a:pt x="3997243" y="457333"/>
                </a:cubicBezTo>
                <a:cubicBezTo>
                  <a:pt x="3982946" y="450721"/>
                  <a:pt x="3963178" y="443463"/>
                  <a:pt x="3937895" y="435579"/>
                </a:cubicBezTo>
                <a:lnTo>
                  <a:pt x="3919890" y="429985"/>
                </a:lnTo>
                <a:cubicBezTo>
                  <a:pt x="3886722" y="419636"/>
                  <a:pt x="3861074" y="410403"/>
                  <a:pt x="3842841" y="402363"/>
                </a:cubicBezTo>
                <a:cubicBezTo>
                  <a:pt x="3824609" y="394264"/>
                  <a:pt x="3809384" y="382996"/>
                  <a:pt x="3797168" y="368481"/>
                </a:cubicBezTo>
                <a:cubicBezTo>
                  <a:pt x="3784952" y="353986"/>
                  <a:pt x="3778844" y="335147"/>
                  <a:pt x="3778844" y="311947"/>
                </a:cubicBezTo>
                <a:cubicBezTo>
                  <a:pt x="3778844" y="275483"/>
                  <a:pt x="3793856" y="248253"/>
                  <a:pt x="3823864" y="230236"/>
                </a:cubicBezTo>
                <a:cubicBezTo>
                  <a:pt x="3853918" y="212219"/>
                  <a:pt x="3891508" y="203201"/>
                  <a:pt x="3936664" y="203201"/>
                </a:cubicBezTo>
                <a:close/>
                <a:moveTo>
                  <a:pt x="2316621" y="203200"/>
                </a:moveTo>
                <a:cubicBezTo>
                  <a:pt x="2355986" y="203200"/>
                  <a:pt x="2390476" y="212316"/>
                  <a:pt x="2420109" y="230528"/>
                </a:cubicBezTo>
                <a:cubicBezTo>
                  <a:pt x="2449705" y="248779"/>
                  <a:pt x="2472487" y="273818"/>
                  <a:pt x="2488436" y="305724"/>
                </a:cubicBezTo>
                <a:cubicBezTo>
                  <a:pt x="2504403" y="337629"/>
                  <a:pt x="2512378" y="373877"/>
                  <a:pt x="2512378" y="414448"/>
                </a:cubicBezTo>
                <a:cubicBezTo>
                  <a:pt x="2512378" y="455059"/>
                  <a:pt x="2504403" y="491307"/>
                  <a:pt x="2488436" y="523193"/>
                </a:cubicBezTo>
                <a:cubicBezTo>
                  <a:pt x="2472487" y="555118"/>
                  <a:pt x="2449705" y="580157"/>
                  <a:pt x="2420109" y="598388"/>
                </a:cubicBezTo>
                <a:cubicBezTo>
                  <a:pt x="2390476" y="616640"/>
                  <a:pt x="2355986" y="625736"/>
                  <a:pt x="2316621" y="625736"/>
                </a:cubicBezTo>
                <a:cubicBezTo>
                  <a:pt x="2277256" y="625736"/>
                  <a:pt x="2242784" y="616640"/>
                  <a:pt x="2213188" y="598388"/>
                </a:cubicBezTo>
                <a:cubicBezTo>
                  <a:pt x="2183555" y="580157"/>
                  <a:pt x="2160773" y="555118"/>
                  <a:pt x="2144806" y="523193"/>
                </a:cubicBezTo>
                <a:cubicBezTo>
                  <a:pt x="2128857" y="491307"/>
                  <a:pt x="2120901" y="455059"/>
                  <a:pt x="2120901" y="414448"/>
                </a:cubicBezTo>
                <a:cubicBezTo>
                  <a:pt x="2120901" y="373877"/>
                  <a:pt x="2128857" y="337629"/>
                  <a:pt x="2144806" y="305724"/>
                </a:cubicBezTo>
                <a:cubicBezTo>
                  <a:pt x="2160773" y="273818"/>
                  <a:pt x="2183555" y="248779"/>
                  <a:pt x="2213188" y="230528"/>
                </a:cubicBezTo>
                <a:cubicBezTo>
                  <a:pt x="2242784" y="212316"/>
                  <a:pt x="2277256" y="203200"/>
                  <a:pt x="2316621" y="203200"/>
                </a:cubicBezTo>
                <a:close/>
                <a:moveTo>
                  <a:pt x="1094024" y="165101"/>
                </a:moveTo>
                <a:lnTo>
                  <a:pt x="1094024" y="341715"/>
                </a:lnTo>
                <a:lnTo>
                  <a:pt x="927100" y="341715"/>
                </a:lnTo>
                <a:lnTo>
                  <a:pt x="1052293" y="304307"/>
                </a:lnTo>
                <a:cubicBezTo>
                  <a:pt x="1052293" y="304307"/>
                  <a:pt x="1052293" y="189165"/>
                  <a:pt x="1052293" y="189165"/>
                </a:cubicBezTo>
                <a:close/>
                <a:moveTo>
                  <a:pt x="736600" y="165101"/>
                </a:moveTo>
                <a:lnTo>
                  <a:pt x="778331" y="189165"/>
                </a:lnTo>
                <a:cubicBezTo>
                  <a:pt x="778331" y="189165"/>
                  <a:pt x="778331" y="304307"/>
                  <a:pt x="778331" y="304307"/>
                </a:cubicBezTo>
                <a:lnTo>
                  <a:pt x="903524" y="341715"/>
                </a:lnTo>
                <a:lnTo>
                  <a:pt x="736600" y="341715"/>
                </a:lnTo>
                <a:close/>
                <a:moveTo>
                  <a:pt x="1024469" y="139701"/>
                </a:moveTo>
                <a:cubicBezTo>
                  <a:pt x="1024469" y="139701"/>
                  <a:pt x="1024469" y="283742"/>
                  <a:pt x="1024469" y="283742"/>
                </a:cubicBezTo>
                <a:lnTo>
                  <a:pt x="927101" y="338150"/>
                </a:lnTo>
                <a:lnTo>
                  <a:pt x="927101" y="214707"/>
                </a:lnTo>
                <a:cubicBezTo>
                  <a:pt x="927101" y="202736"/>
                  <a:pt x="933520" y="191674"/>
                  <a:pt x="943919" y="185721"/>
                </a:cubicBezTo>
                <a:close/>
                <a:moveTo>
                  <a:pt x="812800" y="139701"/>
                </a:moveTo>
                <a:lnTo>
                  <a:pt x="893351" y="185721"/>
                </a:lnTo>
                <a:cubicBezTo>
                  <a:pt x="903751" y="191665"/>
                  <a:pt x="910170" y="202736"/>
                  <a:pt x="910170" y="214707"/>
                </a:cubicBezTo>
                <a:lnTo>
                  <a:pt x="910170" y="338150"/>
                </a:lnTo>
                <a:lnTo>
                  <a:pt x="812800" y="283742"/>
                </a:lnTo>
                <a:close/>
                <a:moveTo>
                  <a:pt x="345298" y="114299"/>
                </a:moveTo>
                <a:cubicBezTo>
                  <a:pt x="358506" y="114343"/>
                  <a:pt x="370376" y="116057"/>
                  <a:pt x="378546" y="118252"/>
                </a:cubicBezTo>
                <a:cubicBezTo>
                  <a:pt x="404040" y="125091"/>
                  <a:pt x="417268" y="131094"/>
                  <a:pt x="437833" y="139833"/>
                </a:cubicBezTo>
                <a:cubicBezTo>
                  <a:pt x="453732" y="146558"/>
                  <a:pt x="462845" y="147812"/>
                  <a:pt x="468198" y="149484"/>
                </a:cubicBezTo>
                <a:cubicBezTo>
                  <a:pt x="479214" y="152904"/>
                  <a:pt x="481564" y="160503"/>
                  <a:pt x="478160" y="170496"/>
                </a:cubicBezTo>
                <a:cubicBezTo>
                  <a:pt x="475706" y="177715"/>
                  <a:pt x="467029" y="190064"/>
                  <a:pt x="447519" y="198765"/>
                </a:cubicBezTo>
                <a:cubicBezTo>
                  <a:pt x="428548" y="207238"/>
                  <a:pt x="401231" y="208719"/>
                  <a:pt x="381893" y="202640"/>
                </a:cubicBezTo>
                <a:cubicBezTo>
                  <a:pt x="360583" y="195915"/>
                  <a:pt x="351619" y="182122"/>
                  <a:pt x="337634" y="190101"/>
                </a:cubicBezTo>
                <a:cubicBezTo>
                  <a:pt x="326779" y="196295"/>
                  <a:pt x="326400" y="212253"/>
                  <a:pt x="340179" y="225020"/>
                </a:cubicBezTo>
                <a:lnTo>
                  <a:pt x="422323" y="309180"/>
                </a:lnTo>
                <a:cubicBezTo>
                  <a:pt x="459349" y="345884"/>
                  <a:pt x="485989" y="399610"/>
                  <a:pt x="459750" y="446877"/>
                </a:cubicBezTo>
                <a:cubicBezTo>
                  <a:pt x="436778" y="488330"/>
                  <a:pt x="393104" y="496309"/>
                  <a:pt x="393104" y="496309"/>
                </a:cubicBezTo>
                <a:lnTo>
                  <a:pt x="393104" y="422104"/>
                </a:lnTo>
                <a:cubicBezTo>
                  <a:pt x="409106" y="403676"/>
                  <a:pt x="402011" y="383994"/>
                  <a:pt x="384816" y="364692"/>
                </a:cubicBezTo>
                <a:cubicBezTo>
                  <a:pt x="384014" y="363704"/>
                  <a:pt x="383142" y="362716"/>
                  <a:pt x="382237" y="361804"/>
                </a:cubicBezTo>
                <a:lnTo>
                  <a:pt x="380953" y="360550"/>
                </a:lnTo>
                <a:cubicBezTo>
                  <a:pt x="379921" y="359449"/>
                  <a:pt x="378878" y="358385"/>
                  <a:pt x="377789" y="357321"/>
                </a:cubicBezTo>
                <a:lnTo>
                  <a:pt x="377801" y="357397"/>
                </a:lnTo>
                <a:lnTo>
                  <a:pt x="331284" y="310852"/>
                </a:lnTo>
                <a:cubicBezTo>
                  <a:pt x="331284" y="310852"/>
                  <a:pt x="331284" y="385020"/>
                  <a:pt x="331284" y="385020"/>
                </a:cubicBezTo>
                <a:cubicBezTo>
                  <a:pt x="315316" y="403410"/>
                  <a:pt x="322308" y="422977"/>
                  <a:pt x="339377" y="442241"/>
                </a:cubicBezTo>
                <a:cubicBezTo>
                  <a:pt x="340236" y="443343"/>
                  <a:pt x="341153" y="444369"/>
                  <a:pt x="342139" y="445357"/>
                </a:cubicBezTo>
                <a:lnTo>
                  <a:pt x="393092" y="496309"/>
                </a:lnTo>
                <a:lnTo>
                  <a:pt x="393104" y="496309"/>
                </a:lnTo>
                <a:lnTo>
                  <a:pt x="422323" y="525566"/>
                </a:lnTo>
                <a:cubicBezTo>
                  <a:pt x="459349" y="562232"/>
                  <a:pt x="485989" y="615958"/>
                  <a:pt x="459761" y="663263"/>
                </a:cubicBezTo>
                <a:cubicBezTo>
                  <a:pt x="436778" y="704678"/>
                  <a:pt x="393138" y="712695"/>
                  <a:pt x="393104" y="712695"/>
                </a:cubicBezTo>
                <a:lnTo>
                  <a:pt x="422323" y="741914"/>
                </a:lnTo>
                <a:cubicBezTo>
                  <a:pt x="443197" y="762811"/>
                  <a:pt x="454924" y="781429"/>
                  <a:pt x="454924" y="820603"/>
                </a:cubicBezTo>
                <a:cubicBezTo>
                  <a:pt x="454924" y="879307"/>
                  <a:pt x="393092" y="929081"/>
                  <a:pt x="393092" y="929081"/>
                </a:cubicBezTo>
                <a:cubicBezTo>
                  <a:pt x="393092" y="929081"/>
                  <a:pt x="433855" y="846668"/>
                  <a:pt x="383383" y="795716"/>
                </a:cubicBezTo>
                <a:lnTo>
                  <a:pt x="302041" y="714367"/>
                </a:lnTo>
                <a:cubicBezTo>
                  <a:pt x="265027" y="677701"/>
                  <a:pt x="238387" y="623975"/>
                  <a:pt x="264615" y="576670"/>
                </a:cubicBezTo>
                <a:cubicBezTo>
                  <a:pt x="287609" y="535255"/>
                  <a:pt x="331272" y="527238"/>
                  <a:pt x="331272" y="527238"/>
                </a:cubicBezTo>
                <a:lnTo>
                  <a:pt x="331272" y="601444"/>
                </a:lnTo>
                <a:cubicBezTo>
                  <a:pt x="315270" y="619909"/>
                  <a:pt x="322354" y="639553"/>
                  <a:pt x="339560" y="658855"/>
                </a:cubicBezTo>
                <a:cubicBezTo>
                  <a:pt x="340362" y="659881"/>
                  <a:pt x="341222" y="660831"/>
                  <a:pt x="342139" y="661743"/>
                </a:cubicBezTo>
                <a:lnTo>
                  <a:pt x="343434" y="663035"/>
                </a:lnTo>
                <a:cubicBezTo>
                  <a:pt x="344455" y="664099"/>
                  <a:pt x="345498" y="665162"/>
                  <a:pt x="346587" y="666226"/>
                </a:cubicBezTo>
                <a:lnTo>
                  <a:pt x="346575" y="666188"/>
                </a:lnTo>
                <a:lnTo>
                  <a:pt x="393092" y="712695"/>
                </a:lnTo>
                <a:lnTo>
                  <a:pt x="393092" y="638527"/>
                </a:lnTo>
                <a:cubicBezTo>
                  <a:pt x="409049" y="620137"/>
                  <a:pt x="402079" y="600570"/>
                  <a:pt x="384999" y="581306"/>
                </a:cubicBezTo>
                <a:cubicBezTo>
                  <a:pt x="384140" y="580242"/>
                  <a:pt x="383223" y="579178"/>
                  <a:pt x="382237" y="578190"/>
                </a:cubicBezTo>
                <a:lnTo>
                  <a:pt x="331284" y="527238"/>
                </a:lnTo>
                <a:lnTo>
                  <a:pt x="302041" y="498019"/>
                </a:lnTo>
                <a:cubicBezTo>
                  <a:pt x="265027" y="461315"/>
                  <a:pt x="238387" y="407589"/>
                  <a:pt x="264615" y="360322"/>
                </a:cubicBezTo>
                <a:cubicBezTo>
                  <a:pt x="287598" y="318869"/>
                  <a:pt x="331261" y="310852"/>
                  <a:pt x="331272" y="310852"/>
                </a:cubicBezTo>
                <a:cubicBezTo>
                  <a:pt x="331272" y="310852"/>
                  <a:pt x="302053" y="281633"/>
                  <a:pt x="302053" y="281633"/>
                </a:cubicBezTo>
                <a:cubicBezTo>
                  <a:pt x="281179" y="260774"/>
                  <a:pt x="254000" y="228857"/>
                  <a:pt x="254000" y="191203"/>
                </a:cubicBezTo>
                <a:cubicBezTo>
                  <a:pt x="254000" y="129080"/>
                  <a:pt x="305674" y="114169"/>
                  <a:pt x="345298" y="114299"/>
                </a:cubicBezTo>
                <a:close/>
                <a:moveTo>
                  <a:pt x="641407" y="46367"/>
                </a:moveTo>
                <a:cubicBezTo>
                  <a:pt x="641407" y="46367"/>
                  <a:pt x="641407" y="424971"/>
                  <a:pt x="641407" y="424971"/>
                </a:cubicBezTo>
                <a:lnTo>
                  <a:pt x="1151956" y="424971"/>
                </a:lnTo>
                <a:cubicBezTo>
                  <a:pt x="1177258" y="319243"/>
                  <a:pt x="1190080" y="208078"/>
                  <a:pt x="1190080" y="92733"/>
                </a:cubicBezTo>
                <a:lnTo>
                  <a:pt x="1190080" y="46367"/>
                </a:lnTo>
                <a:close/>
                <a:moveTo>
                  <a:pt x="46367" y="46367"/>
                </a:moveTo>
                <a:cubicBezTo>
                  <a:pt x="46367" y="46367"/>
                  <a:pt x="46367" y="92733"/>
                  <a:pt x="46367" y="92733"/>
                </a:cubicBezTo>
                <a:cubicBezTo>
                  <a:pt x="46367" y="272705"/>
                  <a:pt x="77450" y="442545"/>
                  <a:pt x="138699" y="597444"/>
                </a:cubicBezTo>
                <a:cubicBezTo>
                  <a:pt x="187699" y="721317"/>
                  <a:pt x="256105" y="836147"/>
                  <a:pt x="341969" y="938840"/>
                </a:cubicBezTo>
                <a:cubicBezTo>
                  <a:pt x="433500" y="1048174"/>
                  <a:pt x="531672" y="1126196"/>
                  <a:pt x="595040" y="1168270"/>
                </a:cubicBezTo>
                <a:lnTo>
                  <a:pt x="595040" y="46367"/>
                </a:lnTo>
                <a:close/>
                <a:moveTo>
                  <a:pt x="0" y="0"/>
                </a:moveTo>
                <a:lnTo>
                  <a:pt x="1236447" y="0"/>
                </a:lnTo>
                <a:lnTo>
                  <a:pt x="1236447" y="92733"/>
                </a:lnTo>
                <a:cubicBezTo>
                  <a:pt x="1236447" y="911879"/>
                  <a:pt x="618223" y="1236446"/>
                  <a:pt x="618223" y="1236446"/>
                </a:cubicBezTo>
                <a:cubicBezTo>
                  <a:pt x="618223" y="1236446"/>
                  <a:pt x="0" y="911879"/>
                  <a:pt x="0" y="92733"/>
                </a:cubicBezTo>
                <a:cubicBezTo>
                  <a:pt x="0" y="92733"/>
                  <a:pt x="0" y="0"/>
                  <a:pt x="0" y="0"/>
                </a:cubicBezTo>
                <a:close/>
              </a:path>
            </a:pathLst>
          </a:custGeom>
          <a:solidFill>
            <a:srgbClr val="000000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92961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649" r:id="rId2"/>
    <p:sldLayoutId id="2147483774" r:id="rId3"/>
    <p:sldLayoutId id="2147483777" r:id="rId4"/>
    <p:sldLayoutId id="2147483778" r:id="rId5"/>
    <p:sldLayoutId id="2147483779" r:id="rId6"/>
    <p:sldLayoutId id="2147483780" r:id="rId7"/>
    <p:sldLayoutId id="2147483776" r:id="rId8"/>
    <p:sldLayoutId id="2147483752" r:id="rId9"/>
    <p:sldLayoutId id="2147483781" r:id="rId10"/>
    <p:sldLayoutId id="2147483782" r:id="rId11"/>
    <p:sldLayoutId id="2147483747" r:id="rId12"/>
    <p:sldLayoutId id="2147483783" r:id="rId13"/>
    <p:sldLayoutId id="2147483784" r:id="rId14"/>
    <p:sldLayoutId id="2147483785" r:id="rId15"/>
    <p:sldLayoutId id="2147483786" r:id="rId16"/>
    <p:sldLayoutId id="2147483771" r:id="rId17"/>
    <p:sldLayoutId id="2147483650" r:id="rId18"/>
    <p:sldLayoutId id="2147483787" r:id="rId19"/>
    <p:sldLayoutId id="2147483763" r:id="rId20"/>
    <p:sldLayoutId id="2147483788" r:id="rId21"/>
    <p:sldLayoutId id="2147483789" r:id="rId22"/>
    <p:sldLayoutId id="2147483653" r:id="rId23"/>
    <p:sldLayoutId id="2147483737" r:id="rId24"/>
    <p:sldLayoutId id="2147483739" r:id="rId25"/>
    <p:sldLayoutId id="2147483801" r:id="rId26"/>
    <p:sldLayoutId id="2147483652" r:id="rId27"/>
    <p:sldLayoutId id="2147483790" r:id="rId28"/>
    <p:sldLayoutId id="2147483726" r:id="rId29"/>
    <p:sldLayoutId id="2147483791" r:id="rId30"/>
    <p:sldLayoutId id="2147483759" r:id="rId31"/>
    <p:sldLayoutId id="2147483696" r:id="rId32"/>
    <p:sldLayoutId id="2147483733" r:id="rId33"/>
    <p:sldLayoutId id="2147483676" r:id="rId34"/>
    <p:sldLayoutId id="2147483798" r:id="rId35"/>
    <p:sldLayoutId id="2147483799" r:id="rId36"/>
    <p:sldLayoutId id="2147483800" r:id="rId37"/>
    <p:sldLayoutId id="2147483796" r:id="rId38"/>
    <p:sldLayoutId id="2147483794" r:id="rId39"/>
    <p:sldLayoutId id="2147483795" r:id="rId40"/>
    <p:sldLayoutId id="2147483797" r:id="rId41"/>
    <p:sldLayoutId id="2147483654" r:id="rId42"/>
    <p:sldLayoutId id="2147483792" r:id="rId43"/>
    <p:sldLayoutId id="2147483762" r:id="rId44"/>
    <p:sldLayoutId id="2147483655" r:id="rId45"/>
    <p:sldLayoutId id="2147483731" r:id="rId46"/>
    <p:sldLayoutId id="2147483793" r:id="rId47"/>
  </p:sldLayoutIdLst>
  <p:hf hdr="0" dt="0"/>
  <p:txStyles>
    <p:titleStyle>
      <a:lvl1pPr algn="l" defTabSz="914400" rtl="0" eaLnBrk="1" latinLnBrk="0" hangingPunct="1">
        <a:lnSpc>
          <a:spcPts val="4640"/>
        </a:lnSpc>
        <a:spcBef>
          <a:spcPct val="0"/>
        </a:spcBef>
        <a:buNone/>
        <a:defRPr sz="38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ts val="1680"/>
        </a:lnSpc>
        <a:spcBef>
          <a:spcPts val="1000"/>
        </a:spcBef>
        <a:buFontTx/>
        <a:buNone/>
        <a:defRPr sz="1200" kern="1200">
          <a:solidFill>
            <a:schemeClr val="tx2"/>
          </a:solidFill>
          <a:latin typeface="+mn-lt"/>
          <a:ea typeface="+mn-ea"/>
          <a:cs typeface="+mn-cs"/>
        </a:defRPr>
      </a:lvl1pPr>
      <a:lvl2pPr marL="114300" indent="-111125" algn="l" defTabSz="914400" rtl="0" eaLnBrk="1" latinLnBrk="0" hangingPunct="1">
        <a:lnSpc>
          <a:spcPts val="156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tabLst/>
        <a:defRPr sz="1200" kern="1200">
          <a:solidFill>
            <a:schemeClr val="tx2"/>
          </a:solidFill>
          <a:latin typeface="+mn-lt"/>
          <a:ea typeface="+mn-ea"/>
          <a:cs typeface="+mn-cs"/>
        </a:defRPr>
      </a:lvl2pPr>
      <a:lvl3pPr marL="342900" indent="-112713" algn="l" defTabSz="914400" rtl="0" eaLnBrk="1" latinLnBrk="0" hangingPunct="1">
        <a:lnSpc>
          <a:spcPts val="156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tabLst/>
        <a:defRPr sz="1200" kern="1200">
          <a:solidFill>
            <a:schemeClr val="tx2"/>
          </a:solidFill>
          <a:latin typeface="+mn-lt"/>
          <a:ea typeface="+mn-ea"/>
          <a:cs typeface="+mn-cs"/>
        </a:defRPr>
      </a:lvl3pPr>
      <a:lvl4pPr marL="514350" indent="-133350" algn="l" defTabSz="914400" rtl="0" eaLnBrk="1" latinLnBrk="0" hangingPunct="1">
        <a:lnSpc>
          <a:spcPts val="144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tabLst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685800" indent="-115888" algn="l" defTabSz="914400" rtl="0" eaLnBrk="1" latinLnBrk="0" hangingPunct="1">
        <a:lnSpc>
          <a:spcPts val="156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tabLst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912" userDrawn="1">
          <p15:clr>
            <a:srgbClr val="F26B43"/>
          </p15:clr>
        </p15:guide>
        <p15:guide id="2" pos="3765" userDrawn="1">
          <p15:clr>
            <a:srgbClr val="F26B43"/>
          </p15:clr>
        </p15:guide>
        <p15:guide id="3" pos="3840" userDrawn="1">
          <p15:clr>
            <a:srgbClr val="F26B43"/>
          </p15:clr>
        </p15:guide>
        <p15:guide id="6" pos="312" userDrawn="1">
          <p15:clr>
            <a:srgbClr val="F26B43"/>
          </p15:clr>
        </p15:guide>
        <p15:guide id="7" pos="7366" userDrawn="1">
          <p15:clr>
            <a:srgbClr val="F26B43"/>
          </p15:clr>
        </p15:guide>
        <p15:guide id="8" orient="horz" pos="144" userDrawn="1">
          <p15:clr>
            <a:srgbClr val="F26B43"/>
          </p15:clr>
        </p15:guide>
        <p15:guide id="10" orient="horz" pos="372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0838FAE-DF0B-3D48-9E54-3CB78E6B7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BBCEA7-3284-874B-9CCE-AE51A61C2A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400" dirty="0"/>
          </a:p>
          <a:p>
            <a:r>
              <a:rPr lang="en-US" sz="1400" dirty="0"/>
              <a:t>Do not change order of slides or remove slides from the presentation.</a:t>
            </a:r>
          </a:p>
          <a:p>
            <a:r>
              <a:rPr lang="en-US" sz="1400" dirty="0"/>
              <a:t>Unless stated otherwise, do not change format, font, or spacing.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05666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9C6C9-8459-B346-B16C-985AF3B5D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Lessons learned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6AA88-8918-D44F-98BC-841F2D1DF1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476DA4-247A-F94D-8A4E-D25EE3E86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D03CC-13B7-4D1C-BA10-5EA08EDEAAC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5C164A-747D-6542-96C8-17811B8BFF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© SUNY Downstate Health Sciences University 2021 – Privileged &amp; Confidential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166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FBD06-0C09-034D-A9E3-05F5CE993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4B28BB8-4277-A04A-8651-0F49BC94C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D03CC-13B7-4D1C-BA10-5EA08EDEAAC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F94915-34EE-4240-9449-27FBB71418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© SUNY Downstate Health Sciences University 2021 – Privileged &amp; Confidential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02AE68-A455-9548-BF52-94859EE5481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Include references here in APA or AMA format</a:t>
            </a:r>
          </a:p>
        </p:txBody>
      </p:sp>
    </p:spTree>
    <p:extLst>
      <p:ext uri="{BB962C8B-B14F-4D97-AF65-F5344CB8AC3E}">
        <p14:creationId xmlns:p14="http://schemas.microsoft.com/office/powerpoint/2010/main" val="14710934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522B8A7-0BC0-9F46-AE69-24AE6E429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options for slide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38353F-79E7-7041-8388-FA719860908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904663" y="6208713"/>
            <a:ext cx="287337" cy="365125"/>
          </a:xfrm>
        </p:spPr>
        <p:txBody>
          <a:bodyPr/>
          <a:lstStyle/>
          <a:p>
            <a:fld id="{E67D03CC-13B7-4D1C-BA10-5EA08EDEAAC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3F249E-E27F-E544-BB72-44B659DBEE95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7054850" y="6211888"/>
            <a:ext cx="5137150" cy="365125"/>
          </a:xfrm>
        </p:spPr>
        <p:txBody>
          <a:bodyPr/>
          <a:lstStyle/>
          <a:p>
            <a:r>
              <a:rPr lang="en-US"/>
              <a:t>© SUNY Downstate Health Sciences University 2021 – Privileged &amp; Confidential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7031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22">
            <a:extLst>
              <a:ext uri="{FF2B5EF4-FFF2-40B4-BE49-F238E27FC236}">
                <a16:creationId xmlns:a16="http://schemas.microsoft.com/office/drawing/2014/main" id="{EC5AA7EA-2558-094C-8E10-430314FA7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404190"/>
            <a:ext cx="11196969" cy="685800"/>
          </a:xfrm>
        </p:spPr>
        <p:txBody>
          <a:bodyPr/>
          <a:lstStyle/>
          <a:p>
            <a:r>
              <a:rPr lang="en-US" dirty="0"/>
              <a:t>Project significance</a:t>
            </a:r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DDE6CE04-30E9-ED4E-AC24-64BE9A3B55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5300" y="1860804"/>
            <a:ext cx="5480684" cy="3561842"/>
          </a:xfrm>
        </p:spPr>
        <p:txBody>
          <a:bodyPr/>
          <a:lstStyle/>
          <a:p>
            <a:r>
              <a:rPr lang="en-US" dirty="0"/>
              <a:t> Define the public health problem that was addressed in the </a:t>
            </a:r>
            <a:r>
              <a:rPr lang="en-US" dirty="0" err="1"/>
              <a:t>APEx</a:t>
            </a:r>
            <a:r>
              <a:rPr lang="en-US" dirty="0"/>
              <a:t>  project</a:t>
            </a:r>
          </a:p>
          <a:p>
            <a:r>
              <a:rPr lang="en-US" dirty="0"/>
              <a:t>Provide 2-5 bullets describing the public health significance of the topic</a:t>
            </a:r>
          </a:p>
          <a:p>
            <a:r>
              <a:rPr lang="en-US" dirty="0"/>
              <a:t>Include specific graphics to the right; additional formats for graphics provided at end of slide deck</a:t>
            </a:r>
          </a:p>
          <a:p>
            <a:r>
              <a:rPr lang="en-US" dirty="0"/>
              <a:t>Provide citations as relevant in APA format (e.g., Doe, 2022)</a:t>
            </a:r>
          </a:p>
          <a:p>
            <a:endParaRPr lang="en-US" dirty="0"/>
          </a:p>
        </p:txBody>
      </p:sp>
      <p:graphicFrame>
        <p:nvGraphicFramePr>
          <p:cNvPr id="14" name="Content Placeholder 5">
            <a:extLst>
              <a:ext uri="{FF2B5EF4-FFF2-40B4-BE49-F238E27FC236}">
                <a16:creationId xmlns:a16="http://schemas.microsoft.com/office/drawing/2014/main" id="{E320D92E-D15E-9F4E-8311-C6F5AF29AE40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409680602"/>
              </p:ext>
            </p:extLst>
          </p:nvPr>
        </p:nvGraphicFramePr>
        <p:xfrm>
          <a:off x="6210300" y="1371600"/>
          <a:ext cx="5483225" cy="4540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AD99D8B9-E8BC-4F4D-A0D3-145C6143E0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976940" y="6211418"/>
            <a:ext cx="5137481" cy="365125"/>
          </a:xfrm>
        </p:spPr>
        <p:txBody>
          <a:bodyPr/>
          <a:lstStyle/>
          <a:p>
            <a:r>
              <a:rPr lang="en-US"/>
              <a:t>© SUNY Downstate Health Sciences University 2021 – Privileged &amp; Confidential</a:t>
            </a:r>
            <a:endParaRPr lang="en-US" dirty="0"/>
          </a:p>
        </p:txBody>
      </p:sp>
      <p:sp>
        <p:nvSpPr>
          <p:cNvPr id="21" name="Slide Number Placeholder 20">
            <a:extLst>
              <a:ext uri="{FF2B5EF4-FFF2-40B4-BE49-F238E27FC236}">
                <a16:creationId xmlns:a16="http://schemas.microsoft.com/office/drawing/2014/main" id="{4E66EDF9-1871-B148-A131-E453D74D7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D03CC-13B7-4D1C-BA10-5EA08EDEAAC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4264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63103827-E9CC-DF46-9CFC-B0F7345D4A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404190"/>
            <a:ext cx="11196969" cy="685800"/>
          </a:xfrm>
        </p:spPr>
        <p:txBody>
          <a:bodyPr/>
          <a:lstStyle/>
          <a:p>
            <a:r>
              <a:rPr lang="en-US" dirty="0"/>
              <a:t>Project significance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8995EE-264A-DB4D-A8FD-D63D567ECE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976940" y="6211418"/>
            <a:ext cx="5137481" cy="365125"/>
          </a:xfrm>
        </p:spPr>
        <p:txBody>
          <a:bodyPr/>
          <a:lstStyle/>
          <a:p>
            <a:r>
              <a:rPr lang="en-US"/>
              <a:t>© SUNY Downstate Health Sciences University 2021 – Privileged &amp; Confidential</a:t>
            </a:r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6107409-2F1C-B44A-9566-64DE2505B174}"/>
              </a:ext>
            </a:extLst>
          </p:cNvPr>
          <p:cNvSpPr/>
          <p:nvPr/>
        </p:nvSpPr>
        <p:spPr>
          <a:xfrm>
            <a:off x="9129152" y="235395"/>
            <a:ext cx="2562786" cy="1709190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3600"/>
              </a:lnSpc>
            </a:pPr>
            <a:r>
              <a:rPr lang="en-US" sz="4000" dirty="0">
                <a:solidFill>
                  <a:schemeClr val="accent1"/>
                </a:solidFill>
                <a:latin typeface="+mj-lt"/>
              </a:rPr>
              <a:t>20%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1300" b="1" dirty="0">
                <a:solidFill>
                  <a:schemeClr val="tx2"/>
                </a:solidFill>
              </a:rPr>
              <a:t>Title Lorem Ipsum</a:t>
            </a:r>
          </a:p>
          <a:p>
            <a:pPr algn="ctr"/>
            <a:r>
              <a:rPr lang="en-US" sz="1300" dirty="0">
                <a:solidFill>
                  <a:schemeClr val="tx2"/>
                </a:solidFill>
              </a:rPr>
              <a:t>Lorem ipsum dolor sit am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491820E-24A3-2D4F-83AB-84F8ACD925B4}"/>
              </a:ext>
            </a:extLst>
          </p:cNvPr>
          <p:cNvSpPr/>
          <p:nvPr/>
        </p:nvSpPr>
        <p:spPr>
          <a:xfrm>
            <a:off x="9129152" y="2165633"/>
            <a:ext cx="2562786" cy="1709190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3600"/>
              </a:lnSpc>
            </a:pPr>
            <a:r>
              <a:rPr lang="en-US" sz="4000" dirty="0">
                <a:solidFill>
                  <a:schemeClr val="accent1"/>
                </a:solidFill>
                <a:latin typeface="+mj-lt"/>
              </a:rPr>
              <a:t>20%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1300" b="1" dirty="0">
                <a:solidFill>
                  <a:schemeClr val="tx2"/>
                </a:solidFill>
              </a:rPr>
              <a:t>Title Lorem Ipsum</a:t>
            </a:r>
          </a:p>
          <a:p>
            <a:pPr algn="ctr"/>
            <a:r>
              <a:rPr lang="en-US" sz="1300" dirty="0">
                <a:solidFill>
                  <a:schemeClr val="tx2"/>
                </a:solidFill>
              </a:rPr>
              <a:t>Lorem ipsum dolor sit am 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14A4DB9-4C48-F149-BA4B-BA6C18D40439}"/>
              </a:ext>
            </a:extLst>
          </p:cNvPr>
          <p:cNvSpPr/>
          <p:nvPr/>
        </p:nvSpPr>
        <p:spPr>
          <a:xfrm>
            <a:off x="6325890" y="235395"/>
            <a:ext cx="2562786" cy="1709190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3600"/>
              </a:lnSpc>
            </a:pPr>
            <a:r>
              <a:rPr lang="en-US" sz="4000" dirty="0">
                <a:solidFill>
                  <a:schemeClr val="accent1"/>
                </a:solidFill>
                <a:latin typeface="+mj-lt"/>
              </a:rPr>
              <a:t>20%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1300" b="1" dirty="0">
                <a:solidFill>
                  <a:schemeClr val="tx2"/>
                </a:solidFill>
              </a:rPr>
              <a:t>Title Lorem Ipsum</a:t>
            </a:r>
          </a:p>
          <a:p>
            <a:pPr algn="ctr"/>
            <a:r>
              <a:rPr lang="en-US" sz="1300" dirty="0">
                <a:solidFill>
                  <a:schemeClr val="tx2"/>
                </a:solidFill>
              </a:rPr>
              <a:t>Lorem ipsum dolor sit am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B6CB25B-1062-1B42-9C68-DEEE03B548B5}"/>
              </a:ext>
            </a:extLst>
          </p:cNvPr>
          <p:cNvSpPr/>
          <p:nvPr/>
        </p:nvSpPr>
        <p:spPr>
          <a:xfrm>
            <a:off x="6325890" y="2165633"/>
            <a:ext cx="2562786" cy="1709190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3600"/>
              </a:lnSpc>
            </a:pPr>
            <a:r>
              <a:rPr lang="en-US" sz="4000" dirty="0">
                <a:solidFill>
                  <a:schemeClr val="accent1"/>
                </a:solidFill>
                <a:latin typeface="+mj-lt"/>
              </a:rPr>
              <a:t>20%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1300" b="1" dirty="0">
                <a:solidFill>
                  <a:schemeClr val="tx2"/>
                </a:solidFill>
              </a:rPr>
              <a:t>Title Lorem Ipsum</a:t>
            </a:r>
          </a:p>
          <a:p>
            <a:pPr algn="ctr"/>
            <a:r>
              <a:rPr lang="en-US" sz="1300" dirty="0">
                <a:solidFill>
                  <a:schemeClr val="tx2"/>
                </a:solidFill>
              </a:rPr>
              <a:t>Lorem ipsum dolor sit am 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778FD26-6FCE-084A-A9E2-CBE7C4D58A31}"/>
              </a:ext>
            </a:extLst>
          </p:cNvPr>
          <p:cNvSpPr/>
          <p:nvPr/>
        </p:nvSpPr>
        <p:spPr>
          <a:xfrm>
            <a:off x="6225790" y="4202660"/>
            <a:ext cx="2562786" cy="1709190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3600"/>
              </a:lnSpc>
            </a:pPr>
            <a:r>
              <a:rPr lang="en-US" sz="4000" dirty="0">
                <a:solidFill>
                  <a:schemeClr val="accent1"/>
                </a:solidFill>
                <a:latin typeface="+mj-lt"/>
              </a:rPr>
              <a:t>20%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1300" b="1" dirty="0">
                <a:solidFill>
                  <a:schemeClr val="tx2"/>
                </a:solidFill>
              </a:rPr>
              <a:t>Title Lorem Ipsum</a:t>
            </a:r>
          </a:p>
          <a:p>
            <a:pPr algn="ctr"/>
            <a:r>
              <a:rPr lang="en-US" sz="1300" dirty="0">
                <a:solidFill>
                  <a:schemeClr val="tx2"/>
                </a:solidFill>
              </a:rPr>
              <a:t>Lorem ipsum dolor sit am 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619BEFD-BF11-4143-B97D-AF5D7180149C}"/>
              </a:ext>
            </a:extLst>
          </p:cNvPr>
          <p:cNvSpPr/>
          <p:nvPr/>
        </p:nvSpPr>
        <p:spPr>
          <a:xfrm>
            <a:off x="9129152" y="4202660"/>
            <a:ext cx="2562786" cy="1709190"/>
          </a:xfrm>
          <a:prstGeom prst="rect">
            <a:avLst/>
          </a:prstGeom>
          <a:noFill/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3600"/>
              </a:lnSpc>
            </a:pPr>
            <a:r>
              <a:rPr lang="en-US" sz="4000" dirty="0">
                <a:solidFill>
                  <a:schemeClr val="accent1"/>
                </a:solidFill>
                <a:latin typeface="+mj-lt"/>
              </a:rPr>
              <a:t>20%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sz="1300" b="1" dirty="0">
                <a:solidFill>
                  <a:schemeClr val="tx2"/>
                </a:solidFill>
              </a:rPr>
              <a:t>Title Lorem Ipsum</a:t>
            </a:r>
          </a:p>
          <a:p>
            <a:pPr algn="ctr"/>
            <a:r>
              <a:rPr lang="en-US" sz="1300" dirty="0">
                <a:solidFill>
                  <a:schemeClr val="tx2"/>
                </a:solidFill>
              </a:rPr>
              <a:t>Lorem ipsum dolor sit am </a:t>
            </a:r>
          </a:p>
        </p:txBody>
      </p:sp>
      <p:sp>
        <p:nvSpPr>
          <p:cNvPr id="31" name="Slide Number Placeholder 30">
            <a:extLst>
              <a:ext uri="{FF2B5EF4-FFF2-40B4-BE49-F238E27FC236}">
                <a16:creationId xmlns:a16="http://schemas.microsoft.com/office/drawing/2014/main" id="{6D3F45FE-4129-CE4B-AC51-237E1408E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D03CC-13B7-4D1C-BA10-5EA08EDEAAC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4" name="Content Placeholder 23">
            <a:extLst>
              <a:ext uri="{FF2B5EF4-FFF2-40B4-BE49-F238E27FC236}">
                <a16:creationId xmlns:a16="http://schemas.microsoft.com/office/drawing/2014/main" id="{6E9D1781-D52E-7349-A759-6E22F2D82C88}"/>
              </a:ext>
            </a:extLst>
          </p:cNvPr>
          <p:cNvSpPr txBox="1">
            <a:spLocks/>
          </p:cNvSpPr>
          <p:nvPr/>
        </p:nvSpPr>
        <p:spPr>
          <a:xfrm>
            <a:off x="404530" y="1495413"/>
            <a:ext cx="5480684" cy="356184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ts val="1680"/>
              </a:lnSpc>
              <a:spcBef>
                <a:spcPts val="1000"/>
              </a:spcBef>
              <a:buFontTx/>
              <a:buNone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114300" indent="-111125" algn="l" defTabSz="914400" rtl="0" eaLnBrk="1" latinLnBrk="0" hangingPunct="1">
              <a:lnSpc>
                <a:spcPts val="1560"/>
              </a:lnSpc>
              <a:spcBef>
                <a:spcPts val="500"/>
              </a:spcBef>
              <a:buClr>
                <a:schemeClr val="tx2"/>
              </a:buClr>
              <a:buFont typeface="Arial" panose="020B0604020202020204" pitchFamily="34" charset="0"/>
              <a:buChar char="•"/>
              <a:tabLst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342900" indent="-112713" algn="l" defTabSz="914400" rtl="0" eaLnBrk="1" latinLnBrk="0" hangingPunct="1">
              <a:lnSpc>
                <a:spcPts val="1560"/>
              </a:lnSpc>
              <a:spcBef>
                <a:spcPts val="500"/>
              </a:spcBef>
              <a:buClr>
                <a:schemeClr val="tx2"/>
              </a:buClr>
              <a:buFont typeface="Arial" panose="020B0604020202020204" pitchFamily="34" charset="0"/>
              <a:buChar char="•"/>
              <a:tabLst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514350" indent="-133350" algn="l" defTabSz="914400" rtl="0" eaLnBrk="1" latinLnBrk="0" hangingPunct="1">
              <a:lnSpc>
                <a:spcPts val="1440"/>
              </a:lnSpc>
              <a:spcBef>
                <a:spcPts val="500"/>
              </a:spcBef>
              <a:buClr>
                <a:schemeClr val="tx2"/>
              </a:buClr>
              <a:buFont typeface="Arial" panose="020B0604020202020204" pitchFamily="34" charset="0"/>
              <a:buChar char="•"/>
              <a:tabLst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685800" indent="-115888" algn="l" defTabSz="914400" rtl="0" eaLnBrk="1" latinLnBrk="0" hangingPunct="1">
              <a:lnSpc>
                <a:spcPts val="1560"/>
              </a:lnSpc>
              <a:spcBef>
                <a:spcPts val="500"/>
              </a:spcBef>
              <a:buClr>
                <a:schemeClr val="tx2"/>
              </a:buClr>
              <a:buFont typeface="Arial" panose="020B0604020202020204" pitchFamily="34" charset="0"/>
              <a:buChar char="•"/>
              <a:tabLst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Define the public health problem that was addressed in the </a:t>
            </a:r>
            <a:r>
              <a:rPr lang="en-US" dirty="0" err="1"/>
              <a:t>APEx</a:t>
            </a:r>
            <a:r>
              <a:rPr lang="en-US" dirty="0"/>
              <a:t>  project</a:t>
            </a:r>
          </a:p>
          <a:p>
            <a:r>
              <a:rPr lang="en-US" dirty="0"/>
              <a:t>Provide 2-5 bullets describing the public health significance of the topic</a:t>
            </a:r>
          </a:p>
          <a:p>
            <a:r>
              <a:rPr lang="en-US" dirty="0"/>
              <a:t>Include specific graphics to the right; additional formats for graphics provided at end of slide deck</a:t>
            </a:r>
          </a:p>
          <a:p>
            <a:r>
              <a:rPr lang="en-US" dirty="0"/>
              <a:t>Provide citations as relevant in APA format (e.g., Doe, 2022)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1597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22">
            <a:extLst>
              <a:ext uri="{FF2B5EF4-FFF2-40B4-BE49-F238E27FC236}">
                <a16:creationId xmlns:a16="http://schemas.microsoft.com/office/drawing/2014/main" id="{EC5AA7EA-2558-094C-8E10-430314FA7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404190"/>
            <a:ext cx="11196969" cy="685800"/>
          </a:xfrm>
        </p:spPr>
        <p:txBody>
          <a:bodyPr/>
          <a:lstStyle/>
          <a:p>
            <a:r>
              <a:rPr lang="en-US" dirty="0"/>
              <a:t>Project significance</a:t>
            </a:r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DDE6CE04-30E9-ED4E-AC24-64BE9A3B55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5300" y="1648079"/>
            <a:ext cx="5480684" cy="3561842"/>
          </a:xfrm>
        </p:spPr>
        <p:txBody>
          <a:bodyPr/>
          <a:lstStyle/>
          <a:p>
            <a:r>
              <a:rPr lang="en-US" dirty="0"/>
              <a:t>Define the public health problem that was addressed in the </a:t>
            </a:r>
            <a:r>
              <a:rPr lang="en-US" dirty="0" err="1"/>
              <a:t>APEx</a:t>
            </a:r>
            <a:r>
              <a:rPr lang="en-US" dirty="0"/>
              <a:t>  project</a:t>
            </a:r>
          </a:p>
          <a:p>
            <a:r>
              <a:rPr lang="en-US" dirty="0"/>
              <a:t>Provide 2-5 bullets describing the public health significance of the topic</a:t>
            </a:r>
          </a:p>
          <a:p>
            <a:r>
              <a:rPr lang="en-US" dirty="0"/>
              <a:t>Include specific graphics to the right; additional formats for graphics provided at end of slide deck</a:t>
            </a:r>
          </a:p>
          <a:p>
            <a:r>
              <a:rPr lang="en-US" dirty="0"/>
              <a:t>Provide citations as relevant in APA format (e.g., Doe, 2022)</a:t>
            </a:r>
          </a:p>
        </p:txBody>
      </p:sp>
      <p:graphicFrame>
        <p:nvGraphicFramePr>
          <p:cNvPr id="10" name="Content Placeholder 18">
            <a:extLst>
              <a:ext uri="{FF2B5EF4-FFF2-40B4-BE49-F238E27FC236}">
                <a16:creationId xmlns:a16="http://schemas.microsoft.com/office/drawing/2014/main" id="{C0F05C65-1B18-B040-96FE-5D626DB75CCF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20963356"/>
              </p:ext>
            </p:extLst>
          </p:nvPr>
        </p:nvGraphicFramePr>
        <p:xfrm>
          <a:off x="6210300" y="1371600"/>
          <a:ext cx="5483225" cy="4540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AD99D8B9-E8BC-4F4D-A0D3-145C6143E0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976940" y="6211418"/>
            <a:ext cx="5137481" cy="365125"/>
          </a:xfrm>
        </p:spPr>
        <p:txBody>
          <a:bodyPr/>
          <a:lstStyle/>
          <a:p>
            <a:r>
              <a:rPr lang="en-US"/>
              <a:t>© SUNY Downstate Health Sciences University 2021 – Privileged &amp; Confidential</a:t>
            </a:r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F59BD455-3CDE-1C48-8542-DAD734689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D03CC-13B7-4D1C-BA10-5EA08EDEAAC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78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DA28B1E-D98C-4340-88AB-3DBB1C6E5F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9450" y="1417820"/>
            <a:ext cx="8581781" cy="1711378"/>
          </a:xfrm>
        </p:spPr>
        <p:txBody>
          <a:bodyPr/>
          <a:lstStyle/>
          <a:p>
            <a:r>
              <a:rPr lang="en-US" dirty="0" err="1"/>
              <a:t>APEx</a:t>
            </a:r>
            <a:r>
              <a:rPr lang="en-US" dirty="0"/>
              <a:t> project title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B4D849E-8783-CC41-BCC0-21C0531A53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9450" y="3728803"/>
            <a:ext cx="10340242" cy="710851"/>
          </a:xfrm>
        </p:spPr>
        <p:txBody>
          <a:bodyPr/>
          <a:lstStyle/>
          <a:p>
            <a:r>
              <a:rPr lang="en-US" dirty="0" err="1"/>
              <a:t>APEx</a:t>
            </a:r>
            <a:r>
              <a:rPr lang="en-US" dirty="0"/>
              <a:t> presentation submitted in partial fulfillment of the </a:t>
            </a:r>
            <a:r>
              <a:rPr lang="en-US" dirty="0" err="1"/>
              <a:t>DrPh</a:t>
            </a:r>
            <a:r>
              <a:rPr lang="en-US" dirty="0"/>
              <a:t> in Community Health Sciences / Environmental and Occupational Health Sciences / Epidemiology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EEC0782-BB9E-7F48-9E98-E45155DDA83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79450" y="5440180"/>
            <a:ext cx="7972181" cy="912381"/>
          </a:xfrm>
        </p:spPr>
        <p:txBody>
          <a:bodyPr/>
          <a:lstStyle/>
          <a:p>
            <a:r>
              <a:rPr lang="en-US" dirty="0"/>
              <a:t>Student Name</a:t>
            </a:r>
          </a:p>
          <a:p>
            <a:r>
              <a:rPr lang="en-US" dirty="0"/>
              <a:t>Semester of </a:t>
            </a:r>
            <a:r>
              <a:rPr lang="en-US" dirty="0" err="1"/>
              <a:t>APEx</a:t>
            </a:r>
            <a:r>
              <a:rPr lang="en-US" dirty="0"/>
              <a:t> completion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247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22">
            <a:extLst>
              <a:ext uri="{FF2B5EF4-FFF2-40B4-BE49-F238E27FC236}">
                <a16:creationId xmlns:a16="http://schemas.microsoft.com/office/drawing/2014/main" id="{EC5AA7EA-2558-094C-8E10-430314FA7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830" y="402336"/>
            <a:ext cx="5255746" cy="6858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AD99D8B9-E8BC-4F4D-A0D3-145C6143E0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976940" y="6211418"/>
            <a:ext cx="5137481" cy="365125"/>
          </a:xfrm>
        </p:spPr>
        <p:txBody>
          <a:bodyPr/>
          <a:lstStyle/>
          <a:p>
            <a:r>
              <a:rPr lang="en-US"/>
              <a:t>© SUNY Downstate Health Sciences University 2021 – Privileged &amp; Confidential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AF030B-6E42-084A-9C0B-50FD29543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D03CC-13B7-4D1C-BA10-5EA08EDEAACB}" type="slidenum">
              <a:rPr lang="en-US" smtClean="0"/>
              <a:pPr/>
              <a:t>3</a:t>
            </a:fld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7FF128F-E344-9845-9E9E-8A78DA7923A1}"/>
              </a:ext>
            </a:extLst>
          </p:cNvPr>
          <p:cNvCxnSpPr>
            <a:cxnSpLocks/>
          </p:cNvCxnSpPr>
          <p:nvPr/>
        </p:nvCxnSpPr>
        <p:spPr>
          <a:xfrm>
            <a:off x="11360305" y="6352478"/>
            <a:ext cx="0" cy="118172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E5FBE0C-3A78-C146-8ECE-607B5259E2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4335" y="1543987"/>
            <a:ext cx="5257241" cy="4372168"/>
          </a:xfrm>
        </p:spPr>
        <p:txBody>
          <a:bodyPr/>
          <a:lstStyle/>
          <a:p>
            <a:r>
              <a:rPr lang="en-US" dirty="0"/>
              <a:t>Insert no more than 5 double-spaced lines here introducing your self, describing your public health background, short- and long-term educational and professional goals</a:t>
            </a:r>
          </a:p>
          <a:p>
            <a:endParaRPr lang="en-US" dirty="0"/>
          </a:p>
          <a:p>
            <a:r>
              <a:rPr lang="en-US" dirty="0"/>
              <a:t>Provide a photo of yourself to the right 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2ACCDB-A50A-D846-AB76-D2FBF8690D3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1822542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22">
            <a:extLst>
              <a:ext uri="{FF2B5EF4-FFF2-40B4-BE49-F238E27FC236}">
                <a16:creationId xmlns:a16="http://schemas.microsoft.com/office/drawing/2014/main" id="{EC5AA7EA-2558-094C-8E10-430314FA7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" y="376936"/>
            <a:ext cx="5905500" cy="685800"/>
          </a:xfrm>
        </p:spPr>
        <p:txBody>
          <a:bodyPr/>
          <a:lstStyle/>
          <a:p>
            <a:r>
              <a:rPr lang="en-US" dirty="0"/>
              <a:t>Name of </a:t>
            </a:r>
            <a:r>
              <a:rPr lang="en-US" dirty="0" err="1"/>
              <a:t>APEx</a:t>
            </a:r>
            <a:r>
              <a:rPr lang="en-US" dirty="0"/>
              <a:t> Project Site</a:t>
            </a:r>
          </a:p>
        </p:txBody>
      </p:sp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AD99D8B9-E8BC-4F4D-A0D3-145C6143E0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976940" y="6211418"/>
            <a:ext cx="5137481" cy="365125"/>
          </a:xfrm>
        </p:spPr>
        <p:txBody>
          <a:bodyPr/>
          <a:lstStyle/>
          <a:p>
            <a:r>
              <a:rPr lang="en-US"/>
              <a:t>© SUNY Downstate Health Sciences University 2021 – Privileged &amp; Confidential</a:t>
            </a:r>
            <a:endParaRPr lang="en-US" dirty="0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FA941EF3-F59B-FB4A-8D10-8B095FE45F8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" y="1373251"/>
            <a:ext cx="5486400" cy="685800"/>
          </a:xfrm>
        </p:spPr>
        <p:txBody>
          <a:bodyPr/>
          <a:lstStyle/>
          <a:p>
            <a:r>
              <a:rPr lang="en-US" dirty="0"/>
              <a:t>Mission or of organization, company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AF030B-6E42-084A-9C0B-50FD29543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D03CC-13B7-4D1C-BA10-5EA08EDEAACB}" type="slidenum">
              <a:rPr lang="en-US" smtClean="0"/>
              <a:pPr/>
              <a:t>4</a:t>
            </a:fld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7FF128F-E344-9845-9E9E-8A78DA7923A1}"/>
              </a:ext>
            </a:extLst>
          </p:cNvPr>
          <p:cNvCxnSpPr>
            <a:cxnSpLocks/>
          </p:cNvCxnSpPr>
          <p:nvPr/>
        </p:nvCxnSpPr>
        <p:spPr>
          <a:xfrm>
            <a:off x="11360305" y="6352478"/>
            <a:ext cx="0" cy="118172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E5FBE0C-3A78-C146-8ECE-607B5259E2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4335" y="2354313"/>
            <a:ext cx="5257241" cy="3561842"/>
          </a:xfrm>
        </p:spPr>
        <p:txBody>
          <a:bodyPr/>
          <a:lstStyle/>
          <a:p>
            <a:r>
              <a:rPr lang="en-US" dirty="0"/>
              <a:t>Insert no more than 5 double-spaced lines here describing history, location, services offered, and populations served by the organization</a:t>
            </a:r>
          </a:p>
          <a:p>
            <a:endParaRPr lang="en-US" dirty="0"/>
          </a:p>
          <a:p>
            <a:r>
              <a:rPr lang="en-US" dirty="0"/>
              <a:t>Consider how your </a:t>
            </a:r>
            <a:r>
              <a:rPr lang="en-US" dirty="0" err="1"/>
              <a:t>APEx</a:t>
            </a:r>
            <a:r>
              <a:rPr lang="en-US" dirty="0"/>
              <a:t> objectives, as established at the beginning of your experience, were intended to align with the organizational mission</a:t>
            </a:r>
          </a:p>
          <a:p>
            <a:endParaRPr lang="en-US" dirty="0"/>
          </a:p>
          <a:p>
            <a:r>
              <a:rPr lang="en-US" dirty="0"/>
              <a:t>Provide a photo of the organization to the right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62A13B1F-249F-1D4B-9CBB-62FDC93807A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</p:spTree>
    <p:extLst>
      <p:ext uri="{BB962C8B-B14F-4D97-AF65-F5344CB8AC3E}">
        <p14:creationId xmlns:p14="http://schemas.microsoft.com/office/powerpoint/2010/main" val="594817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22">
            <a:extLst>
              <a:ext uri="{FF2B5EF4-FFF2-40B4-BE49-F238E27FC236}">
                <a16:creationId xmlns:a16="http://schemas.microsoft.com/office/drawing/2014/main" id="{EC5AA7EA-2558-094C-8E10-430314FA7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404190"/>
            <a:ext cx="11196969" cy="685800"/>
          </a:xfrm>
        </p:spPr>
        <p:txBody>
          <a:bodyPr/>
          <a:lstStyle/>
          <a:p>
            <a:r>
              <a:rPr lang="en-US" dirty="0"/>
              <a:t>Project significance</a:t>
            </a:r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DDE6CE04-30E9-ED4E-AC24-64BE9A3B55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5300" y="1648079"/>
            <a:ext cx="5480684" cy="3561842"/>
          </a:xfrm>
        </p:spPr>
        <p:txBody>
          <a:bodyPr/>
          <a:lstStyle/>
          <a:p>
            <a:r>
              <a:rPr lang="en-US" dirty="0"/>
              <a:t>Define the public health problem that was addressed in the </a:t>
            </a:r>
            <a:r>
              <a:rPr lang="en-US" dirty="0" err="1"/>
              <a:t>APEx</a:t>
            </a:r>
            <a:r>
              <a:rPr lang="en-US" dirty="0"/>
              <a:t>  project</a:t>
            </a:r>
          </a:p>
          <a:p>
            <a:r>
              <a:rPr lang="en-US" dirty="0"/>
              <a:t>Provide 2-5 bullets describing the public health significance of the topic</a:t>
            </a:r>
          </a:p>
          <a:p>
            <a:r>
              <a:rPr lang="en-US" dirty="0"/>
              <a:t>Include specific graphics to the right; additional formats for graphics provided at end of slide deck</a:t>
            </a:r>
          </a:p>
          <a:p>
            <a:r>
              <a:rPr lang="en-US" dirty="0"/>
              <a:t>Provide citations as relevant in APA format (e.g., Doe, 2022)</a:t>
            </a:r>
          </a:p>
        </p:txBody>
      </p:sp>
      <p:graphicFrame>
        <p:nvGraphicFramePr>
          <p:cNvPr id="14" name="Content Placeholder 5">
            <a:extLst>
              <a:ext uri="{FF2B5EF4-FFF2-40B4-BE49-F238E27FC236}">
                <a16:creationId xmlns:a16="http://schemas.microsoft.com/office/drawing/2014/main" id="{48E03E55-ED76-C247-B374-0D9A84046BDD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56253278"/>
              </p:ext>
            </p:extLst>
          </p:nvPr>
        </p:nvGraphicFramePr>
        <p:xfrm>
          <a:off x="6210300" y="1371600"/>
          <a:ext cx="5483225" cy="4540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AD99D8B9-E8BC-4F4D-A0D3-145C6143E0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976940" y="6211418"/>
            <a:ext cx="5137481" cy="365125"/>
          </a:xfrm>
        </p:spPr>
        <p:txBody>
          <a:bodyPr/>
          <a:lstStyle/>
          <a:p>
            <a:r>
              <a:rPr lang="en-US"/>
              <a:t>© SUNY Downstate Health Sciences University 2021 – Privileged &amp; Confidential</a:t>
            </a:r>
            <a:endParaRPr lang="en-US" dirty="0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47ABAE85-A38F-0349-8CAB-999687D10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D03CC-13B7-4D1C-BA10-5EA08EDEAAC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17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2E336802-7CD2-1C4C-B69D-E7F5B3236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014" y="404190"/>
            <a:ext cx="11198255" cy="685800"/>
          </a:xfrm>
        </p:spPr>
        <p:txBody>
          <a:bodyPr/>
          <a:lstStyle/>
          <a:p>
            <a:r>
              <a:rPr lang="en-US" dirty="0"/>
              <a:t>Project description and deliverables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D0B8291-D881-264F-BBDD-BF1504C6E4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21642" y="1648079"/>
            <a:ext cx="10910596" cy="685800"/>
          </a:xfrm>
        </p:spPr>
        <p:txBody>
          <a:bodyPr/>
          <a:lstStyle/>
          <a:p>
            <a:r>
              <a:rPr lang="en-US" dirty="0"/>
              <a:t>In no more than 5 double-spaced lines summarize the project that you worked on and how it is intended to address the problem</a:t>
            </a:r>
          </a:p>
          <a:p>
            <a:r>
              <a:rPr lang="en-US" dirty="0"/>
              <a:t>Summarize below the two project deliverables that you produced</a:t>
            </a:r>
          </a:p>
          <a:p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A383B4-9284-DA43-AE95-C7C1AA2ABD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976940" y="6211418"/>
            <a:ext cx="5137481" cy="365125"/>
          </a:xfrm>
        </p:spPr>
        <p:txBody>
          <a:bodyPr/>
          <a:lstStyle/>
          <a:p>
            <a:r>
              <a:rPr lang="en-US"/>
              <a:t>© SUNY Downstate Health Sciences University 2021 – Privileged &amp; Confidential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395595E-7BCC-F048-9A4F-A1838D27F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D03CC-13B7-4D1C-BA10-5EA08EDEAAC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5" name="Content Placeholder 24">
            <a:extLst>
              <a:ext uri="{FF2B5EF4-FFF2-40B4-BE49-F238E27FC236}">
                <a16:creationId xmlns:a16="http://schemas.microsoft.com/office/drawing/2014/main" id="{B2399AE9-1DFB-1A4F-8081-4FD750BECE22}"/>
              </a:ext>
            </a:extLst>
          </p:cNvPr>
          <p:cNvSpPr txBox="1">
            <a:spLocks/>
          </p:cNvSpPr>
          <p:nvPr/>
        </p:nvSpPr>
        <p:spPr>
          <a:xfrm>
            <a:off x="5561366" y="4315522"/>
            <a:ext cx="2651760" cy="139471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ts val="1680"/>
              </a:lnSpc>
              <a:spcBef>
                <a:spcPts val="1000"/>
              </a:spcBef>
              <a:buFontTx/>
              <a:buNone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114300" indent="-111125" algn="l" defTabSz="914400" rtl="0" eaLnBrk="1" latinLnBrk="0" hangingPunct="1">
              <a:lnSpc>
                <a:spcPts val="1560"/>
              </a:lnSpc>
              <a:spcBef>
                <a:spcPts val="500"/>
              </a:spcBef>
              <a:buClr>
                <a:schemeClr val="tx2"/>
              </a:buClr>
              <a:buFont typeface="Arial" panose="020B0604020202020204" pitchFamily="34" charset="0"/>
              <a:buChar char="•"/>
              <a:tabLst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342900" indent="-112713" algn="l" defTabSz="914400" rtl="0" eaLnBrk="1" latinLnBrk="0" hangingPunct="1">
              <a:lnSpc>
                <a:spcPts val="1560"/>
              </a:lnSpc>
              <a:spcBef>
                <a:spcPts val="500"/>
              </a:spcBef>
              <a:buClr>
                <a:schemeClr val="tx2"/>
              </a:buClr>
              <a:buFont typeface="Arial" panose="020B0604020202020204" pitchFamily="34" charset="0"/>
              <a:buChar char="•"/>
              <a:tabLst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514350" indent="-133350" algn="l" defTabSz="914400" rtl="0" eaLnBrk="1" latinLnBrk="0" hangingPunct="1">
              <a:lnSpc>
                <a:spcPts val="1440"/>
              </a:lnSpc>
              <a:spcBef>
                <a:spcPts val="500"/>
              </a:spcBef>
              <a:buClr>
                <a:schemeClr val="tx2"/>
              </a:buClr>
              <a:buFont typeface="Arial" panose="020B0604020202020204" pitchFamily="34" charset="0"/>
              <a:buChar char="•"/>
              <a:tabLst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685800" indent="-115888" algn="l" defTabSz="914400" rtl="0" eaLnBrk="1" latinLnBrk="0" hangingPunct="1">
              <a:lnSpc>
                <a:spcPts val="1560"/>
              </a:lnSpc>
              <a:spcBef>
                <a:spcPts val="500"/>
              </a:spcBef>
              <a:buClr>
                <a:schemeClr val="tx2"/>
              </a:buClr>
              <a:buFont typeface="Arial" panose="020B0604020202020204" pitchFamily="34" charset="0"/>
              <a:buChar char="•"/>
              <a:tabLst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Brief description</a:t>
            </a:r>
          </a:p>
        </p:txBody>
      </p:sp>
      <p:sp>
        <p:nvSpPr>
          <p:cNvPr id="16" name="Content Placeholder 19">
            <a:extLst>
              <a:ext uri="{FF2B5EF4-FFF2-40B4-BE49-F238E27FC236}">
                <a16:creationId xmlns:a16="http://schemas.microsoft.com/office/drawing/2014/main" id="{B719B6CB-9A0D-F349-80C1-351BA26DC529}"/>
              </a:ext>
            </a:extLst>
          </p:cNvPr>
          <p:cNvSpPr txBox="1">
            <a:spLocks/>
          </p:cNvSpPr>
          <p:nvPr/>
        </p:nvSpPr>
        <p:spPr>
          <a:xfrm>
            <a:off x="2739671" y="4315523"/>
            <a:ext cx="2651760" cy="139471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ts val="1680"/>
              </a:lnSpc>
              <a:spcBef>
                <a:spcPts val="1000"/>
              </a:spcBef>
              <a:buFontTx/>
              <a:buNone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114300" indent="-111125" algn="l" defTabSz="914400" rtl="0" eaLnBrk="1" latinLnBrk="0" hangingPunct="1">
              <a:lnSpc>
                <a:spcPts val="1560"/>
              </a:lnSpc>
              <a:spcBef>
                <a:spcPts val="500"/>
              </a:spcBef>
              <a:buClr>
                <a:schemeClr val="tx2"/>
              </a:buClr>
              <a:buFont typeface="Arial" panose="020B0604020202020204" pitchFamily="34" charset="0"/>
              <a:buChar char="•"/>
              <a:tabLst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342900" indent="-112713" algn="l" defTabSz="914400" rtl="0" eaLnBrk="1" latinLnBrk="0" hangingPunct="1">
              <a:lnSpc>
                <a:spcPts val="1560"/>
              </a:lnSpc>
              <a:spcBef>
                <a:spcPts val="500"/>
              </a:spcBef>
              <a:buClr>
                <a:schemeClr val="tx2"/>
              </a:buClr>
              <a:buFont typeface="Arial" panose="020B0604020202020204" pitchFamily="34" charset="0"/>
              <a:buChar char="•"/>
              <a:tabLst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514350" indent="-133350" algn="l" defTabSz="914400" rtl="0" eaLnBrk="1" latinLnBrk="0" hangingPunct="1">
              <a:lnSpc>
                <a:spcPts val="1440"/>
              </a:lnSpc>
              <a:spcBef>
                <a:spcPts val="500"/>
              </a:spcBef>
              <a:buClr>
                <a:schemeClr val="tx2"/>
              </a:buClr>
              <a:buFont typeface="Arial" panose="020B0604020202020204" pitchFamily="34" charset="0"/>
              <a:buChar char="•"/>
              <a:tabLst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685800" indent="-115888" algn="l" defTabSz="914400" rtl="0" eaLnBrk="1" latinLnBrk="0" hangingPunct="1">
              <a:lnSpc>
                <a:spcPts val="1560"/>
              </a:lnSpc>
              <a:spcBef>
                <a:spcPts val="500"/>
              </a:spcBef>
              <a:buClr>
                <a:schemeClr val="tx2"/>
              </a:buClr>
              <a:buFont typeface="Arial" panose="020B0604020202020204" pitchFamily="34" charset="0"/>
              <a:buChar char="•"/>
              <a:tabLst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Brief description</a:t>
            </a:r>
          </a:p>
        </p:txBody>
      </p:sp>
      <p:sp>
        <p:nvSpPr>
          <p:cNvPr id="17" name="Text Placeholder 38">
            <a:extLst>
              <a:ext uri="{FF2B5EF4-FFF2-40B4-BE49-F238E27FC236}">
                <a16:creationId xmlns:a16="http://schemas.microsoft.com/office/drawing/2014/main" id="{087D893C-83F3-E040-83BC-19D5D0B464F6}"/>
              </a:ext>
            </a:extLst>
          </p:cNvPr>
          <p:cNvSpPr txBox="1">
            <a:spLocks/>
          </p:cNvSpPr>
          <p:nvPr/>
        </p:nvSpPr>
        <p:spPr>
          <a:xfrm>
            <a:off x="2739671" y="3429000"/>
            <a:ext cx="2649537" cy="63976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ts val="1680"/>
              </a:lnSpc>
              <a:spcBef>
                <a:spcPts val="1000"/>
              </a:spcBef>
              <a:buFontTx/>
              <a:buNone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114300" indent="-111125" algn="l" defTabSz="914400" rtl="0" eaLnBrk="1" latinLnBrk="0" hangingPunct="1">
              <a:lnSpc>
                <a:spcPts val="1560"/>
              </a:lnSpc>
              <a:spcBef>
                <a:spcPts val="500"/>
              </a:spcBef>
              <a:buClr>
                <a:schemeClr val="tx2"/>
              </a:buClr>
              <a:buFont typeface="Arial" panose="020B0604020202020204" pitchFamily="34" charset="0"/>
              <a:buChar char="•"/>
              <a:tabLst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342900" indent="-112713" algn="l" defTabSz="914400" rtl="0" eaLnBrk="1" latinLnBrk="0" hangingPunct="1">
              <a:lnSpc>
                <a:spcPts val="1560"/>
              </a:lnSpc>
              <a:spcBef>
                <a:spcPts val="500"/>
              </a:spcBef>
              <a:buClr>
                <a:schemeClr val="tx2"/>
              </a:buClr>
              <a:buFont typeface="Arial" panose="020B0604020202020204" pitchFamily="34" charset="0"/>
              <a:buChar char="•"/>
              <a:tabLst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514350" indent="-133350" algn="l" defTabSz="914400" rtl="0" eaLnBrk="1" latinLnBrk="0" hangingPunct="1">
              <a:lnSpc>
                <a:spcPts val="1440"/>
              </a:lnSpc>
              <a:spcBef>
                <a:spcPts val="500"/>
              </a:spcBef>
              <a:buClr>
                <a:schemeClr val="tx2"/>
              </a:buClr>
              <a:buFont typeface="Arial" panose="020B0604020202020204" pitchFamily="34" charset="0"/>
              <a:buChar char="•"/>
              <a:tabLst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685800" indent="-115888" algn="l" defTabSz="914400" rtl="0" eaLnBrk="1" latinLnBrk="0" hangingPunct="1">
              <a:lnSpc>
                <a:spcPts val="1560"/>
              </a:lnSpc>
              <a:spcBef>
                <a:spcPts val="500"/>
              </a:spcBef>
              <a:buClr>
                <a:schemeClr val="tx2"/>
              </a:buClr>
              <a:buFont typeface="Arial" panose="020B0604020202020204" pitchFamily="34" charset="0"/>
              <a:buChar char="•"/>
              <a:tabLst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Deliverable 1</a:t>
            </a:r>
          </a:p>
        </p:txBody>
      </p:sp>
      <p:sp>
        <p:nvSpPr>
          <p:cNvPr id="18" name="Text Placeholder 28">
            <a:extLst>
              <a:ext uri="{FF2B5EF4-FFF2-40B4-BE49-F238E27FC236}">
                <a16:creationId xmlns:a16="http://schemas.microsoft.com/office/drawing/2014/main" id="{A1AAB060-8E2E-524F-911A-74C40CA3A9CE}"/>
              </a:ext>
            </a:extLst>
          </p:cNvPr>
          <p:cNvSpPr txBox="1">
            <a:spLocks/>
          </p:cNvSpPr>
          <p:nvPr/>
        </p:nvSpPr>
        <p:spPr>
          <a:xfrm>
            <a:off x="5560595" y="3429000"/>
            <a:ext cx="2660650" cy="63976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ts val="1680"/>
              </a:lnSpc>
              <a:spcBef>
                <a:spcPts val="1000"/>
              </a:spcBef>
              <a:buFontTx/>
              <a:buNone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114300" indent="-111125" algn="l" defTabSz="914400" rtl="0" eaLnBrk="1" latinLnBrk="0" hangingPunct="1">
              <a:lnSpc>
                <a:spcPts val="1560"/>
              </a:lnSpc>
              <a:spcBef>
                <a:spcPts val="500"/>
              </a:spcBef>
              <a:buClr>
                <a:schemeClr val="tx2"/>
              </a:buClr>
              <a:buFont typeface="Arial" panose="020B0604020202020204" pitchFamily="34" charset="0"/>
              <a:buChar char="•"/>
              <a:tabLst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342900" indent="-112713" algn="l" defTabSz="914400" rtl="0" eaLnBrk="1" latinLnBrk="0" hangingPunct="1">
              <a:lnSpc>
                <a:spcPts val="1560"/>
              </a:lnSpc>
              <a:spcBef>
                <a:spcPts val="500"/>
              </a:spcBef>
              <a:buClr>
                <a:schemeClr val="tx2"/>
              </a:buClr>
              <a:buFont typeface="Arial" panose="020B0604020202020204" pitchFamily="34" charset="0"/>
              <a:buChar char="•"/>
              <a:tabLst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514350" indent="-133350" algn="l" defTabSz="914400" rtl="0" eaLnBrk="1" latinLnBrk="0" hangingPunct="1">
              <a:lnSpc>
                <a:spcPts val="1440"/>
              </a:lnSpc>
              <a:spcBef>
                <a:spcPts val="500"/>
              </a:spcBef>
              <a:buClr>
                <a:schemeClr val="tx2"/>
              </a:buClr>
              <a:buFont typeface="Arial" panose="020B0604020202020204" pitchFamily="34" charset="0"/>
              <a:buChar char="•"/>
              <a:tabLst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685800" indent="-115888" algn="l" defTabSz="914400" rtl="0" eaLnBrk="1" latinLnBrk="0" hangingPunct="1">
              <a:lnSpc>
                <a:spcPts val="1560"/>
              </a:lnSpc>
              <a:spcBef>
                <a:spcPts val="500"/>
              </a:spcBef>
              <a:buClr>
                <a:schemeClr val="tx2"/>
              </a:buClr>
              <a:buFont typeface="Arial" panose="020B0604020202020204" pitchFamily="34" charset="0"/>
              <a:buChar char="•"/>
              <a:tabLst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Deliverable 2</a:t>
            </a:r>
          </a:p>
        </p:txBody>
      </p:sp>
    </p:spTree>
    <p:extLst>
      <p:ext uri="{BB962C8B-B14F-4D97-AF65-F5344CB8AC3E}">
        <p14:creationId xmlns:p14="http://schemas.microsoft.com/office/powerpoint/2010/main" val="3261610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F7E3EBF0-18CA-BE4C-8C4E-0D997EB6E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Competencies addressed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89ABBE-DD66-954E-B86C-1F8E14F52C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© SUNY Downstate Health Sciences University 2021 – Privileged &amp; Confidential</a:t>
            </a:r>
            <a:endParaRPr lang="en-US" dirty="0"/>
          </a:p>
        </p:txBody>
      </p:sp>
      <p:graphicFrame>
        <p:nvGraphicFramePr>
          <p:cNvPr id="13" name="Table 10">
            <a:extLst>
              <a:ext uri="{FF2B5EF4-FFF2-40B4-BE49-F238E27FC236}">
                <a16:creationId xmlns:a16="http://schemas.microsoft.com/office/drawing/2014/main" id="{1024E851-321C-0045-96AE-CBB68D8EC1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4271522"/>
              </p:ext>
            </p:extLst>
          </p:nvPr>
        </p:nvGraphicFramePr>
        <p:xfrm>
          <a:off x="493776" y="2057400"/>
          <a:ext cx="9708285" cy="27429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904185">
                  <a:extLst>
                    <a:ext uri="{9D8B030D-6E8A-4147-A177-3AD203B41FA5}">
                      <a16:colId xmlns:a16="http://schemas.microsoft.com/office/drawing/2014/main" val="1201651900"/>
                    </a:ext>
                  </a:extLst>
                </a:gridCol>
                <a:gridCol w="1201025">
                  <a:extLst>
                    <a:ext uri="{9D8B030D-6E8A-4147-A177-3AD203B41FA5}">
                      <a16:colId xmlns:a16="http://schemas.microsoft.com/office/drawing/2014/main" val="1020067042"/>
                    </a:ext>
                  </a:extLst>
                </a:gridCol>
                <a:gridCol w="1201025">
                  <a:extLst>
                    <a:ext uri="{9D8B030D-6E8A-4147-A177-3AD203B41FA5}">
                      <a16:colId xmlns:a16="http://schemas.microsoft.com/office/drawing/2014/main" val="29422555"/>
                    </a:ext>
                  </a:extLst>
                </a:gridCol>
                <a:gridCol w="1201025">
                  <a:extLst>
                    <a:ext uri="{9D8B030D-6E8A-4147-A177-3AD203B41FA5}">
                      <a16:colId xmlns:a16="http://schemas.microsoft.com/office/drawing/2014/main" val="3170981454"/>
                    </a:ext>
                  </a:extLst>
                </a:gridCol>
                <a:gridCol w="1201025">
                  <a:extLst>
                    <a:ext uri="{9D8B030D-6E8A-4147-A177-3AD203B41FA5}">
                      <a16:colId xmlns:a16="http://schemas.microsoft.com/office/drawing/2014/main" val="893534773"/>
                    </a:ext>
                  </a:extLst>
                </a:gridCol>
              </a:tblGrid>
              <a:tr h="456951"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2"/>
                        </a:solidFill>
                      </a:endParaRPr>
                    </a:p>
                  </a:txBody>
                  <a:tcPr marL="0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marL="0" marR="0"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Deliverable 1</a:t>
                      </a:r>
                      <a:endParaRPr lang="en-US" sz="120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marL="0" marR="0"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marL="0" marR="0"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Deliverable 2</a:t>
                      </a:r>
                      <a:endParaRPr lang="en-US" sz="1200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 marL="0" marR="0"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35158793"/>
                  </a:ext>
                </a:extLst>
              </a:tr>
              <a:tr h="456951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tx2"/>
                          </a:solidFill>
                        </a:rPr>
                        <a:t>List competency 1  ( at least 1 Leadership required)</a:t>
                      </a:r>
                    </a:p>
                  </a:txBody>
                  <a:tcPr marL="0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accent3"/>
                        </a:solidFill>
                        <a:latin typeface="+mn-lt"/>
                      </a:endParaRPr>
                    </a:p>
                  </a:txBody>
                  <a:tcPr marL="0" marR="0"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n-lt"/>
                        </a:rPr>
                        <a:t>x</a:t>
                      </a:r>
                    </a:p>
                  </a:txBody>
                  <a:tcPr marL="0" marR="0"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accent3"/>
                        </a:solidFill>
                        <a:latin typeface="+mn-lt"/>
                      </a:endParaRPr>
                    </a:p>
                  </a:txBody>
                  <a:tcPr marL="0" marR="0"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accent3"/>
                        </a:solidFill>
                        <a:latin typeface="+mn-lt"/>
                      </a:endParaRPr>
                    </a:p>
                  </a:txBody>
                  <a:tcPr marL="0" marR="0"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36191797"/>
                  </a:ext>
                </a:extLst>
              </a:tr>
              <a:tr h="456951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tx2"/>
                          </a:solidFill>
                        </a:rPr>
                        <a:t>List competency 2</a:t>
                      </a:r>
                    </a:p>
                  </a:txBody>
                  <a:tcPr marL="0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•</a:t>
                      </a:r>
                      <a:endParaRPr lang="en-US" sz="2400" dirty="0">
                        <a:solidFill>
                          <a:schemeClr val="accent3"/>
                        </a:solidFill>
                        <a:latin typeface="+mn-lt"/>
                      </a:endParaRPr>
                    </a:p>
                  </a:txBody>
                  <a:tcPr marL="0" marR="0"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•</a:t>
                      </a:r>
                      <a:endParaRPr lang="en-US" sz="2400" dirty="0">
                        <a:solidFill>
                          <a:schemeClr val="accent3"/>
                        </a:solidFill>
                        <a:latin typeface="+mn-lt"/>
                      </a:endParaRPr>
                    </a:p>
                  </a:txBody>
                  <a:tcPr marL="0" marR="0"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•</a:t>
                      </a:r>
                      <a:endParaRPr lang="en-US" sz="2400" dirty="0">
                        <a:solidFill>
                          <a:schemeClr val="accent3"/>
                        </a:solidFill>
                        <a:latin typeface="+mn-lt"/>
                      </a:endParaRPr>
                    </a:p>
                  </a:txBody>
                  <a:tcPr marL="0" marR="0"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•</a:t>
                      </a:r>
                      <a:endParaRPr lang="en-US" sz="2400" dirty="0">
                        <a:solidFill>
                          <a:schemeClr val="accent3"/>
                        </a:solidFill>
                        <a:latin typeface="+mn-lt"/>
                      </a:endParaRPr>
                    </a:p>
                  </a:txBody>
                  <a:tcPr marL="0" marR="0"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28130997"/>
                  </a:ext>
                </a:extLst>
              </a:tr>
              <a:tr h="456951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tx2"/>
                          </a:solidFill>
                        </a:rPr>
                        <a:t>List competency 3</a:t>
                      </a:r>
                    </a:p>
                  </a:txBody>
                  <a:tcPr marL="0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accent3"/>
                        </a:solidFill>
                        <a:latin typeface="+mn-lt"/>
                      </a:endParaRPr>
                    </a:p>
                  </a:txBody>
                  <a:tcPr marL="0" marR="0"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accent3"/>
                        </a:solidFill>
                        <a:latin typeface="+mn-lt"/>
                      </a:endParaRPr>
                    </a:p>
                  </a:txBody>
                  <a:tcPr marL="0" marR="0"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accent3"/>
                        </a:solidFill>
                        <a:latin typeface="+mn-lt"/>
                      </a:endParaRPr>
                    </a:p>
                  </a:txBody>
                  <a:tcPr marL="0" marR="0"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accent3"/>
                        </a:solidFill>
                        <a:latin typeface="+mn-lt"/>
                      </a:endParaRPr>
                    </a:p>
                  </a:txBody>
                  <a:tcPr marL="0" marR="0"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01281003"/>
                  </a:ext>
                </a:extLst>
              </a:tr>
              <a:tr h="456951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tx2"/>
                          </a:solidFill>
                        </a:rPr>
                        <a:t>List competency 4</a:t>
                      </a:r>
                    </a:p>
                  </a:txBody>
                  <a:tcPr marL="0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•</a:t>
                      </a:r>
                      <a:endParaRPr lang="en-US" sz="2400" dirty="0">
                        <a:solidFill>
                          <a:schemeClr val="accent3"/>
                        </a:solidFill>
                        <a:latin typeface="+mn-lt"/>
                      </a:endParaRPr>
                    </a:p>
                  </a:txBody>
                  <a:tcPr marL="0" marR="0"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•</a:t>
                      </a:r>
                      <a:endParaRPr lang="en-US" sz="2400" dirty="0">
                        <a:solidFill>
                          <a:schemeClr val="accent3"/>
                        </a:solidFill>
                        <a:latin typeface="+mn-lt"/>
                      </a:endParaRPr>
                    </a:p>
                  </a:txBody>
                  <a:tcPr marL="0" marR="0"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•</a:t>
                      </a:r>
                      <a:endParaRPr lang="en-US" sz="2400" dirty="0">
                        <a:solidFill>
                          <a:schemeClr val="accent3"/>
                        </a:solidFill>
                        <a:latin typeface="+mn-lt"/>
                      </a:endParaRPr>
                    </a:p>
                  </a:txBody>
                  <a:tcPr marL="0" marR="0"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3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•</a:t>
                      </a:r>
                      <a:endParaRPr lang="en-US" sz="2400" dirty="0">
                        <a:solidFill>
                          <a:schemeClr val="accent3"/>
                        </a:solidFill>
                        <a:latin typeface="+mn-lt"/>
                      </a:endParaRPr>
                    </a:p>
                  </a:txBody>
                  <a:tcPr marL="0" marR="0"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68508299"/>
                  </a:ext>
                </a:extLst>
              </a:tr>
              <a:tr h="456951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tx2"/>
                          </a:solidFill>
                        </a:rPr>
                        <a:t>List competency 5</a:t>
                      </a:r>
                    </a:p>
                  </a:txBody>
                  <a:tcPr marL="0" marR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accent3"/>
                        </a:solidFill>
                        <a:latin typeface="+mn-lt"/>
                      </a:endParaRPr>
                    </a:p>
                  </a:txBody>
                  <a:tcPr marL="0" marR="0"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accent3"/>
                        </a:solidFill>
                        <a:latin typeface="+mn-lt"/>
                      </a:endParaRPr>
                    </a:p>
                  </a:txBody>
                  <a:tcPr marL="0" marR="0"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accent3"/>
                        </a:solidFill>
                        <a:latin typeface="+mn-lt"/>
                      </a:endParaRPr>
                    </a:p>
                  </a:txBody>
                  <a:tcPr marL="0" marR="0"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solidFill>
                          <a:schemeClr val="accent3"/>
                        </a:solidFill>
                        <a:latin typeface="+mn-lt"/>
                      </a:endParaRPr>
                    </a:p>
                  </a:txBody>
                  <a:tcPr marL="0" marR="0" anchor="ctr" anchorCtr="1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34811083"/>
                  </a:ext>
                </a:extLst>
              </a:tr>
            </a:tbl>
          </a:graphicData>
        </a:graphic>
      </p:graphicFrame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6B502C96-D104-5942-8F24-66A10CDF8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D03CC-13B7-4D1C-BA10-5EA08EDEAAC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487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E8B79-40DE-5B48-94ED-438B83925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Optional slide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E478F3-F352-514F-9991-68E51FC327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Summary of deliverables, photos, dissemination of products, 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DBA7E4-B173-3042-9A2A-43847B6A6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D03CC-13B7-4D1C-BA10-5EA08EDEAAC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FC9524-8E14-3A4C-8DD4-7149457A88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© SUNY Downstate Health Sciences University 2021 – Privileged &amp; Confidential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7260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FBD06-0C09-034D-A9E3-05F5CE993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Reflections on leadership development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02AE68-A455-9548-BF52-94859EE548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600" dirty="0"/>
              <a:t>Restate your leadership competency/</a:t>
            </a:r>
            <a:r>
              <a:rPr lang="en-US" sz="1600" dirty="0" err="1"/>
              <a:t>ies</a:t>
            </a:r>
            <a:r>
              <a:rPr lang="en-US" sz="1600" dirty="0"/>
              <a:t> here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1600" dirty="0"/>
              <a:t>Summarize here 3-5 lessons learned from your </a:t>
            </a:r>
            <a:r>
              <a:rPr lang="en-US" sz="1600" dirty="0" err="1"/>
              <a:t>APEx</a:t>
            </a:r>
            <a:r>
              <a:rPr lang="en-US" sz="1600"/>
              <a:t> and </a:t>
            </a:r>
            <a:r>
              <a:rPr lang="en-US" sz="1600" dirty="0"/>
              <a:t>r</a:t>
            </a:r>
            <a:r>
              <a:rPr lang="en-US" sz="1600"/>
              <a:t>eflect </a:t>
            </a:r>
            <a:r>
              <a:rPr lang="en-US" sz="1600" dirty="0"/>
              <a:t>on how you have grown as a leader through completion of the project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4B28BB8-4277-A04A-8651-0F49BC94C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D03CC-13B7-4D1C-BA10-5EA08EDEAAC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F94915-34EE-4240-9449-27FBB71418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© SUNY Downstate Health Sciences University 2021 – Privileged &amp; Confidential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2947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UNY">
      <a:dk1>
        <a:srgbClr val="000000"/>
      </a:dk1>
      <a:lt1>
        <a:srgbClr val="FFFFFF"/>
      </a:lt1>
      <a:dk2>
        <a:srgbClr val="343B40"/>
      </a:dk2>
      <a:lt2>
        <a:srgbClr val="E7E6E6"/>
      </a:lt2>
      <a:accent1>
        <a:srgbClr val="05113D"/>
      </a:accent1>
      <a:accent2>
        <a:srgbClr val="002773"/>
      </a:accent2>
      <a:accent3>
        <a:srgbClr val="D1DEE6"/>
      </a:accent3>
      <a:accent4>
        <a:srgbClr val="7D8D99"/>
      </a:accent4>
      <a:accent5>
        <a:srgbClr val="199E92"/>
      </a:accent5>
      <a:accent6>
        <a:srgbClr val="6C2E99"/>
      </a:accent6>
      <a:hlink>
        <a:srgbClr val="DE531F"/>
      </a:hlink>
      <a:folHlink>
        <a:srgbClr val="E32E54"/>
      </a:folHlink>
    </a:clrScheme>
    <a:fontScheme name="Lora_Montserrat">
      <a:majorFont>
        <a:latin typeface="Lora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SUNY PPT_Template 101221" id="{613A51B3-550A-4B52-B153-332CAA85162E}" vid="{7D940DD4-A958-49AB-A56E-A533D11752B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5969</TotalTime>
  <Words>920</Words>
  <Application>Microsoft Office PowerPoint</Application>
  <PresentationFormat>Widescreen</PresentationFormat>
  <Paragraphs>135</Paragraphs>
  <Slides>15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Lora</vt:lpstr>
      <vt:lpstr>Montserrat</vt:lpstr>
      <vt:lpstr>Office Theme</vt:lpstr>
      <vt:lpstr>Instructions</vt:lpstr>
      <vt:lpstr>APEx project title</vt:lpstr>
      <vt:lpstr>Introduction</vt:lpstr>
      <vt:lpstr>Name of APEx Project Site</vt:lpstr>
      <vt:lpstr>Project significance</vt:lpstr>
      <vt:lpstr>Project description and deliverables</vt:lpstr>
      <vt:lpstr>Competencies addressed</vt:lpstr>
      <vt:lpstr>Optional slide</vt:lpstr>
      <vt:lpstr>Reflections on leadership development</vt:lpstr>
      <vt:lpstr>Lessons learned</vt:lpstr>
      <vt:lpstr>References</vt:lpstr>
      <vt:lpstr>Additional options for slide </vt:lpstr>
      <vt:lpstr>Project significance</vt:lpstr>
      <vt:lpstr>Project significance</vt:lpstr>
      <vt:lpstr>Project significance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Titles goes here  up to three lines maximum</dc:title>
  <dc:creator>Sean Thill</dc:creator>
  <cp:lastModifiedBy>Jenny Crouch</cp:lastModifiedBy>
  <cp:revision>11</cp:revision>
  <dcterms:created xsi:type="dcterms:W3CDTF">2021-12-08T18:49:22Z</dcterms:created>
  <dcterms:modified xsi:type="dcterms:W3CDTF">2023-03-27T15:18:30Z</dcterms:modified>
</cp:coreProperties>
</file>