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Lst>
  <p:sldSz cx="10058400" cy="7315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7" autoAdjust="0"/>
    <p:restoredTop sz="94660"/>
  </p:normalViewPr>
  <p:slideViewPr>
    <p:cSldViewPr snapToGrid="0">
      <p:cViewPr varScale="1">
        <p:scale>
          <a:sx n="81" d="100"/>
          <a:sy n="81" d="100"/>
        </p:scale>
        <p:origin x="9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197187"/>
            <a:ext cx="8549640" cy="2546773"/>
          </a:xfrm>
        </p:spPr>
        <p:txBody>
          <a:bodyPr anchor="b"/>
          <a:lstStyle>
            <a:lvl1pPr algn="ctr">
              <a:defRPr sz="6400"/>
            </a:lvl1pPr>
          </a:lstStyle>
          <a:p>
            <a:r>
              <a:rPr lang="en-US"/>
              <a:t>Click to edit Master title style</a:t>
            </a:r>
            <a:endParaRPr lang="en-US" dirty="0"/>
          </a:p>
        </p:txBody>
      </p:sp>
      <p:sp>
        <p:nvSpPr>
          <p:cNvPr id="3" name="Subtitle 2"/>
          <p:cNvSpPr>
            <a:spLocks noGrp="1"/>
          </p:cNvSpPr>
          <p:nvPr>
            <p:ph type="subTitle" idx="1"/>
          </p:nvPr>
        </p:nvSpPr>
        <p:spPr>
          <a:xfrm>
            <a:off x="1257300" y="3842174"/>
            <a:ext cx="7543800" cy="1766146"/>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39E626-529B-4DFD-98C0-449CA9359AA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416159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39E626-529B-4DFD-98C0-449CA9359AA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2698247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389467"/>
            <a:ext cx="2168843" cy="619929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389467"/>
            <a:ext cx="6380798" cy="619929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39E626-529B-4DFD-98C0-449CA9359AA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1574721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39E626-529B-4DFD-98C0-449CA9359AA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2105015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823722"/>
            <a:ext cx="8675370" cy="3042919"/>
          </a:xfrm>
        </p:spPr>
        <p:txBody>
          <a:bodyPr anchor="b"/>
          <a:lstStyle>
            <a:lvl1pPr>
              <a:defRPr sz="6400"/>
            </a:lvl1pPr>
          </a:lstStyle>
          <a:p>
            <a:r>
              <a:rPr lang="en-US"/>
              <a:t>Click to edit Master title style</a:t>
            </a:r>
            <a:endParaRPr lang="en-US" dirty="0"/>
          </a:p>
        </p:txBody>
      </p:sp>
      <p:sp>
        <p:nvSpPr>
          <p:cNvPr id="3" name="Text Placeholder 2"/>
          <p:cNvSpPr>
            <a:spLocks noGrp="1"/>
          </p:cNvSpPr>
          <p:nvPr>
            <p:ph type="body" idx="1"/>
          </p:nvPr>
        </p:nvSpPr>
        <p:spPr>
          <a:xfrm>
            <a:off x="686277" y="4895429"/>
            <a:ext cx="8675370" cy="1600199"/>
          </a:xfrm>
        </p:spPr>
        <p:txBody>
          <a:bodyPr/>
          <a:lstStyle>
            <a:lvl1pPr marL="0" indent="0">
              <a:buNone/>
              <a:defRPr sz="2560">
                <a:solidFill>
                  <a:schemeClr val="tx1"/>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39E626-529B-4DFD-98C0-449CA9359AA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3954244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1947333"/>
            <a:ext cx="4274820" cy="46414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1947333"/>
            <a:ext cx="4274820" cy="46414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39E626-529B-4DFD-98C0-449CA9359AA3}"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331425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389468"/>
            <a:ext cx="8675370" cy="14139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793241"/>
            <a:ext cx="4255174"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Edit Master text styles</a:t>
            </a:r>
          </a:p>
        </p:txBody>
      </p:sp>
      <p:sp>
        <p:nvSpPr>
          <p:cNvPr id="4" name="Content Placeholder 3"/>
          <p:cNvSpPr>
            <a:spLocks noGrp="1"/>
          </p:cNvSpPr>
          <p:nvPr>
            <p:ph sz="half" idx="2"/>
          </p:nvPr>
        </p:nvSpPr>
        <p:spPr>
          <a:xfrm>
            <a:off x="692826" y="2672080"/>
            <a:ext cx="4255174" cy="39302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793241"/>
            <a:ext cx="4276130"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Edit Master text styles</a:t>
            </a:r>
          </a:p>
        </p:txBody>
      </p:sp>
      <p:sp>
        <p:nvSpPr>
          <p:cNvPr id="6" name="Content Placeholder 5"/>
          <p:cNvSpPr>
            <a:spLocks noGrp="1"/>
          </p:cNvSpPr>
          <p:nvPr>
            <p:ph sz="quarter" idx="4"/>
          </p:nvPr>
        </p:nvSpPr>
        <p:spPr>
          <a:xfrm>
            <a:off x="5092066" y="2672080"/>
            <a:ext cx="4276130" cy="39302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39E626-529B-4DFD-98C0-449CA9359AA3}" type="datetimeFigureOut">
              <a:rPr lang="en-US" smtClean="0"/>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3557150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39E626-529B-4DFD-98C0-449CA9359AA3}" type="datetimeFigureOut">
              <a:rPr lang="en-US" smtClean="0"/>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4006182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39E626-529B-4DFD-98C0-449CA9359AA3}" type="datetimeFigureOut">
              <a:rPr lang="en-US" smtClean="0"/>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531204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487680"/>
            <a:ext cx="3244096" cy="1706880"/>
          </a:xfrm>
        </p:spPr>
        <p:txBody>
          <a:bodyPr anchor="b"/>
          <a:lstStyle>
            <a:lvl1pPr>
              <a:defRPr sz="3413"/>
            </a:lvl1pPr>
          </a:lstStyle>
          <a:p>
            <a:r>
              <a:rPr lang="en-US"/>
              <a:t>Click to edit Master title style</a:t>
            </a:r>
            <a:endParaRPr lang="en-US" dirty="0"/>
          </a:p>
        </p:txBody>
      </p:sp>
      <p:sp>
        <p:nvSpPr>
          <p:cNvPr id="3" name="Content Placeholder 2"/>
          <p:cNvSpPr>
            <a:spLocks noGrp="1"/>
          </p:cNvSpPr>
          <p:nvPr>
            <p:ph idx="1"/>
          </p:nvPr>
        </p:nvSpPr>
        <p:spPr>
          <a:xfrm>
            <a:off x="4276130" y="1053255"/>
            <a:ext cx="5092065" cy="5198533"/>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194560"/>
            <a:ext cx="324409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Edit Master text styles</a:t>
            </a:r>
          </a:p>
        </p:txBody>
      </p:sp>
      <p:sp>
        <p:nvSpPr>
          <p:cNvPr id="5" name="Date Placeholder 4"/>
          <p:cNvSpPr>
            <a:spLocks noGrp="1"/>
          </p:cNvSpPr>
          <p:nvPr>
            <p:ph type="dt" sz="half" idx="10"/>
          </p:nvPr>
        </p:nvSpPr>
        <p:spPr/>
        <p:txBody>
          <a:bodyPr/>
          <a:lstStyle/>
          <a:p>
            <a:fld id="{5A39E626-529B-4DFD-98C0-449CA9359AA3}"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3759155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487680"/>
            <a:ext cx="3244096" cy="1706880"/>
          </a:xfrm>
        </p:spPr>
        <p:txBody>
          <a:bodyPr anchor="b"/>
          <a:lstStyle>
            <a:lvl1pPr>
              <a:defRPr sz="3413"/>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053255"/>
            <a:ext cx="5092065" cy="5198533"/>
          </a:xfrm>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a:t>Click icon to add picture</a:t>
            </a:r>
            <a:endParaRPr lang="en-US" dirty="0"/>
          </a:p>
        </p:txBody>
      </p:sp>
      <p:sp>
        <p:nvSpPr>
          <p:cNvPr id="4" name="Text Placeholder 3"/>
          <p:cNvSpPr>
            <a:spLocks noGrp="1"/>
          </p:cNvSpPr>
          <p:nvPr>
            <p:ph type="body" sz="half" idx="2"/>
          </p:nvPr>
        </p:nvSpPr>
        <p:spPr>
          <a:xfrm>
            <a:off x="692825" y="2194560"/>
            <a:ext cx="324409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Edit Master text styles</a:t>
            </a:r>
          </a:p>
        </p:txBody>
      </p:sp>
      <p:sp>
        <p:nvSpPr>
          <p:cNvPr id="5" name="Date Placeholder 4"/>
          <p:cNvSpPr>
            <a:spLocks noGrp="1"/>
          </p:cNvSpPr>
          <p:nvPr>
            <p:ph type="dt" sz="half" idx="10"/>
          </p:nvPr>
        </p:nvSpPr>
        <p:spPr/>
        <p:txBody>
          <a:bodyPr/>
          <a:lstStyle/>
          <a:p>
            <a:fld id="{5A39E626-529B-4DFD-98C0-449CA9359AA3}"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154A4B-42CB-4364-A36C-D10402E19A04}" type="slidenum">
              <a:rPr lang="en-US" smtClean="0"/>
              <a:t>‹#›</a:t>
            </a:fld>
            <a:endParaRPr lang="en-US"/>
          </a:p>
        </p:txBody>
      </p:sp>
    </p:spTree>
    <p:extLst>
      <p:ext uri="{BB962C8B-B14F-4D97-AF65-F5344CB8AC3E}">
        <p14:creationId xmlns:p14="http://schemas.microsoft.com/office/powerpoint/2010/main" val="4261963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389468"/>
            <a:ext cx="8675370" cy="14139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1947333"/>
            <a:ext cx="8675370" cy="46414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6780108"/>
            <a:ext cx="2263140" cy="389467"/>
          </a:xfrm>
          <a:prstGeom prst="rect">
            <a:avLst/>
          </a:prstGeom>
        </p:spPr>
        <p:txBody>
          <a:bodyPr vert="horz" lIns="91440" tIns="45720" rIns="91440" bIns="45720" rtlCol="0" anchor="ctr"/>
          <a:lstStyle>
            <a:lvl1pPr algn="l">
              <a:defRPr sz="1280">
                <a:solidFill>
                  <a:schemeClr val="tx1">
                    <a:tint val="75000"/>
                  </a:schemeClr>
                </a:solidFill>
              </a:defRPr>
            </a:lvl1pPr>
          </a:lstStyle>
          <a:p>
            <a:fld id="{5A39E626-529B-4DFD-98C0-449CA9359AA3}" type="datetimeFigureOut">
              <a:rPr lang="en-US" smtClean="0"/>
              <a:t>3/5/2025</a:t>
            </a:fld>
            <a:endParaRPr lang="en-US"/>
          </a:p>
        </p:txBody>
      </p:sp>
      <p:sp>
        <p:nvSpPr>
          <p:cNvPr id="5" name="Footer Placeholder 4"/>
          <p:cNvSpPr>
            <a:spLocks noGrp="1"/>
          </p:cNvSpPr>
          <p:nvPr>
            <p:ph type="ftr" sz="quarter" idx="3"/>
          </p:nvPr>
        </p:nvSpPr>
        <p:spPr>
          <a:xfrm>
            <a:off x="3331845" y="6780108"/>
            <a:ext cx="3394710" cy="389467"/>
          </a:xfrm>
          <a:prstGeom prst="rect">
            <a:avLst/>
          </a:prstGeom>
        </p:spPr>
        <p:txBody>
          <a:bodyPr vert="horz" lIns="91440" tIns="45720" rIns="91440" bIns="45720" rtlCol="0" anchor="ctr"/>
          <a:lstStyle>
            <a:lvl1pPr algn="ctr">
              <a:defRPr sz="1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6780108"/>
            <a:ext cx="2263140" cy="389467"/>
          </a:xfrm>
          <a:prstGeom prst="rect">
            <a:avLst/>
          </a:prstGeom>
        </p:spPr>
        <p:txBody>
          <a:bodyPr vert="horz" lIns="91440" tIns="45720" rIns="91440" bIns="45720" rtlCol="0" anchor="ctr"/>
          <a:lstStyle>
            <a:lvl1pPr algn="r">
              <a:defRPr sz="1280">
                <a:solidFill>
                  <a:schemeClr val="tx1">
                    <a:tint val="75000"/>
                  </a:schemeClr>
                </a:solidFill>
              </a:defRPr>
            </a:lvl1pPr>
          </a:lstStyle>
          <a:p>
            <a:fld id="{8C154A4B-42CB-4364-A36C-D10402E19A04}" type="slidenum">
              <a:rPr lang="en-US" smtClean="0"/>
              <a:t>‹#›</a:t>
            </a:fld>
            <a:endParaRPr lang="en-US"/>
          </a:p>
        </p:txBody>
      </p:sp>
    </p:spTree>
    <p:extLst>
      <p:ext uri="{BB962C8B-B14F-4D97-AF65-F5344CB8AC3E}">
        <p14:creationId xmlns:p14="http://schemas.microsoft.com/office/powerpoint/2010/main" val="32245707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downstate.edu/news-events/communications-marketing/new-media-services/design-resources/research-poster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9831CD-6B2A-4C84-8194-800E7E5282EC}"/>
              </a:ext>
            </a:extLst>
          </p:cNvPr>
          <p:cNvPicPr>
            <a:picLocks noChangeAspect="1"/>
          </p:cNvPicPr>
          <p:nvPr/>
        </p:nvPicPr>
        <p:blipFill rotWithShape="1">
          <a:blip r:embed="rId2"/>
          <a:srcRect l="10628" t="6309" r="16800" b="16456"/>
          <a:stretch/>
        </p:blipFill>
        <p:spPr>
          <a:xfrm>
            <a:off x="0" y="414506"/>
            <a:ext cx="10118854" cy="6057546"/>
          </a:xfrm>
          <a:prstGeom prst="rect">
            <a:avLst/>
          </a:prstGeom>
        </p:spPr>
      </p:pic>
      <p:sp>
        <p:nvSpPr>
          <p:cNvPr id="6" name="TextBox 5">
            <a:extLst>
              <a:ext uri="{FF2B5EF4-FFF2-40B4-BE49-F238E27FC236}">
                <a16:creationId xmlns:a16="http://schemas.microsoft.com/office/drawing/2014/main" id="{1271CC36-FAA2-4BD1-AE39-721E9F44991E}"/>
              </a:ext>
            </a:extLst>
          </p:cNvPr>
          <p:cNvSpPr txBox="1"/>
          <p:nvPr/>
        </p:nvSpPr>
        <p:spPr>
          <a:xfrm>
            <a:off x="1009403" y="3075709"/>
            <a:ext cx="2470067"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Adjust your slide dimensions to your desired size. Make note of the maximum poster size that fit on the </a:t>
            </a:r>
            <a:r>
              <a:rPr lang="en-US"/>
              <a:t>poster boards (no larger than 60" wide by 40" tall)</a:t>
            </a:r>
            <a:endParaRPr lang="en-US" dirty="0"/>
          </a:p>
        </p:txBody>
      </p:sp>
    </p:spTree>
    <p:extLst>
      <p:ext uri="{BB962C8B-B14F-4D97-AF65-F5344CB8AC3E}">
        <p14:creationId xmlns:p14="http://schemas.microsoft.com/office/powerpoint/2010/main" val="3854544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7EB3280-E5C6-4EEE-918D-0F6210473940}"/>
              </a:ext>
            </a:extLst>
          </p:cNvPr>
          <p:cNvPicPr>
            <a:picLocks noChangeAspect="1"/>
          </p:cNvPicPr>
          <p:nvPr/>
        </p:nvPicPr>
        <p:blipFill rotWithShape="1">
          <a:blip r:embed="rId2"/>
          <a:srcRect l="10370" t="6072" r="17045" b="17265"/>
          <a:stretch/>
        </p:blipFill>
        <p:spPr>
          <a:xfrm>
            <a:off x="0" y="637450"/>
            <a:ext cx="10040713" cy="5965231"/>
          </a:xfrm>
          <a:prstGeom prst="rect">
            <a:avLst/>
          </a:prstGeom>
        </p:spPr>
      </p:pic>
      <p:pic>
        <p:nvPicPr>
          <p:cNvPr id="6" name="Graphic 5" descr="Cursor">
            <a:extLst>
              <a:ext uri="{FF2B5EF4-FFF2-40B4-BE49-F238E27FC236}">
                <a16:creationId xmlns:a16="http://schemas.microsoft.com/office/drawing/2014/main" id="{DDE83A4A-C9B0-466E-9DA4-548B0015259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36" y="2632927"/>
            <a:ext cx="1250303" cy="1250303"/>
          </a:xfrm>
          <a:prstGeom prst="rect">
            <a:avLst/>
          </a:prstGeom>
        </p:spPr>
      </p:pic>
      <p:sp>
        <p:nvSpPr>
          <p:cNvPr id="7" name="TextBox 6">
            <a:extLst>
              <a:ext uri="{FF2B5EF4-FFF2-40B4-BE49-F238E27FC236}">
                <a16:creationId xmlns:a16="http://schemas.microsoft.com/office/drawing/2014/main" id="{A9483039-838F-4E8F-9606-CC0FD28B13D2}"/>
              </a:ext>
            </a:extLst>
          </p:cNvPr>
          <p:cNvSpPr txBox="1"/>
          <p:nvPr/>
        </p:nvSpPr>
        <p:spPr>
          <a:xfrm>
            <a:off x="2778826" y="1418178"/>
            <a:ext cx="2493818"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File&gt;Save as Adobe PDF</a:t>
            </a:r>
          </a:p>
        </p:txBody>
      </p:sp>
    </p:spTree>
    <p:extLst>
      <p:ext uri="{BB962C8B-B14F-4D97-AF65-F5344CB8AC3E}">
        <p14:creationId xmlns:p14="http://schemas.microsoft.com/office/powerpoint/2010/main" val="2435964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AA56EE4-0CC9-41F9-8B74-A08AA9331EA3}"/>
              </a:ext>
            </a:extLst>
          </p:cNvPr>
          <p:cNvPicPr>
            <a:picLocks noChangeAspect="1"/>
          </p:cNvPicPr>
          <p:nvPr/>
        </p:nvPicPr>
        <p:blipFill rotWithShape="1">
          <a:blip r:embed="rId2"/>
          <a:srcRect l="12396" r="6848" b="9491"/>
          <a:stretch/>
        </p:blipFill>
        <p:spPr>
          <a:xfrm>
            <a:off x="0" y="365538"/>
            <a:ext cx="10058400" cy="6341185"/>
          </a:xfrm>
          <a:prstGeom prst="rect">
            <a:avLst/>
          </a:prstGeom>
        </p:spPr>
      </p:pic>
      <p:sp>
        <p:nvSpPr>
          <p:cNvPr id="5" name="TextBox 4">
            <a:extLst>
              <a:ext uri="{FF2B5EF4-FFF2-40B4-BE49-F238E27FC236}">
                <a16:creationId xmlns:a16="http://schemas.microsoft.com/office/drawing/2014/main" id="{CE7EFC6E-EB9A-4A6C-98EB-33D19DA7250E}"/>
              </a:ext>
            </a:extLst>
          </p:cNvPr>
          <p:cNvSpPr txBox="1"/>
          <p:nvPr/>
        </p:nvSpPr>
        <p:spPr>
          <a:xfrm>
            <a:off x="4132613" y="3657600"/>
            <a:ext cx="33132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Open your poster.pdf file to print</a:t>
            </a:r>
          </a:p>
        </p:txBody>
      </p:sp>
      <p:pic>
        <p:nvPicPr>
          <p:cNvPr id="7" name="Graphic 6" descr="Cursor">
            <a:extLst>
              <a:ext uri="{FF2B5EF4-FFF2-40B4-BE49-F238E27FC236}">
                <a16:creationId xmlns:a16="http://schemas.microsoft.com/office/drawing/2014/main" id="{414B9C60-2258-4B4F-A4F0-96478C296B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39827" y="2776629"/>
            <a:ext cx="1250303" cy="1250303"/>
          </a:xfrm>
          <a:prstGeom prst="rect">
            <a:avLst/>
          </a:prstGeom>
        </p:spPr>
      </p:pic>
    </p:spTree>
    <p:extLst>
      <p:ext uri="{BB962C8B-B14F-4D97-AF65-F5344CB8AC3E}">
        <p14:creationId xmlns:p14="http://schemas.microsoft.com/office/powerpoint/2010/main" val="291418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EF14312-CE73-4E0B-9417-D6A2D96F76EF}"/>
              </a:ext>
            </a:extLst>
          </p:cNvPr>
          <p:cNvPicPr>
            <a:picLocks noChangeAspect="1"/>
          </p:cNvPicPr>
          <p:nvPr/>
        </p:nvPicPr>
        <p:blipFill rotWithShape="1">
          <a:blip r:embed="rId2"/>
          <a:srcRect l="12278" r="6376" b="9491"/>
          <a:stretch/>
        </p:blipFill>
        <p:spPr>
          <a:xfrm>
            <a:off x="0" y="333982"/>
            <a:ext cx="10167209" cy="6363268"/>
          </a:xfrm>
          <a:prstGeom prst="rect">
            <a:avLst/>
          </a:prstGeom>
        </p:spPr>
      </p:pic>
      <p:sp>
        <p:nvSpPr>
          <p:cNvPr id="5" name="TextBox 4">
            <a:extLst>
              <a:ext uri="{FF2B5EF4-FFF2-40B4-BE49-F238E27FC236}">
                <a16:creationId xmlns:a16="http://schemas.microsoft.com/office/drawing/2014/main" id="{6CA087F4-CA03-41E2-80E9-E14215E0B5F4}"/>
              </a:ext>
            </a:extLst>
          </p:cNvPr>
          <p:cNvSpPr txBox="1"/>
          <p:nvPr/>
        </p:nvSpPr>
        <p:spPr>
          <a:xfrm>
            <a:off x="237506" y="6235585"/>
            <a:ext cx="9301229"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If you are printing a large banner or poster that is made up of many horizontal or vertical pages, you can increase or decrease the margin between the pages so that you can tape the pages together without covering some of the printed area.</a:t>
            </a:r>
          </a:p>
        </p:txBody>
      </p:sp>
    </p:spTree>
    <p:extLst>
      <p:ext uri="{BB962C8B-B14F-4D97-AF65-F5344CB8AC3E}">
        <p14:creationId xmlns:p14="http://schemas.microsoft.com/office/powerpoint/2010/main" val="3957345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00B3F6-DD80-4E9B-B1B1-3824AB211C48}"/>
              </a:ext>
            </a:extLst>
          </p:cNvPr>
          <p:cNvSpPr>
            <a:spLocks noGrp="1"/>
          </p:cNvSpPr>
          <p:nvPr>
            <p:ph idx="1"/>
          </p:nvPr>
        </p:nvSpPr>
        <p:spPr>
          <a:xfrm>
            <a:off x="345757" y="1046051"/>
            <a:ext cx="9366885" cy="5223098"/>
          </a:xfrm>
        </p:spPr>
        <p:txBody>
          <a:bodyPr>
            <a:normAutofit fontScale="62500" lnSpcReduction="20000"/>
          </a:bodyPr>
          <a:lstStyle/>
          <a:p>
            <a:pPr marL="0" indent="0">
              <a:buNone/>
            </a:pPr>
            <a:r>
              <a:rPr lang="en-US" dirty="0"/>
              <a:t>Annual Research Day's only restriction for posters is that it be no larger than 60" wide by 40" tall. We will have pins and </a:t>
            </a:r>
            <a:r>
              <a:rPr lang="en-US" dirty="0" err="1"/>
              <a:t>velcro</a:t>
            </a:r>
            <a:r>
              <a:rPr lang="en-US" dirty="0"/>
              <a:t> on the day to attach your posters to our boards.</a:t>
            </a:r>
          </a:p>
          <a:p>
            <a:pPr marL="0" indent="0" fontAlgn="base">
              <a:buNone/>
            </a:pPr>
            <a:r>
              <a:rPr lang="en-US" dirty="0"/>
              <a:t> </a:t>
            </a:r>
          </a:p>
          <a:p>
            <a:pPr marL="0" indent="0" fontAlgn="base">
              <a:buNone/>
            </a:pPr>
            <a:r>
              <a:rPr lang="en-US" dirty="0"/>
              <a:t>You can print it in-house and get some advice from them based on the large amount of Downstate posters they print: Communications and marketing on the 3rd floor of the EB (https://www.downstate.edu/news-events/communications-marketing/, elevators next to the library). They're good, but not the cheapest. Alternately, you can use any other local printer, or web printers like </a:t>
            </a:r>
            <a:r>
              <a:rPr lang="en-US" dirty="0" err="1"/>
              <a:t>PhDposters</a:t>
            </a:r>
            <a:r>
              <a:rPr lang="en-US" dirty="0"/>
              <a:t>, or </a:t>
            </a:r>
            <a:r>
              <a:rPr lang="en-US" dirty="0" err="1"/>
              <a:t>posternerd</a:t>
            </a:r>
            <a:r>
              <a:rPr lang="en-US" dirty="0"/>
              <a:t> or </a:t>
            </a:r>
            <a:r>
              <a:rPr lang="en-US" dirty="0" err="1"/>
              <a:t>megaprint</a:t>
            </a:r>
            <a:r>
              <a:rPr lang="en-US" dirty="0"/>
              <a:t>. Be careful what you send to outside printers. The in-house people will proofread (a little), but any outside printer will just print what you give them.</a:t>
            </a:r>
          </a:p>
          <a:p>
            <a:pPr marL="0" indent="0" fontAlgn="base">
              <a:buNone/>
            </a:pPr>
            <a:r>
              <a:rPr lang="en-US" dirty="0"/>
              <a:t> </a:t>
            </a:r>
          </a:p>
          <a:p>
            <a:pPr marL="0" indent="0" fontAlgn="base">
              <a:buNone/>
            </a:pPr>
            <a:r>
              <a:rPr lang="en-US" dirty="0"/>
              <a:t>An alternative is to do it yourself. You can print your data and attach them to a few large or small cardboard panels that will fit in the space allows.</a:t>
            </a:r>
          </a:p>
          <a:p>
            <a:pPr marL="0" indent="0" fontAlgn="base">
              <a:buNone/>
            </a:pPr>
            <a:r>
              <a:rPr lang="en-US" dirty="0"/>
              <a:t> </a:t>
            </a:r>
          </a:p>
          <a:p>
            <a:pPr marL="0" indent="0" fontAlgn="base">
              <a:buNone/>
            </a:pPr>
            <a:r>
              <a:rPr lang="en-US" dirty="0"/>
              <a:t>The </a:t>
            </a:r>
            <a:r>
              <a:rPr lang="en-US" dirty="0" err="1"/>
              <a:t>Downstate´s</a:t>
            </a:r>
            <a:r>
              <a:rPr lang="en-US" dirty="0"/>
              <a:t> general templates are here, although you don't have to use them:</a:t>
            </a:r>
          </a:p>
          <a:p>
            <a:pPr marL="0" indent="0" fontAlgn="base">
              <a:buNone/>
            </a:pPr>
            <a:r>
              <a:rPr lang="en-US" dirty="0"/>
              <a:t> </a:t>
            </a:r>
          </a:p>
          <a:p>
            <a:pPr marL="0" indent="0" fontAlgn="base">
              <a:buNone/>
            </a:pPr>
            <a:r>
              <a:rPr lang="en-US" u="sng" dirty="0">
                <a:hlinkClick r:id="rId2" tooltip="https://www.downstate.edu/news-events/communications-marketing/new-media-services/design-resources/research-posters.html"/>
              </a:rPr>
              <a:t>https://www.downstate.edu/news-events/communications-marketing/new-media-services/design-resources/research-posters.html</a:t>
            </a:r>
            <a:endParaRPr lang="en-US" dirty="0"/>
          </a:p>
          <a:p>
            <a:pPr marL="0" indent="0" fontAlgn="base">
              <a:buNone/>
            </a:pPr>
            <a:r>
              <a:rPr lang="en-US" dirty="0"/>
              <a:t> </a:t>
            </a:r>
          </a:p>
          <a:p>
            <a:pPr marL="0" indent="0">
              <a:buNone/>
            </a:pPr>
            <a:endParaRPr lang="en-US" dirty="0"/>
          </a:p>
        </p:txBody>
      </p:sp>
    </p:spTree>
    <p:extLst>
      <p:ext uri="{BB962C8B-B14F-4D97-AF65-F5344CB8AC3E}">
        <p14:creationId xmlns:p14="http://schemas.microsoft.com/office/powerpoint/2010/main" val="29010032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TotalTime>
  <Words>316</Words>
  <Application>Microsoft Office PowerPoint</Application>
  <PresentationFormat>Custom</PresentationFormat>
  <Paragraphs>14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Justine Lottermoser</dc:creator>
  <cp:lastModifiedBy>Justine Lottermoser</cp:lastModifiedBy>
  <cp:revision>5</cp:revision>
  <dcterms:created xsi:type="dcterms:W3CDTF">2025-03-05T18:40:08Z</dcterms:created>
  <dcterms:modified xsi:type="dcterms:W3CDTF">2025-03-05T19:56:39Z</dcterms:modified>
</cp:coreProperties>
</file>