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256" r:id="rId3"/>
    <p:sldId id="257" r:id="rId4"/>
    <p:sldId id="260" r:id="rId5"/>
    <p:sldId id="261" r:id="rId6"/>
    <p:sldId id="264" r:id="rId7"/>
    <p:sldId id="262" r:id="rId8"/>
    <p:sldId id="265" r:id="rId9"/>
    <p:sldId id="269" r:id="rId10"/>
    <p:sldId id="270" r:id="rId11"/>
    <p:sldId id="266" r:id="rId12"/>
    <p:sldId id="267" r:id="rId13"/>
    <p:sldId id="268" r:id="rId14"/>
    <p:sldId id="276" r:id="rId15"/>
    <p:sldId id="272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9462BD-066B-8E53-A4FD-B1D2BA16C12A}" v="52" dt="2020-01-14T16:13:37.658"/>
    <p1510:client id="{4FD64385-2053-A6DC-F0F6-3521CC9777BD}" v="1065" dt="2020-01-10T19:53:36.397"/>
    <p1510:client id="{5AEED0E4-EFF7-FF69-3A23-CC905645EF94}" v="40" dt="2020-01-14T18:09:37.679"/>
    <p1510:client id="{5B05F094-4BB2-6461-E0EF-E48DB0110496}" v="1" dt="2020-01-10T20:01:58.143"/>
    <p1510:client id="{8AFECD07-A668-4EFF-97F1-2981BDC51D1C}" v="361" dt="2020-01-09T20:19:03.665"/>
    <p1510:client id="{997904D2-9C9E-BF5D-101B-E334F124D0CB}" v="260" dt="2020-01-10T23:36:59.309"/>
    <p1510:client id="{AC574015-60A9-497B-960E-50D4B9555CFC}" v="41" dt="2020-01-14T13:36:18.013"/>
    <p1510:client id="{B58A61CA-5640-82EC-59E3-3BCD7A0E8F36}" v="15" dt="2020-01-09T20:38:44.523"/>
    <p1510:client id="{BC9E774D-0D94-193A-A6C0-26F4EA13F5C2}" v="224" dt="2020-01-21T22:24:48.456"/>
    <p1510:client id="{D68A13F4-CA9C-2FFC-D7EF-F3F22757FEC3}" v="2" dt="2020-01-14T22:07:05.6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ida Llanes-Oberstein" userId="S::aleida.llanes-oberstein@downstate.edu::3d0cf030-3cc4-41ce-8d77-5da9e9bb3694" providerId="AD" clId="Web-{997904D2-9C9E-BF5D-101B-E334F124D0CB}"/>
    <pc:docChg chg="modSld">
      <pc:chgData name="Aleida Llanes-Oberstein" userId="S::aleida.llanes-oberstein@downstate.edu::3d0cf030-3cc4-41ce-8d77-5da9e9bb3694" providerId="AD" clId="Web-{997904D2-9C9E-BF5D-101B-E334F124D0CB}" dt="2020-01-10T23:36:57.059" v="244" actId="20577"/>
      <pc:docMkLst>
        <pc:docMk/>
      </pc:docMkLst>
      <pc:sldChg chg="modSp">
        <pc:chgData name="Aleida Llanes-Oberstein" userId="S::aleida.llanes-oberstein@downstate.edu::3d0cf030-3cc4-41ce-8d77-5da9e9bb3694" providerId="AD" clId="Web-{997904D2-9C9E-BF5D-101B-E334F124D0CB}" dt="2020-01-10T23:22:05.376" v="157" actId="1076"/>
        <pc:sldMkLst>
          <pc:docMk/>
          <pc:sldMk cId="109857222" sldId="256"/>
        </pc:sldMkLst>
        <pc:spChg chg="mod">
          <ac:chgData name="Aleida Llanes-Oberstein" userId="S::aleida.llanes-oberstein@downstate.edu::3d0cf030-3cc4-41ce-8d77-5da9e9bb3694" providerId="AD" clId="Web-{997904D2-9C9E-BF5D-101B-E334F124D0CB}" dt="2020-01-10T23:22:05.376" v="157" actId="1076"/>
          <ac:spMkLst>
            <pc:docMk/>
            <pc:sldMk cId="109857222" sldId="256"/>
            <ac:spMk id="2" creationId="{00000000-0000-0000-0000-000000000000}"/>
          </ac:spMkLst>
        </pc:spChg>
      </pc:sldChg>
      <pc:sldChg chg="modSp">
        <pc:chgData name="Aleida Llanes-Oberstein" userId="S::aleida.llanes-oberstein@downstate.edu::3d0cf030-3cc4-41ce-8d77-5da9e9bb3694" providerId="AD" clId="Web-{997904D2-9C9E-BF5D-101B-E334F124D0CB}" dt="2020-01-10T23:21:30.875" v="150" actId="1076"/>
        <pc:sldMkLst>
          <pc:docMk/>
          <pc:sldMk cId="3899650941" sldId="257"/>
        </pc:sldMkLst>
        <pc:spChg chg="mod">
          <ac:chgData name="Aleida Llanes-Oberstein" userId="S::aleida.llanes-oberstein@downstate.edu::3d0cf030-3cc4-41ce-8d77-5da9e9bb3694" providerId="AD" clId="Web-{997904D2-9C9E-BF5D-101B-E334F124D0CB}" dt="2020-01-10T23:21:30.875" v="150" actId="1076"/>
          <ac:spMkLst>
            <pc:docMk/>
            <pc:sldMk cId="3899650941" sldId="257"/>
            <ac:spMk id="6" creationId="{1D6E9A92-4F3A-451D-988A-C03028F35A7C}"/>
          </ac:spMkLst>
        </pc:spChg>
      </pc:sldChg>
      <pc:sldChg chg="modSp">
        <pc:chgData name="Aleida Llanes-Oberstein" userId="S::aleida.llanes-oberstein@downstate.edu::3d0cf030-3cc4-41ce-8d77-5da9e9bb3694" providerId="AD" clId="Web-{997904D2-9C9E-BF5D-101B-E334F124D0CB}" dt="2020-01-10T23:20:59.766" v="144" actId="1076"/>
        <pc:sldMkLst>
          <pc:docMk/>
          <pc:sldMk cId="3246296739" sldId="260"/>
        </pc:sldMkLst>
        <pc:spChg chg="mod">
          <ac:chgData name="Aleida Llanes-Oberstein" userId="S::aleida.llanes-oberstein@downstate.edu::3d0cf030-3cc4-41ce-8d77-5da9e9bb3694" providerId="AD" clId="Web-{997904D2-9C9E-BF5D-101B-E334F124D0CB}" dt="2020-01-10T23:20:59.766" v="144" actId="1076"/>
          <ac:spMkLst>
            <pc:docMk/>
            <pc:sldMk cId="3246296739" sldId="260"/>
            <ac:spMk id="6" creationId="{1D6E9A92-4F3A-451D-988A-C03028F35A7C}"/>
          </ac:spMkLst>
        </pc:spChg>
      </pc:sldChg>
      <pc:sldChg chg="modSp">
        <pc:chgData name="Aleida Llanes-Oberstein" userId="S::aleida.llanes-oberstein@downstate.edu::3d0cf030-3cc4-41ce-8d77-5da9e9bb3694" providerId="AD" clId="Web-{997904D2-9C9E-BF5D-101B-E334F124D0CB}" dt="2020-01-10T23:36:16.106" v="241" actId="1076"/>
        <pc:sldMkLst>
          <pc:docMk/>
          <pc:sldMk cId="2423535828" sldId="261"/>
        </pc:sldMkLst>
        <pc:picChg chg="mod">
          <ac:chgData name="Aleida Llanes-Oberstein" userId="S::aleida.llanes-oberstein@downstate.edu::3d0cf030-3cc4-41ce-8d77-5da9e9bb3694" providerId="AD" clId="Web-{997904D2-9C9E-BF5D-101B-E334F124D0CB}" dt="2020-01-10T23:36:16.106" v="241" actId="1076"/>
          <ac:picMkLst>
            <pc:docMk/>
            <pc:sldMk cId="2423535828" sldId="261"/>
            <ac:picMk id="2" creationId="{986FBF40-1A22-4B85-9EFD-DC75DCBAE91A}"/>
          </ac:picMkLst>
        </pc:picChg>
      </pc:sldChg>
      <pc:sldChg chg="modSp">
        <pc:chgData name="Aleida Llanes-Oberstein" userId="S::aleida.llanes-oberstein@downstate.edu::3d0cf030-3cc4-41ce-8d77-5da9e9bb3694" providerId="AD" clId="Web-{997904D2-9C9E-BF5D-101B-E334F124D0CB}" dt="2020-01-10T23:22:50.095" v="159" actId="1076"/>
        <pc:sldMkLst>
          <pc:docMk/>
          <pc:sldMk cId="2329191245" sldId="262"/>
        </pc:sldMkLst>
        <pc:spChg chg="mod">
          <ac:chgData name="Aleida Llanes-Oberstein" userId="S::aleida.llanes-oberstein@downstate.edu::3d0cf030-3cc4-41ce-8d77-5da9e9bb3694" providerId="AD" clId="Web-{997904D2-9C9E-BF5D-101B-E334F124D0CB}" dt="2020-01-10T23:22:50.095" v="159" actId="1076"/>
          <ac:spMkLst>
            <pc:docMk/>
            <pc:sldMk cId="2329191245" sldId="262"/>
            <ac:spMk id="6" creationId="{1D6E9A92-4F3A-451D-988A-C03028F35A7C}"/>
          </ac:spMkLst>
        </pc:spChg>
      </pc:sldChg>
      <pc:sldChg chg="modSp">
        <pc:chgData name="Aleida Llanes-Oberstein" userId="S::aleida.llanes-oberstein@downstate.edu::3d0cf030-3cc4-41ce-8d77-5da9e9bb3694" providerId="AD" clId="Web-{997904D2-9C9E-BF5D-101B-E334F124D0CB}" dt="2020-01-10T23:35:53.683" v="238" actId="20577"/>
        <pc:sldMkLst>
          <pc:docMk/>
          <pc:sldMk cId="1590320662" sldId="264"/>
        </pc:sldMkLst>
        <pc:spChg chg="mod">
          <ac:chgData name="Aleida Llanes-Oberstein" userId="S::aleida.llanes-oberstein@downstate.edu::3d0cf030-3cc4-41ce-8d77-5da9e9bb3694" providerId="AD" clId="Web-{997904D2-9C9E-BF5D-101B-E334F124D0CB}" dt="2020-01-10T23:35:53.683" v="238" actId="20577"/>
          <ac:spMkLst>
            <pc:docMk/>
            <pc:sldMk cId="1590320662" sldId="264"/>
            <ac:spMk id="3" creationId="{8084F9F2-6373-4A66-9F8D-0865B2D7C972}"/>
          </ac:spMkLst>
        </pc:spChg>
      </pc:sldChg>
      <pc:sldChg chg="modSp">
        <pc:chgData name="Aleida Llanes-Oberstein" userId="S::aleida.llanes-oberstein@downstate.edu::3d0cf030-3cc4-41ce-8d77-5da9e9bb3694" providerId="AD" clId="Web-{997904D2-9C9E-BF5D-101B-E334F124D0CB}" dt="2020-01-10T23:35:11.324" v="234" actId="14100"/>
        <pc:sldMkLst>
          <pc:docMk/>
          <pc:sldMk cId="3825331374" sldId="265"/>
        </pc:sldMkLst>
        <pc:spChg chg="mod">
          <ac:chgData name="Aleida Llanes-Oberstein" userId="S::aleida.llanes-oberstein@downstate.edu::3d0cf030-3cc4-41ce-8d77-5da9e9bb3694" providerId="AD" clId="Web-{997904D2-9C9E-BF5D-101B-E334F124D0CB}" dt="2020-01-10T23:34:51.136" v="230" actId="20577"/>
          <ac:spMkLst>
            <pc:docMk/>
            <pc:sldMk cId="3825331374" sldId="265"/>
            <ac:spMk id="5" creationId="{1A905C0C-DCA0-46E4-8CBE-96C72AB2ED5E}"/>
          </ac:spMkLst>
        </pc:spChg>
        <pc:spChg chg="mod">
          <ac:chgData name="Aleida Llanes-Oberstein" userId="S::aleida.llanes-oberstein@downstate.edu::3d0cf030-3cc4-41ce-8d77-5da9e9bb3694" providerId="AD" clId="Web-{997904D2-9C9E-BF5D-101B-E334F124D0CB}" dt="2020-01-10T23:35:04.089" v="233" actId="1076"/>
          <ac:spMkLst>
            <pc:docMk/>
            <pc:sldMk cId="3825331374" sldId="265"/>
            <ac:spMk id="7" creationId="{909EB463-4A0F-47AE-98D2-E700D904CCB8}"/>
          </ac:spMkLst>
        </pc:spChg>
        <pc:cxnChg chg="mod">
          <ac:chgData name="Aleida Llanes-Oberstein" userId="S::aleida.llanes-oberstein@downstate.edu::3d0cf030-3cc4-41ce-8d77-5da9e9bb3694" providerId="AD" clId="Web-{997904D2-9C9E-BF5D-101B-E334F124D0CB}" dt="2020-01-10T23:35:11.324" v="234" actId="14100"/>
          <ac:cxnSpMkLst>
            <pc:docMk/>
            <pc:sldMk cId="3825331374" sldId="265"/>
            <ac:cxnSpMk id="6" creationId="{26DAC2E1-AE1A-4042-B9D5-7657E36E2B2C}"/>
          </ac:cxnSpMkLst>
        </pc:cxnChg>
      </pc:sldChg>
      <pc:sldChg chg="modSp">
        <pc:chgData name="Aleida Llanes-Oberstein" userId="S::aleida.llanes-oberstein@downstate.edu::3d0cf030-3cc4-41ce-8d77-5da9e9bb3694" providerId="AD" clId="Web-{997904D2-9C9E-BF5D-101B-E334F124D0CB}" dt="2020-01-10T23:33:37.354" v="223" actId="14100"/>
        <pc:sldMkLst>
          <pc:docMk/>
          <pc:sldMk cId="1992975024" sldId="266"/>
        </pc:sldMkLst>
        <pc:spChg chg="mod">
          <ac:chgData name="Aleida Llanes-Oberstein" userId="S::aleida.llanes-oberstein@downstate.edu::3d0cf030-3cc4-41ce-8d77-5da9e9bb3694" providerId="AD" clId="Web-{997904D2-9C9E-BF5D-101B-E334F124D0CB}" dt="2020-01-10T23:32:59.400" v="217" actId="20577"/>
          <ac:spMkLst>
            <pc:docMk/>
            <pc:sldMk cId="1992975024" sldId="266"/>
            <ac:spMk id="3" creationId="{01DF4411-4AB7-42F9-B950-69015B487A7A}"/>
          </ac:spMkLst>
        </pc:spChg>
        <pc:spChg chg="mod">
          <ac:chgData name="Aleida Llanes-Oberstein" userId="S::aleida.llanes-oberstein@downstate.edu::3d0cf030-3cc4-41ce-8d77-5da9e9bb3694" providerId="AD" clId="Web-{997904D2-9C9E-BF5D-101B-E334F124D0CB}" dt="2020-01-10T23:33:24.135" v="222" actId="1076"/>
          <ac:spMkLst>
            <pc:docMk/>
            <pc:sldMk cId="1992975024" sldId="266"/>
            <ac:spMk id="13" creationId="{5076F36D-7BB6-41B8-B10A-BCEE97EC6846}"/>
          </ac:spMkLst>
        </pc:spChg>
        <pc:cxnChg chg="mod">
          <ac:chgData name="Aleida Llanes-Oberstein" userId="S::aleida.llanes-oberstein@downstate.edu::3d0cf030-3cc4-41ce-8d77-5da9e9bb3694" providerId="AD" clId="Web-{997904D2-9C9E-BF5D-101B-E334F124D0CB}" dt="2020-01-10T23:33:37.354" v="223" actId="14100"/>
          <ac:cxnSpMkLst>
            <pc:docMk/>
            <pc:sldMk cId="1992975024" sldId="266"/>
            <ac:cxnSpMk id="5" creationId="{C92530C3-18EC-4DE9-8DEA-09B11752BD33}"/>
          </ac:cxnSpMkLst>
        </pc:cxnChg>
      </pc:sldChg>
      <pc:sldChg chg="modSp">
        <pc:chgData name="Aleida Llanes-Oberstein" userId="S::aleida.llanes-oberstein@downstate.edu::3d0cf030-3cc4-41ce-8d77-5da9e9bb3694" providerId="AD" clId="Web-{997904D2-9C9E-BF5D-101B-E334F124D0CB}" dt="2020-01-10T23:32:44.306" v="214" actId="20577"/>
        <pc:sldMkLst>
          <pc:docMk/>
          <pc:sldMk cId="3483651600" sldId="267"/>
        </pc:sldMkLst>
        <pc:spChg chg="mod">
          <ac:chgData name="Aleida Llanes-Oberstein" userId="S::aleida.llanes-oberstein@downstate.edu::3d0cf030-3cc4-41ce-8d77-5da9e9bb3694" providerId="AD" clId="Web-{997904D2-9C9E-BF5D-101B-E334F124D0CB}" dt="2020-01-10T23:32:44.306" v="214" actId="20577"/>
          <ac:spMkLst>
            <pc:docMk/>
            <pc:sldMk cId="3483651600" sldId="267"/>
            <ac:spMk id="3" creationId="{98A6B4A7-28BD-449F-A54D-DF34EE048FAC}"/>
          </ac:spMkLst>
        </pc:spChg>
      </pc:sldChg>
      <pc:sldChg chg="modSp">
        <pc:chgData name="Aleida Llanes-Oberstein" userId="S::aleida.llanes-oberstein@downstate.edu::3d0cf030-3cc4-41ce-8d77-5da9e9bb3694" providerId="AD" clId="Web-{997904D2-9C9E-BF5D-101B-E334F124D0CB}" dt="2020-01-10T23:32:20.384" v="211" actId="20577"/>
        <pc:sldMkLst>
          <pc:docMk/>
          <pc:sldMk cId="3915847433" sldId="268"/>
        </pc:sldMkLst>
        <pc:spChg chg="mod">
          <ac:chgData name="Aleida Llanes-Oberstein" userId="S::aleida.llanes-oberstein@downstate.edu::3d0cf030-3cc4-41ce-8d77-5da9e9bb3694" providerId="AD" clId="Web-{997904D2-9C9E-BF5D-101B-E334F124D0CB}" dt="2020-01-10T23:32:20.384" v="211" actId="20577"/>
          <ac:spMkLst>
            <pc:docMk/>
            <pc:sldMk cId="3915847433" sldId="268"/>
            <ac:spMk id="3" creationId="{B1110508-AD19-4C45-949D-CA0295F6EFB9}"/>
          </ac:spMkLst>
        </pc:spChg>
        <pc:spChg chg="mod">
          <ac:chgData name="Aleida Llanes-Oberstein" userId="S::aleida.llanes-oberstein@downstate.edu::3d0cf030-3cc4-41ce-8d77-5da9e9bb3694" providerId="AD" clId="Web-{997904D2-9C9E-BF5D-101B-E334F124D0CB}" dt="2020-01-10T23:31:20.711" v="205" actId="1076"/>
          <ac:spMkLst>
            <pc:docMk/>
            <pc:sldMk cId="3915847433" sldId="268"/>
            <ac:spMk id="6" creationId="{EDEBC9B5-C708-4C47-9087-F4B7A98C6D1A}"/>
          </ac:spMkLst>
        </pc:spChg>
        <pc:spChg chg="mod">
          <ac:chgData name="Aleida Llanes-Oberstein" userId="S::aleida.llanes-oberstein@downstate.edu::3d0cf030-3cc4-41ce-8d77-5da9e9bb3694" providerId="AD" clId="Web-{997904D2-9C9E-BF5D-101B-E334F124D0CB}" dt="2020-01-10T23:32:04.821" v="208" actId="20577"/>
          <ac:spMkLst>
            <pc:docMk/>
            <pc:sldMk cId="3915847433" sldId="268"/>
            <ac:spMk id="9" creationId="{892259F4-824E-4FF5-8B86-D5F83F18A4C7}"/>
          </ac:spMkLst>
        </pc:spChg>
        <pc:cxnChg chg="mod">
          <ac:chgData name="Aleida Llanes-Oberstein" userId="S::aleida.llanes-oberstein@downstate.edu::3d0cf030-3cc4-41ce-8d77-5da9e9bb3694" providerId="AD" clId="Web-{997904D2-9C9E-BF5D-101B-E334F124D0CB}" dt="2020-01-10T23:31:45.665" v="207" actId="14100"/>
          <ac:cxnSpMkLst>
            <pc:docMk/>
            <pc:sldMk cId="3915847433" sldId="268"/>
            <ac:cxnSpMk id="4" creationId="{BB2A772F-405D-4B3E-B6EB-D5E0C276C420}"/>
          </ac:cxnSpMkLst>
        </pc:cxnChg>
      </pc:sldChg>
      <pc:sldChg chg="modSp">
        <pc:chgData name="Aleida Llanes-Oberstein" userId="S::aleida.llanes-oberstein@downstate.edu::3d0cf030-3cc4-41ce-8d77-5da9e9bb3694" providerId="AD" clId="Web-{997904D2-9C9E-BF5D-101B-E334F124D0CB}" dt="2020-01-10T23:18:14.623" v="113" actId="20577"/>
        <pc:sldMkLst>
          <pc:docMk/>
          <pc:sldMk cId="1609817564" sldId="269"/>
        </pc:sldMkLst>
        <pc:spChg chg="mod">
          <ac:chgData name="Aleida Llanes-Oberstein" userId="S::aleida.llanes-oberstein@downstate.edu::3d0cf030-3cc4-41ce-8d77-5da9e9bb3694" providerId="AD" clId="Web-{997904D2-9C9E-BF5D-101B-E334F124D0CB}" dt="2020-01-10T23:18:14.623" v="113" actId="20577"/>
          <ac:spMkLst>
            <pc:docMk/>
            <pc:sldMk cId="1609817564" sldId="269"/>
            <ac:spMk id="5" creationId="{7FE53D15-66C9-47F7-A8D4-5F2AF22D08D6}"/>
          </ac:spMkLst>
        </pc:spChg>
      </pc:sldChg>
      <pc:sldChg chg="modSp">
        <pc:chgData name="Aleida Llanes-Oberstein" userId="S::aleida.llanes-oberstein@downstate.edu::3d0cf030-3cc4-41ce-8d77-5da9e9bb3694" providerId="AD" clId="Web-{997904D2-9C9E-BF5D-101B-E334F124D0CB}" dt="2020-01-10T23:36:53.309" v="242" actId="20577"/>
        <pc:sldMkLst>
          <pc:docMk/>
          <pc:sldMk cId="3123834006" sldId="270"/>
        </pc:sldMkLst>
        <pc:spChg chg="mod">
          <ac:chgData name="Aleida Llanes-Oberstein" userId="S::aleida.llanes-oberstein@downstate.edu::3d0cf030-3cc4-41ce-8d77-5da9e9bb3694" providerId="AD" clId="Web-{997904D2-9C9E-BF5D-101B-E334F124D0CB}" dt="2020-01-10T23:36:53.309" v="242" actId="20577"/>
          <ac:spMkLst>
            <pc:docMk/>
            <pc:sldMk cId="3123834006" sldId="270"/>
            <ac:spMk id="5" creationId="{1A905C0C-DCA0-46E4-8CBE-96C72AB2ED5E}"/>
          </ac:spMkLst>
        </pc:spChg>
        <pc:spChg chg="mod">
          <ac:chgData name="Aleida Llanes-Oberstein" userId="S::aleida.llanes-oberstein@downstate.edu::3d0cf030-3cc4-41ce-8d77-5da9e9bb3694" providerId="AD" clId="Web-{997904D2-9C9E-BF5D-101B-E334F124D0CB}" dt="2020-01-10T23:34:20.276" v="228" actId="1076"/>
          <ac:spMkLst>
            <pc:docMk/>
            <pc:sldMk cId="3123834006" sldId="270"/>
            <ac:spMk id="10" creationId="{C46A9434-EBBE-46B3-90ED-D99136027D1F}"/>
          </ac:spMkLst>
        </pc:spChg>
        <pc:cxnChg chg="mod">
          <ac:chgData name="Aleida Llanes-Oberstein" userId="S::aleida.llanes-oberstein@downstate.edu::3d0cf030-3cc4-41ce-8d77-5da9e9bb3694" providerId="AD" clId="Web-{997904D2-9C9E-BF5D-101B-E334F124D0CB}" dt="2020-01-10T23:34:27.807" v="229" actId="14100"/>
          <ac:cxnSpMkLst>
            <pc:docMk/>
            <pc:sldMk cId="3123834006" sldId="270"/>
            <ac:cxnSpMk id="9" creationId="{B6CE7384-9473-41FD-9C0C-54A27D3D128D}"/>
          </ac:cxnSpMkLst>
        </pc:cxnChg>
      </pc:sldChg>
      <pc:sldChg chg="modSp">
        <pc:chgData name="Aleida Llanes-Oberstein" userId="S::aleida.llanes-oberstein@downstate.edu::3d0cf030-3cc4-41ce-8d77-5da9e9bb3694" providerId="AD" clId="Web-{997904D2-9C9E-BF5D-101B-E334F124D0CB}" dt="2020-01-10T23:30:03.007" v="199" actId="1076"/>
        <pc:sldMkLst>
          <pc:docMk/>
          <pc:sldMk cId="4220243905" sldId="271"/>
        </pc:sldMkLst>
        <pc:spChg chg="mod">
          <ac:chgData name="Aleida Llanes-Oberstein" userId="S::aleida.llanes-oberstein@downstate.edu::3d0cf030-3cc4-41ce-8d77-5da9e9bb3694" providerId="AD" clId="Web-{997904D2-9C9E-BF5D-101B-E334F124D0CB}" dt="2020-01-10T23:30:03.007" v="199" actId="1076"/>
          <ac:spMkLst>
            <pc:docMk/>
            <pc:sldMk cId="4220243905" sldId="271"/>
            <ac:spMk id="4" creationId="{17B1A3FA-B37F-4BED-871D-AC221E3A005B}"/>
          </ac:spMkLst>
        </pc:spChg>
        <pc:picChg chg="mod">
          <ac:chgData name="Aleida Llanes-Oberstein" userId="S::aleida.llanes-oberstein@downstate.edu::3d0cf030-3cc4-41ce-8d77-5da9e9bb3694" providerId="AD" clId="Web-{997904D2-9C9E-BF5D-101B-E334F124D0CB}" dt="2020-01-10T23:29:39.725" v="192" actId="1076"/>
          <ac:picMkLst>
            <pc:docMk/>
            <pc:sldMk cId="4220243905" sldId="271"/>
            <ac:picMk id="2" creationId="{986FBF40-1A22-4B85-9EFD-DC75DCBAE91A}"/>
          </ac:picMkLst>
        </pc:picChg>
      </pc:sldChg>
    </pc:docChg>
  </pc:docChgLst>
  <pc:docChgLst>
    <pc:chgData name="Howard Erskine" userId="S::howard.erskine@downstate.edu::054a6d54-81f0-4bdd-bba3-dfd8c6821109" providerId="AD" clId="Web-{5B05F094-4BB2-6461-E0EF-E48DB0110496}"/>
    <pc:docChg chg="modSld">
      <pc:chgData name="Howard Erskine" userId="S::howard.erskine@downstate.edu::054a6d54-81f0-4bdd-bba3-dfd8c6821109" providerId="AD" clId="Web-{5B05F094-4BB2-6461-E0EF-E48DB0110496}" dt="2020-01-10T20:01:58.143" v="0" actId="1076"/>
      <pc:docMkLst>
        <pc:docMk/>
      </pc:docMkLst>
      <pc:sldChg chg="modSp">
        <pc:chgData name="Howard Erskine" userId="S::howard.erskine@downstate.edu::054a6d54-81f0-4bdd-bba3-dfd8c6821109" providerId="AD" clId="Web-{5B05F094-4BB2-6461-E0EF-E48DB0110496}" dt="2020-01-10T20:01:58.143" v="0" actId="1076"/>
        <pc:sldMkLst>
          <pc:docMk/>
          <pc:sldMk cId="3915847433" sldId="268"/>
        </pc:sldMkLst>
        <pc:spChg chg="mod">
          <ac:chgData name="Howard Erskine" userId="S::howard.erskine@downstate.edu::054a6d54-81f0-4bdd-bba3-dfd8c6821109" providerId="AD" clId="Web-{5B05F094-4BB2-6461-E0EF-E48DB0110496}" dt="2020-01-10T20:01:58.143" v="0" actId="1076"/>
          <ac:spMkLst>
            <pc:docMk/>
            <pc:sldMk cId="3915847433" sldId="268"/>
            <ac:spMk id="3" creationId="{B1110508-AD19-4C45-949D-CA0295F6EFB9}"/>
          </ac:spMkLst>
        </pc:spChg>
      </pc:sldChg>
    </pc:docChg>
  </pc:docChgLst>
  <pc:docChgLst>
    <pc:chgData name="Howard Erskine" userId="S::howard.erskine@downstate.edu::054a6d54-81f0-4bdd-bba3-dfd8c6821109" providerId="AD" clId="Web-{BC9E774D-0D94-193A-A6C0-26F4EA13F5C2}"/>
    <pc:docChg chg="addSld delSld modSld">
      <pc:chgData name="Howard Erskine" userId="S::howard.erskine@downstate.edu::054a6d54-81f0-4bdd-bba3-dfd8c6821109" providerId="AD" clId="Web-{BC9E774D-0D94-193A-A6C0-26F4EA13F5C2}" dt="2020-01-21T22:24:48.456" v="217" actId="1076"/>
      <pc:docMkLst>
        <pc:docMk/>
      </pc:docMkLst>
      <pc:sldChg chg="addSp delSp modSp new del">
        <pc:chgData name="Howard Erskine" userId="S::howard.erskine@downstate.edu::054a6d54-81f0-4bdd-bba3-dfd8c6821109" providerId="AD" clId="Web-{BC9E774D-0D94-193A-A6C0-26F4EA13F5C2}" dt="2020-01-21T22:19:58.643" v="17"/>
        <pc:sldMkLst>
          <pc:docMk/>
          <pc:sldMk cId="3607973008" sldId="275"/>
        </pc:sldMkLst>
        <pc:picChg chg="add del mod">
          <ac:chgData name="Howard Erskine" userId="S::howard.erskine@downstate.edu::054a6d54-81f0-4bdd-bba3-dfd8c6821109" providerId="AD" clId="Web-{BC9E774D-0D94-193A-A6C0-26F4EA13F5C2}" dt="2020-01-21T22:18:46.049" v="8"/>
          <ac:picMkLst>
            <pc:docMk/>
            <pc:sldMk cId="3607973008" sldId="275"/>
            <ac:picMk id="2" creationId="{53DB7BFC-6259-4BDF-BB41-F186278B2731}"/>
          </ac:picMkLst>
        </pc:picChg>
      </pc:sldChg>
      <pc:sldChg chg="addSp delSp modSp add replId">
        <pc:chgData name="Howard Erskine" userId="S::howard.erskine@downstate.edu::054a6d54-81f0-4bdd-bba3-dfd8c6821109" providerId="AD" clId="Web-{BC9E774D-0D94-193A-A6C0-26F4EA13F5C2}" dt="2020-01-21T22:24:48.456" v="217" actId="1076"/>
        <pc:sldMkLst>
          <pc:docMk/>
          <pc:sldMk cId="2539200419" sldId="276"/>
        </pc:sldMkLst>
        <pc:spChg chg="mod">
          <ac:chgData name="Howard Erskine" userId="S::howard.erskine@downstate.edu::054a6d54-81f0-4bdd-bba3-dfd8c6821109" providerId="AD" clId="Web-{BC9E774D-0D94-193A-A6C0-26F4EA13F5C2}" dt="2020-01-21T22:24:48.456" v="217" actId="1076"/>
          <ac:spMkLst>
            <pc:docMk/>
            <pc:sldMk cId="2539200419" sldId="276"/>
            <ac:spMk id="3" creationId="{B1110508-AD19-4C45-949D-CA0295F6EFB9}"/>
          </ac:spMkLst>
        </pc:spChg>
        <pc:spChg chg="mod">
          <ac:chgData name="Howard Erskine" userId="S::howard.erskine@downstate.edu::054a6d54-81f0-4bdd-bba3-dfd8c6821109" providerId="AD" clId="Web-{BC9E774D-0D94-193A-A6C0-26F4EA13F5C2}" dt="2020-01-21T22:22:42.862" v="148" actId="1076"/>
          <ac:spMkLst>
            <pc:docMk/>
            <pc:sldMk cId="2539200419" sldId="276"/>
            <ac:spMk id="6" creationId="{EDEBC9B5-C708-4C47-9087-F4B7A98C6D1A}"/>
          </ac:spMkLst>
        </pc:spChg>
        <pc:spChg chg="del mod">
          <ac:chgData name="Howard Erskine" userId="S::howard.erskine@downstate.edu::054a6d54-81f0-4bdd-bba3-dfd8c6821109" providerId="AD" clId="Web-{BC9E774D-0D94-193A-A6C0-26F4EA13F5C2}" dt="2020-01-21T22:21:43.909" v="105"/>
          <ac:spMkLst>
            <pc:docMk/>
            <pc:sldMk cId="2539200419" sldId="276"/>
            <ac:spMk id="9" creationId="{892259F4-824E-4FF5-8B86-D5F83F18A4C7}"/>
          </ac:spMkLst>
        </pc:spChg>
        <pc:picChg chg="del mod">
          <ac:chgData name="Howard Erskine" userId="S::howard.erskine@downstate.edu::054a6d54-81f0-4bdd-bba3-dfd8c6821109" providerId="AD" clId="Web-{BC9E774D-0D94-193A-A6C0-26F4EA13F5C2}" dt="2020-01-21T22:18:37.877" v="7"/>
          <ac:picMkLst>
            <pc:docMk/>
            <pc:sldMk cId="2539200419" sldId="276"/>
            <ac:picMk id="2" creationId="{B08F0A47-B6F8-4C9A-864C-44DAF1AB3616}"/>
          </ac:picMkLst>
        </pc:picChg>
        <pc:picChg chg="add mod ord">
          <ac:chgData name="Howard Erskine" userId="S::howard.erskine@downstate.edu::054a6d54-81f0-4bdd-bba3-dfd8c6821109" providerId="AD" clId="Web-{BC9E774D-0D94-193A-A6C0-26F4EA13F5C2}" dt="2020-01-21T22:19:40.284" v="16"/>
          <ac:picMkLst>
            <pc:docMk/>
            <pc:sldMk cId="2539200419" sldId="276"/>
            <ac:picMk id="5" creationId="{EFA26774-30B1-469C-9E8E-3E6793C428AA}"/>
          </ac:picMkLst>
        </pc:picChg>
        <pc:cxnChg chg="mod">
          <ac:chgData name="Howard Erskine" userId="S::howard.erskine@downstate.edu::054a6d54-81f0-4bdd-bba3-dfd8c6821109" providerId="AD" clId="Web-{BC9E774D-0D94-193A-A6C0-26F4EA13F5C2}" dt="2020-01-21T22:22:46.534" v="149" actId="14100"/>
          <ac:cxnSpMkLst>
            <pc:docMk/>
            <pc:sldMk cId="2539200419" sldId="276"/>
            <ac:cxnSpMk id="4" creationId="{BB2A772F-405D-4B3E-B6EB-D5E0C276C420}"/>
          </ac:cxnSpMkLst>
        </pc:cxnChg>
      </pc:sldChg>
    </pc:docChg>
  </pc:docChgLst>
  <pc:docChgLst>
    <pc:chgData name="Howard Erskine" userId="S::howard.erskine@downstate.edu::054a6d54-81f0-4bdd-bba3-dfd8c6821109" providerId="AD" clId="Web-{049462BD-066B-8E53-A4FD-B1D2BA16C12A}"/>
    <pc:docChg chg="addSld delSld modSld">
      <pc:chgData name="Howard Erskine" userId="S::howard.erskine@downstate.edu::054a6d54-81f0-4bdd-bba3-dfd8c6821109" providerId="AD" clId="Web-{049462BD-066B-8E53-A4FD-B1D2BA16C12A}" dt="2020-01-14T16:13:37.658" v="51" actId="1076"/>
      <pc:docMkLst>
        <pc:docMk/>
      </pc:docMkLst>
      <pc:sldChg chg="modSp">
        <pc:chgData name="Howard Erskine" userId="S::howard.erskine@downstate.edu::054a6d54-81f0-4bdd-bba3-dfd8c6821109" providerId="AD" clId="Web-{049462BD-066B-8E53-A4FD-B1D2BA16C12A}" dt="2020-01-14T16:13:37.658" v="51" actId="1076"/>
        <pc:sldMkLst>
          <pc:docMk/>
          <pc:sldMk cId="3825331374" sldId="265"/>
        </pc:sldMkLst>
        <pc:spChg chg="mod">
          <ac:chgData name="Howard Erskine" userId="S::howard.erskine@downstate.edu::054a6d54-81f0-4bdd-bba3-dfd8c6821109" providerId="AD" clId="Web-{049462BD-066B-8E53-A4FD-B1D2BA16C12A}" dt="2020-01-14T16:13:37.658" v="51" actId="1076"/>
          <ac:spMkLst>
            <pc:docMk/>
            <pc:sldMk cId="3825331374" sldId="265"/>
            <ac:spMk id="5" creationId="{1A905C0C-DCA0-46E4-8CBE-96C72AB2ED5E}"/>
          </ac:spMkLst>
        </pc:spChg>
      </pc:sldChg>
      <pc:sldChg chg="modSp">
        <pc:chgData name="Howard Erskine" userId="S::howard.erskine@downstate.edu::054a6d54-81f0-4bdd-bba3-dfd8c6821109" providerId="AD" clId="Web-{049462BD-066B-8E53-A4FD-B1D2BA16C12A}" dt="2020-01-14T16:13:09.126" v="46" actId="20577"/>
        <pc:sldMkLst>
          <pc:docMk/>
          <pc:sldMk cId="3483651600" sldId="267"/>
        </pc:sldMkLst>
        <pc:spChg chg="mod">
          <ac:chgData name="Howard Erskine" userId="S::howard.erskine@downstate.edu::054a6d54-81f0-4bdd-bba3-dfd8c6821109" providerId="AD" clId="Web-{049462BD-066B-8E53-A4FD-B1D2BA16C12A}" dt="2020-01-14T16:13:09.126" v="46" actId="20577"/>
          <ac:spMkLst>
            <pc:docMk/>
            <pc:sldMk cId="3483651600" sldId="267"/>
            <ac:spMk id="3" creationId="{98A6B4A7-28BD-449F-A54D-DF34EE048FAC}"/>
          </ac:spMkLst>
        </pc:spChg>
      </pc:sldChg>
      <pc:sldChg chg="modSp">
        <pc:chgData name="Howard Erskine" userId="S::howard.erskine@downstate.edu::054a6d54-81f0-4bdd-bba3-dfd8c6821109" providerId="AD" clId="Web-{049462BD-066B-8E53-A4FD-B1D2BA16C12A}" dt="2020-01-14T16:12:53.955" v="44" actId="1076"/>
        <pc:sldMkLst>
          <pc:docMk/>
          <pc:sldMk cId="3915847433" sldId="268"/>
        </pc:sldMkLst>
        <pc:spChg chg="mod">
          <ac:chgData name="Howard Erskine" userId="S::howard.erskine@downstate.edu::054a6d54-81f0-4bdd-bba3-dfd8c6821109" providerId="AD" clId="Web-{049462BD-066B-8E53-A4FD-B1D2BA16C12A}" dt="2020-01-14T16:12:53.955" v="44" actId="1076"/>
          <ac:spMkLst>
            <pc:docMk/>
            <pc:sldMk cId="3915847433" sldId="268"/>
            <ac:spMk id="3" creationId="{B1110508-AD19-4C45-949D-CA0295F6EFB9}"/>
          </ac:spMkLst>
        </pc:spChg>
        <pc:spChg chg="mod">
          <ac:chgData name="Howard Erskine" userId="S::howard.erskine@downstate.edu::054a6d54-81f0-4bdd-bba3-dfd8c6821109" providerId="AD" clId="Web-{049462BD-066B-8E53-A4FD-B1D2BA16C12A}" dt="2020-01-14T16:12:45.876" v="43" actId="1076"/>
          <ac:spMkLst>
            <pc:docMk/>
            <pc:sldMk cId="3915847433" sldId="268"/>
            <ac:spMk id="9" creationId="{892259F4-824E-4FF5-8B86-D5F83F18A4C7}"/>
          </ac:spMkLst>
        </pc:spChg>
      </pc:sldChg>
      <pc:sldChg chg="delSp del">
        <pc:chgData name="Howard Erskine" userId="S::howard.erskine@downstate.edu::054a6d54-81f0-4bdd-bba3-dfd8c6821109" providerId="AD" clId="Web-{049462BD-066B-8E53-A4FD-B1D2BA16C12A}" dt="2020-01-14T16:00:28.562" v="13"/>
        <pc:sldMkLst>
          <pc:docMk/>
          <pc:sldMk cId="4220243905" sldId="271"/>
        </pc:sldMkLst>
        <pc:spChg chg="del">
          <ac:chgData name="Howard Erskine" userId="S::howard.erskine@downstate.edu::054a6d54-81f0-4bdd-bba3-dfd8c6821109" providerId="AD" clId="Web-{049462BD-066B-8E53-A4FD-B1D2BA16C12A}" dt="2020-01-14T15:59:25.733" v="7"/>
          <ac:spMkLst>
            <pc:docMk/>
            <pc:sldMk cId="4220243905" sldId="271"/>
            <ac:spMk id="4" creationId="{17B1A3FA-B37F-4BED-871D-AC221E3A005B}"/>
          </ac:spMkLst>
        </pc:spChg>
      </pc:sldChg>
      <pc:sldChg chg="addSp delSp modSp add replId">
        <pc:chgData name="Howard Erskine" userId="S::howard.erskine@downstate.edu::054a6d54-81f0-4bdd-bba3-dfd8c6821109" providerId="AD" clId="Web-{049462BD-066B-8E53-A4FD-B1D2BA16C12A}" dt="2020-01-14T16:01:32.499" v="21"/>
        <pc:sldMkLst>
          <pc:docMk/>
          <pc:sldMk cId="89886686" sldId="272"/>
        </pc:sldMkLst>
        <pc:spChg chg="mod">
          <ac:chgData name="Howard Erskine" userId="S::howard.erskine@downstate.edu::054a6d54-81f0-4bdd-bba3-dfd8c6821109" providerId="AD" clId="Web-{049462BD-066B-8E53-A4FD-B1D2BA16C12A}" dt="2020-01-14T15:59:32.233" v="9" actId="20577"/>
          <ac:spMkLst>
            <pc:docMk/>
            <pc:sldMk cId="89886686" sldId="272"/>
            <ac:spMk id="5" creationId="{7FE53D15-66C9-47F7-A8D4-5F2AF22D08D6}"/>
          </ac:spMkLst>
        </pc:spChg>
        <pc:spChg chg="del">
          <ac:chgData name="Howard Erskine" userId="S::howard.erskine@downstate.edu::054a6d54-81f0-4bdd-bba3-dfd8c6821109" providerId="AD" clId="Web-{049462BD-066B-8E53-A4FD-B1D2BA16C12A}" dt="2020-01-14T16:01:32.499" v="21"/>
          <ac:spMkLst>
            <pc:docMk/>
            <pc:sldMk cId="89886686" sldId="272"/>
            <ac:spMk id="6" creationId="{1D6E9A92-4F3A-451D-988A-C03028F35A7C}"/>
          </ac:spMkLst>
        </pc:spChg>
        <pc:spChg chg="add mod">
          <ac:chgData name="Howard Erskine" userId="S::howard.erskine@downstate.edu::054a6d54-81f0-4bdd-bba3-dfd8c6821109" providerId="AD" clId="Web-{049462BD-066B-8E53-A4FD-B1D2BA16C12A}" dt="2020-01-14T16:01:07.140" v="20" actId="1076"/>
          <ac:spMkLst>
            <pc:docMk/>
            <pc:sldMk cId="89886686" sldId="272"/>
            <ac:spMk id="8" creationId="{66B678EB-DA1C-491B-B30F-C330D187B076}"/>
          </ac:spMkLst>
        </pc:spChg>
        <pc:picChg chg="add mod">
          <ac:chgData name="Howard Erskine" userId="S::howard.erskine@downstate.edu::054a6d54-81f0-4bdd-bba3-dfd8c6821109" providerId="AD" clId="Web-{049462BD-066B-8E53-A4FD-B1D2BA16C12A}" dt="2020-01-14T15:59:12.421" v="6" actId="14100"/>
          <ac:picMkLst>
            <pc:docMk/>
            <pc:sldMk cId="89886686" sldId="272"/>
            <ac:picMk id="2" creationId="{A2EE58DE-5F6C-4BDF-9697-1584CF780A5B}"/>
          </ac:picMkLst>
        </pc:picChg>
        <pc:picChg chg="del">
          <ac:chgData name="Howard Erskine" userId="S::howard.erskine@downstate.edu::054a6d54-81f0-4bdd-bba3-dfd8c6821109" providerId="AD" clId="Web-{049462BD-066B-8E53-A4FD-B1D2BA16C12A}" dt="2020-01-14T15:58:50.874" v="1"/>
          <ac:picMkLst>
            <pc:docMk/>
            <pc:sldMk cId="89886686" sldId="272"/>
            <ac:picMk id="3" creationId="{D55745C7-7D8F-4385-A44C-4959812310EA}"/>
          </ac:picMkLst>
        </pc:picChg>
      </pc:sldChg>
    </pc:docChg>
  </pc:docChgLst>
  <pc:docChgLst>
    <pc:chgData name="Howard Erskine" userId="S::howard.erskine@downstate.edu::054a6d54-81f0-4bdd-bba3-dfd8c6821109" providerId="AD" clId="Web-{D68A13F4-CA9C-2FFC-D7EF-F3F22757FEC3}"/>
    <pc:docChg chg="addSld sldOrd">
      <pc:chgData name="Howard Erskine" userId="S::howard.erskine@downstate.edu::054a6d54-81f0-4bdd-bba3-dfd8c6821109" providerId="AD" clId="Web-{D68A13F4-CA9C-2FFC-D7EF-F3F22757FEC3}" dt="2020-01-14T22:07:05.683" v="1"/>
      <pc:docMkLst>
        <pc:docMk/>
      </pc:docMkLst>
      <pc:sldChg chg="add ord replId">
        <pc:chgData name="Howard Erskine" userId="S::howard.erskine@downstate.edu::054a6d54-81f0-4bdd-bba3-dfd8c6821109" providerId="AD" clId="Web-{D68A13F4-CA9C-2FFC-D7EF-F3F22757FEC3}" dt="2020-01-14T22:07:05.683" v="1"/>
        <pc:sldMkLst>
          <pc:docMk/>
          <pc:sldMk cId="126962407" sldId="274"/>
        </pc:sldMkLst>
      </pc:sldChg>
    </pc:docChg>
  </pc:docChgLst>
  <pc:docChgLst>
    <pc:chgData name="Jennifer Brown" userId="S::jennifer.brown@downstate.edu::d2ee297c-3d57-4113-8f18-53cca12f3c0d" providerId="AD" clId="Web-{AC574015-60A9-497B-960E-50D4B9555CFC}"/>
    <pc:docChg chg="modSld">
      <pc:chgData name="Jennifer Brown" userId="S::jennifer.brown@downstate.edu::d2ee297c-3d57-4113-8f18-53cca12f3c0d" providerId="AD" clId="Web-{AC574015-60A9-497B-960E-50D4B9555CFC}" dt="2020-01-14T13:36:18.013" v="40" actId="1076"/>
      <pc:docMkLst>
        <pc:docMk/>
      </pc:docMkLst>
      <pc:sldChg chg="modSp">
        <pc:chgData name="Jennifer Brown" userId="S::jennifer.brown@downstate.edu::d2ee297c-3d57-4113-8f18-53cca12f3c0d" providerId="AD" clId="Web-{AC574015-60A9-497B-960E-50D4B9555CFC}" dt="2020-01-14T13:36:18.013" v="40" actId="1076"/>
        <pc:sldMkLst>
          <pc:docMk/>
          <pc:sldMk cId="3915847433" sldId="268"/>
        </pc:sldMkLst>
        <pc:spChg chg="mod">
          <ac:chgData name="Jennifer Brown" userId="S::jennifer.brown@downstate.edu::d2ee297c-3d57-4113-8f18-53cca12f3c0d" providerId="AD" clId="Web-{AC574015-60A9-497B-960E-50D4B9555CFC}" dt="2020-01-14T13:36:08.170" v="36" actId="20577"/>
          <ac:spMkLst>
            <pc:docMk/>
            <pc:sldMk cId="3915847433" sldId="268"/>
            <ac:spMk id="3" creationId="{B1110508-AD19-4C45-949D-CA0295F6EFB9}"/>
          </ac:spMkLst>
        </pc:spChg>
        <pc:spChg chg="mod">
          <ac:chgData name="Jennifer Brown" userId="S::jennifer.brown@downstate.edu::d2ee297c-3d57-4113-8f18-53cca12f3c0d" providerId="AD" clId="Web-{AC574015-60A9-497B-960E-50D4B9555CFC}" dt="2020-01-14T13:36:13.873" v="39" actId="1076"/>
          <ac:spMkLst>
            <pc:docMk/>
            <pc:sldMk cId="3915847433" sldId="268"/>
            <ac:spMk id="6" creationId="{EDEBC9B5-C708-4C47-9087-F4B7A98C6D1A}"/>
          </ac:spMkLst>
        </pc:spChg>
        <pc:cxnChg chg="mod">
          <ac:chgData name="Jennifer Brown" userId="S::jennifer.brown@downstate.edu::d2ee297c-3d57-4113-8f18-53cca12f3c0d" providerId="AD" clId="Web-{AC574015-60A9-497B-960E-50D4B9555CFC}" dt="2020-01-14T13:36:18.013" v="40" actId="1076"/>
          <ac:cxnSpMkLst>
            <pc:docMk/>
            <pc:sldMk cId="3915847433" sldId="268"/>
            <ac:cxnSpMk id="4" creationId="{BB2A772F-405D-4B3E-B6EB-D5E0C276C420}"/>
          </ac:cxnSpMkLst>
        </pc:cxnChg>
      </pc:sldChg>
    </pc:docChg>
  </pc:docChgLst>
  <pc:docChgLst>
    <pc:chgData name="Howard Erskine" userId="S::howard.erskine@downstate.edu::054a6d54-81f0-4bdd-bba3-dfd8c6821109" providerId="AD" clId="Web-{5AEED0E4-EFF7-FF69-3A23-CC905645EF94}"/>
    <pc:docChg chg="addSld modSld sldOrd">
      <pc:chgData name="Howard Erskine" userId="S::howard.erskine@downstate.edu::054a6d54-81f0-4bdd-bba3-dfd8c6821109" providerId="AD" clId="Web-{5AEED0E4-EFF7-FF69-3A23-CC905645EF94}" dt="2020-01-14T18:09:37.866" v="34"/>
      <pc:docMkLst>
        <pc:docMk/>
      </pc:docMkLst>
      <pc:sldChg chg="addSp delSp modSp">
        <pc:chgData name="Howard Erskine" userId="S::howard.erskine@downstate.edu::054a6d54-81f0-4bdd-bba3-dfd8c6821109" providerId="AD" clId="Web-{5AEED0E4-EFF7-FF69-3A23-CC905645EF94}" dt="2020-01-14T17:29:44.462" v="31" actId="1076"/>
        <pc:sldMkLst>
          <pc:docMk/>
          <pc:sldMk cId="3246296739" sldId="260"/>
        </pc:sldMkLst>
        <pc:picChg chg="del">
          <ac:chgData name="Howard Erskine" userId="S::howard.erskine@downstate.edu::054a6d54-81f0-4bdd-bba3-dfd8c6821109" providerId="AD" clId="Web-{5AEED0E4-EFF7-FF69-3A23-CC905645EF94}" dt="2020-01-14T17:10:07.009" v="0"/>
          <ac:picMkLst>
            <pc:docMk/>
            <pc:sldMk cId="3246296739" sldId="260"/>
            <ac:picMk id="2" creationId="{7D772D3C-5221-48A6-AB4A-EF416100D862}"/>
          </ac:picMkLst>
        </pc:picChg>
        <pc:picChg chg="add del mod">
          <ac:chgData name="Howard Erskine" userId="S::howard.erskine@downstate.edu::054a6d54-81f0-4bdd-bba3-dfd8c6821109" providerId="AD" clId="Web-{5AEED0E4-EFF7-FF69-3A23-CC905645EF94}" dt="2020-01-14T17:29:01.492" v="26"/>
          <ac:picMkLst>
            <pc:docMk/>
            <pc:sldMk cId="3246296739" sldId="260"/>
            <ac:picMk id="3" creationId="{8A05EBE9-FEA0-4DBA-B8A5-0745DEE25D17}"/>
          </ac:picMkLst>
        </pc:picChg>
        <pc:picChg chg="add mod">
          <ac:chgData name="Howard Erskine" userId="S::howard.erskine@downstate.edu::054a6d54-81f0-4bdd-bba3-dfd8c6821109" providerId="AD" clId="Web-{5AEED0E4-EFF7-FF69-3A23-CC905645EF94}" dt="2020-01-14T17:29:44.462" v="31" actId="1076"/>
          <ac:picMkLst>
            <pc:docMk/>
            <pc:sldMk cId="3246296739" sldId="260"/>
            <ac:picMk id="5" creationId="{4FDDF705-C4AC-4954-ABF8-35C2EEC21217}"/>
          </ac:picMkLst>
        </pc:picChg>
      </pc:sldChg>
      <pc:sldChg chg="addSp delSp modSp">
        <pc:chgData name="Howard Erskine" userId="S::howard.erskine@downstate.edu::054a6d54-81f0-4bdd-bba3-dfd8c6821109" providerId="AD" clId="Web-{5AEED0E4-EFF7-FF69-3A23-CC905645EF94}" dt="2020-01-14T17:11:13.621" v="12" actId="1076"/>
        <pc:sldMkLst>
          <pc:docMk/>
          <pc:sldMk cId="2329191245" sldId="262"/>
        </pc:sldMkLst>
        <pc:picChg chg="del">
          <ac:chgData name="Howard Erskine" userId="S::howard.erskine@downstate.edu::054a6d54-81f0-4bdd-bba3-dfd8c6821109" providerId="AD" clId="Web-{5AEED0E4-EFF7-FF69-3A23-CC905645EF94}" dt="2020-01-14T17:10:37.933" v="6"/>
          <ac:picMkLst>
            <pc:docMk/>
            <pc:sldMk cId="2329191245" sldId="262"/>
            <ac:picMk id="2" creationId="{9CE4082A-1B53-41B2-8903-9316FC7F8266}"/>
          </ac:picMkLst>
        </pc:picChg>
        <pc:picChg chg="add mod">
          <ac:chgData name="Howard Erskine" userId="S::howard.erskine@downstate.edu::054a6d54-81f0-4bdd-bba3-dfd8c6821109" providerId="AD" clId="Web-{5AEED0E4-EFF7-FF69-3A23-CC905645EF94}" dt="2020-01-14T17:11:13.621" v="12" actId="1076"/>
          <ac:picMkLst>
            <pc:docMk/>
            <pc:sldMk cId="2329191245" sldId="262"/>
            <ac:picMk id="3" creationId="{50B06ADB-5EC2-4001-912C-D23A69567C67}"/>
          </ac:picMkLst>
        </pc:picChg>
      </pc:sldChg>
      <pc:sldChg chg="addSp delSp modSp">
        <pc:chgData name="Howard Erskine" userId="S::howard.erskine@downstate.edu::054a6d54-81f0-4bdd-bba3-dfd8c6821109" providerId="AD" clId="Web-{5AEED0E4-EFF7-FF69-3A23-CC905645EF94}" dt="2020-01-14T17:12:10.405" v="23" actId="14100"/>
        <pc:sldMkLst>
          <pc:docMk/>
          <pc:sldMk cId="1609817564" sldId="269"/>
        </pc:sldMkLst>
        <pc:picChg chg="add del mod">
          <ac:chgData name="Howard Erskine" userId="S::howard.erskine@downstate.edu::054a6d54-81f0-4bdd-bba3-dfd8c6821109" providerId="AD" clId="Web-{5AEED0E4-EFF7-FF69-3A23-CC905645EF94}" dt="2020-01-14T17:11:42.044" v="15"/>
          <ac:picMkLst>
            <pc:docMk/>
            <pc:sldMk cId="1609817564" sldId="269"/>
            <ac:picMk id="2" creationId="{5C6BE929-7DC8-4403-B30D-977DCCF653CC}"/>
          </ac:picMkLst>
        </pc:picChg>
        <pc:picChg chg="del">
          <ac:chgData name="Howard Erskine" userId="S::howard.erskine@downstate.edu::054a6d54-81f0-4bdd-bba3-dfd8c6821109" providerId="AD" clId="Web-{5AEED0E4-EFF7-FF69-3A23-CC905645EF94}" dt="2020-01-14T17:11:32.591" v="13"/>
          <ac:picMkLst>
            <pc:docMk/>
            <pc:sldMk cId="1609817564" sldId="269"/>
            <ac:picMk id="3" creationId="{D55745C7-7D8F-4385-A44C-4959812310EA}"/>
          </ac:picMkLst>
        </pc:picChg>
        <pc:picChg chg="add mod">
          <ac:chgData name="Howard Erskine" userId="S::howard.erskine@downstate.edu::054a6d54-81f0-4bdd-bba3-dfd8c6821109" providerId="AD" clId="Web-{5AEED0E4-EFF7-FF69-3A23-CC905645EF94}" dt="2020-01-14T17:12:10.405" v="23" actId="14100"/>
          <ac:picMkLst>
            <pc:docMk/>
            <pc:sldMk cId="1609817564" sldId="269"/>
            <ac:picMk id="7" creationId="{7255404B-FF98-4294-B3FE-07C35CB9A406}"/>
          </ac:picMkLst>
        </pc:picChg>
      </pc:sldChg>
      <pc:sldChg chg="addSp modSp new mod ord setBg">
        <pc:chgData name="Howard Erskine" userId="S::howard.erskine@downstate.edu::054a6d54-81f0-4bdd-bba3-dfd8c6821109" providerId="AD" clId="Web-{5AEED0E4-EFF7-FF69-3A23-CC905645EF94}" dt="2020-01-14T18:09:37.866" v="34"/>
        <pc:sldMkLst>
          <pc:docMk/>
          <pc:sldMk cId="69814607" sldId="273"/>
        </pc:sldMkLst>
        <pc:picChg chg="add mod">
          <ac:chgData name="Howard Erskine" userId="S::howard.erskine@downstate.edu::054a6d54-81f0-4bdd-bba3-dfd8c6821109" providerId="AD" clId="Web-{5AEED0E4-EFF7-FF69-3A23-CC905645EF94}" dt="2020-01-14T18:09:37.866" v="34"/>
          <ac:picMkLst>
            <pc:docMk/>
            <pc:sldMk cId="69814607" sldId="273"/>
            <ac:picMk id="2" creationId="{F5162212-9885-45D5-8E65-D7C36625F915}"/>
          </ac:picMkLst>
        </pc:picChg>
      </pc:sldChg>
    </pc:docChg>
  </pc:docChgLst>
  <pc:docChgLst>
    <pc:chgData name="Howard Erskine" userId="S::howard.erskine@downstate.edu::054a6d54-81f0-4bdd-bba3-dfd8c6821109" providerId="AD" clId="Web-{B58A61CA-5640-82EC-59E3-3BCD7A0E8F36}"/>
    <pc:docChg chg="modSld sldOrd">
      <pc:chgData name="Howard Erskine" userId="S::howard.erskine@downstate.edu::054a6d54-81f0-4bdd-bba3-dfd8c6821109" providerId="AD" clId="Web-{B58A61CA-5640-82EC-59E3-3BCD7A0E8F36}" dt="2020-01-09T20:38:44.523" v="13" actId="14100"/>
      <pc:docMkLst>
        <pc:docMk/>
      </pc:docMkLst>
      <pc:sldChg chg="addSp delSp modSp">
        <pc:chgData name="Howard Erskine" userId="S::howard.erskine@downstate.edu::054a6d54-81f0-4bdd-bba3-dfd8c6821109" providerId="AD" clId="Web-{B58A61CA-5640-82EC-59E3-3BCD7A0E8F36}" dt="2020-01-09T20:38:44.523" v="13" actId="14100"/>
        <pc:sldMkLst>
          <pc:docMk/>
          <pc:sldMk cId="2423535828" sldId="261"/>
        </pc:sldMkLst>
        <pc:picChg chg="add mod">
          <ac:chgData name="Howard Erskine" userId="S::howard.erskine@downstate.edu::054a6d54-81f0-4bdd-bba3-dfd8c6821109" providerId="AD" clId="Web-{B58A61CA-5640-82EC-59E3-3BCD7A0E8F36}" dt="2020-01-09T20:38:44.523" v="13" actId="14100"/>
          <ac:picMkLst>
            <pc:docMk/>
            <pc:sldMk cId="2423535828" sldId="261"/>
            <ac:picMk id="2" creationId="{986FBF40-1A22-4B85-9EFD-DC75DCBAE91A}"/>
          </ac:picMkLst>
        </pc:picChg>
        <pc:picChg chg="del">
          <ac:chgData name="Howard Erskine" userId="S::howard.erskine@downstate.edu::054a6d54-81f0-4bdd-bba3-dfd8c6821109" providerId="AD" clId="Web-{B58A61CA-5640-82EC-59E3-3BCD7A0E8F36}" dt="2020-01-09T20:37:38.448" v="6"/>
          <ac:picMkLst>
            <pc:docMk/>
            <pc:sldMk cId="2423535828" sldId="261"/>
            <ac:picMk id="8" creationId="{DFC383A0-70B2-4644-B8DB-6E6EED6DE66A}"/>
          </ac:picMkLst>
        </pc:picChg>
      </pc:sldChg>
      <pc:sldChg chg="ord">
        <pc:chgData name="Howard Erskine" userId="S::howard.erskine@downstate.edu::054a6d54-81f0-4bdd-bba3-dfd8c6821109" providerId="AD" clId="Web-{B58A61CA-5640-82EC-59E3-3BCD7A0E8F36}" dt="2020-01-09T20:34:34.725" v="0"/>
        <pc:sldMkLst>
          <pc:docMk/>
          <pc:sldMk cId="963174639" sldId="263"/>
        </pc:sldMkLst>
      </pc:sldChg>
      <pc:sldChg chg="addSp modSp">
        <pc:chgData name="Howard Erskine" userId="S::howard.erskine@downstate.edu::054a6d54-81f0-4bdd-bba3-dfd8c6821109" providerId="AD" clId="Web-{B58A61CA-5640-82EC-59E3-3BCD7A0E8F36}" dt="2020-01-09T20:34:57.038" v="4" actId="14100"/>
        <pc:sldMkLst>
          <pc:docMk/>
          <pc:sldMk cId="1992975024" sldId="266"/>
        </pc:sldMkLst>
        <pc:spChg chg="add mod">
          <ac:chgData name="Howard Erskine" userId="S::howard.erskine@downstate.edu::054a6d54-81f0-4bdd-bba3-dfd8c6821109" providerId="AD" clId="Web-{B58A61CA-5640-82EC-59E3-3BCD7A0E8F36}" dt="2020-01-09T20:34:57.038" v="4" actId="14100"/>
          <ac:spMkLst>
            <pc:docMk/>
            <pc:sldMk cId="1992975024" sldId="266"/>
            <ac:spMk id="10" creationId="{BC8684E8-06E8-4713-99AC-344B5920FD89}"/>
          </ac:spMkLst>
        </pc:spChg>
      </pc:sldChg>
    </pc:docChg>
  </pc:docChgLst>
  <pc:docChgLst>
    <pc:chgData name="Howard Erskine" userId="S::howard.erskine@downstate.edu::054a6d54-81f0-4bdd-bba3-dfd8c6821109" providerId="AD" clId="Web-{8AFECD07-A668-4EFF-97F1-2981BDC51D1C}"/>
    <pc:docChg chg="addSld delSld modSld sldOrd">
      <pc:chgData name="Howard Erskine" userId="S::howard.erskine@downstate.edu::054a6d54-81f0-4bdd-bba3-dfd8c6821109" providerId="AD" clId="Web-{8AFECD07-A668-4EFF-97F1-2981BDC51D1C}" dt="2020-01-09T20:19:03.665" v="370" actId="20577"/>
      <pc:docMkLst>
        <pc:docMk/>
      </pc:docMkLst>
      <pc:sldChg chg="addSp delSp modSp mod setBg setClrOvrMap">
        <pc:chgData name="Howard Erskine" userId="S::howard.erskine@downstate.edu::054a6d54-81f0-4bdd-bba3-dfd8c6821109" providerId="AD" clId="Web-{8AFECD07-A668-4EFF-97F1-2981BDC51D1C}" dt="2020-01-09T20:19:03.649" v="369" actId="20577"/>
        <pc:sldMkLst>
          <pc:docMk/>
          <pc:sldMk cId="109857222" sldId="256"/>
        </pc:sldMkLst>
        <pc:spChg chg="mod ord">
          <ac:chgData name="Howard Erskine" userId="S::howard.erskine@downstate.edu::054a6d54-81f0-4bdd-bba3-dfd8c6821109" providerId="AD" clId="Web-{8AFECD07-A668-4EFF-97F1-2981BDC51D1C}" dt="2020-01-09T20:19:03.649" v="369" actId="20577"/>
          <ac:spMkLst>
            <pc:docMk/>
            <pc:sldMk cId="109857222" sldId="256"/>
            <ac:spMk id="2" creationId="{00000000-0000-0000-0000-000000000000}"/>
          </ac:spMkLst>
        </pc:spChg>
        <pc:spChg chg="del">
          <ac:chgData name="Howard Erskine" userId="S::howard.erskine@downstate.edu::054a6d54-81f0-4bdd-bba3-dfd8c6821109" providerId="AD" clId="Web-{8AFECD07-A668-4EFF-97F1-2981BDC51D1C}" dt="2020-01-09T18:45:38.883" v="26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Howard Erskine" userId="S::howard.erskine@downstate.edu::054a6d54-81f0-4bdd-bba3-dfd8c6821109" providerId="AD" clId="Web-{8AFECD07-A668-4EFF-97F1-2981BDC51D1C}" dt="2020-01-09T18:47:36.810" v="36"/>
          <ac:spMkLst>
            <pc:docMk/>
            <pc:sldMk cId="109857222" sldId="256"/>
            <ac:spMk id="6" creationId="{0BC9EFE1-D8CB-4668-9980-DB108327A794}"/>
          </ac:spMkLst>
        </pc:spChg>
        <pc:spChg chg="add del">
          <ac:chgData name="Howard Erskine" userId="S::howard.erskine@downstate.edu::054a6d54-81f0-4bdd-bba3-dfd8c6821109" providerId="AD" clId="Web-{8AFECD07-A668-4EFF-97F1-2981BDC51D1C}" dt="2020-01-09T18:47:49.045" v="38"/>
          <ac:spMkLst>
            <pc:docMk/>
            <pc:sldMk cId="109857222" sldId="256"/>
            <ac:spMk id="7" creationId="{87CC2527-562A-4F69-B487-4371E5B243E7}"/>
          </ac:spMkLst>
        </pc:spChg>
        <pc:spChg chg="add del">
          <ac:chgData name="Howard Erskine" userId="S::howard.erskine@downstate.edu::054a6d54-81f0-4bdd-bba3-dfd8c6821109" providerId="AD" clId="Web-{8AFECD07-A668-4EFF-97F1-2981BDC51D1C}" dt="2020-01-09T18:47:23.184" v="34"/>
          <ac:spMkLst>
            <pc:docMk/>
            <pc:sldMk cId="109857222" sldId="256"/>
            <ac:spMk id="9" creationId="{1DB7C82F-AB7E-4F0C-B829-FA1B9C415180}"/>
          </ac:spMkLst>
        </pc:spChg>
        <pc:spChg chg="add del ord">
          <ac:chgData name="Howard Erskine" userId="S::howard.erskine@downstate.edu::054a6d54-81f0-4bdd-bba3-dfd8c6821109" providerId="AD" clId="Web-{8AFECD07-A668-4EFF-97F1-2981BDC51D1C}" dt="2020-01-09T19:36:32.160" v="298"/>
          <ac:spMkLst>
            <pc:docMk/>
            <pc:sldMk cId="109857222" sldId="256"/>
            <ac:spMk id="10" creationId="{1DB7C82F-AB7E-4F0C-B829-FA1B9C415180}"/>
          </ac:spMkLst>
        </pc:spChg>
        <pc:spChg chg="add del">
          <ac:chgData name="Howard Erskine" userId="S::howard.erskine@downstate.edu::054a6d54-81f0-4bdd-bba3-dfd8c6821109" providerId="AD" clId="Web-{8AFECD07-A668-4EFF-97F1-2981BDC51D1C}" dt="2020-01-09T18:47:36.810" v="36"/>
          <ac:spMkLst>
            <pc:docMk/>
            <pc:sldMk cId="109857222" sldId="256"/>
            <ac:spMk id="13" creationId="{77DA6D33-2D62-458C-BF5D-DBF612FD557E}"/>
          </ac:spMkLst>
        </pc:spChg>
        <pc:spChg chg="add">
          <ac:chgData name="Howard Erskine" userId="S::howard.erskine@downstate.edu::054a6d54-81f0-4bdd-bba3-dfd8c6821109" providerId="AD" clId="Web-{8AFECD07-A668-4EFF-97F1-2981BDC51D1C}" dt="2020-01-09T19:36:32.160" v="298"/>
          <ac:spMkLst>
            <pc:docMk/>
            <pc:sldMk cId="109857222" sldId="256"/>
            <ac:spMk id="20" creationId="{A57A8FF7-9666-4356-A84B-183FDAE82321}"/>
          </ac:spMkLst>
        </pc:spChg>
        <pc:picChg chg="add del mod ord">
          <ac:chgData name="Howard Erskine" userId="S::howard.erskine@downstate.edu::054a6d54-81f0-4bdd-bba3-dfd8c6821109" providerId="AD" clId="Web-{8AFECD07-A668-4EFF-97F1-2981BDC51D1C}" dt="2020-01-09T19:01:53.723" v="106"/>
          <ac:picMkLst>
            <pc:docMk/>
            <pc:sldMk cId="109857222" sldId="256"/>
            <ac:picMk id="4" creationId="{D3B4E4A0-32C4-43E6-9DA4-BE9A767E9212}"/>
          </ac:picMkLst>
        </pc:picChg>
        <pc:picChg chg="add del">
          <ac:chgData name="Howard Erskine" userId="S::howard.erskine@downstate.edu::054a6d54-81f0-4bdd-bba3-dfd8c6821109" providerId="AD" clId="Web-{8AFECD07-A668-4EFF-97F1-2981BDC51D1C}" dt="2020-01-09T18:47:36.810" v="36"/>
          <ac:picMkLst>
            <pc:docMk/>
            <pc:sldMk cId="109857222" sldId="256"/>
            <ac:picMk id="11" creationId="{7CBAE1BD-B8E4-4029-8AA2-C77E4FED9864}"/>
          </ac:picMkLst>
        </pc:picChg>
        <pc:picChg chg="add del mod ord">
          <ac:chgData name="Howard Erskine" userId="S::howard.erskine@downstate.edu::054a6d54-81f0-4bdd-bba3-dfd8c6821109" providerId="AD" clId="Web-{8AFECD07-A668-4EFF-97F1-2981BDC51D1C}" dt="2020-01-09T19:08:29.178" v="146"/>
          <ac:picMkLst>
            <pc:docMk/>
            <pc:sldMk cId="109857222" sldId="256"/>
            <ac:picMk id="12" creationId="{2C8F4984-6B38-4F8A-A1AC-5BE07457CFC4}"/>
          </ac:picMkLst>
        </pc:picChg>
        <pc:picChg chg="add mod">
          <ac:chgData name="Howard Erskine" userId="S::howard.erskine@downstate.edu::054a6d54-81f0-4bdd-bba3-dfd8c6821109" providerId="AD" clId="Web-{8AFECD07-A668-4EFF-97F1-2981BDC51D1C}" dt="2020-01-09T19:36:32.160" v="298"/>
          <ac:picMkLst>
            <pc:docMk/>
            <pc:sldMk cId="109857222" sldId="256"/>
            <ac:picMk id="15" creationId="{0443FCC6-6E6B-4436-BF6B-BFDF4EEDB734}"/>
          </ac:picMkLst>
        </pc:picChg>
        <pc:cxnChg chg="add del">
          <ac:chgData name="Howard Erskine" userId="S::howard.erskine@downstate.edu::054a6d54-81f0-4bdd-bba3-dfd8c6821109" providerId="AD" clId="Web-{8AFECD07-A668-4EFF-97F1-2981BDC51D1C}" dt="2020-01-09T18:47:49.045" v="38"/>
          <ac:cxnSpMkLst>
            <pc:docMk/>
            <pc:sldMk cId="109857222" sldId="256"/>
            <ac:cxnSpMk id="8" creationId="{BCDAEC91-5BCE-4B55-9CC0-43EF94CB734B}"/>
          </ac:cxnSpMkLst>
        </pc:cxnChg>
      </pc:sldChg>
      <pc:sldChg chg="addSp delSp modSp new mod ord setBg">
        <pc:chgData name="Howard Erskine" userId="S::howard.erskine@downstate.edu::054a6d54-81f0-4bdd-bba3-dfd8c6821109" providerId="AD" clId="Web-{8AFECD07-A668-4EFF-97F1-2981BDC51D1C}" dt="2020-01-09T20:18:14.694" v="357" actId="20577"/>
        <pc:sldMkLst>
          <pc:docMk/>
          <pc:sldMk cId="3899650941" sldId="257"/>
        </pc:sldMkLst>
        <pc:spChg chg="add mod">
          <ac:chgData name="Howard Erskine" userId="S::howard.erskine@downstate.edu::054a6d54-81f0-4bdd-bba3-dfd8c6821109" providerId="AD" clId="Web-{8AFECD07-A668-4EFF-97F1-2981BDC51D1C}" dt="2020-01-09T20:18:14.694" v="357" actId="20577"/>
          <ac:spMkLst>
            <pc:docMk/>
            <pc:sldMk cId="3899650941" sldId="257"/>
            <ac:spMk id="6" creationId="{1D6E9A92-4F3A-451D-988A-C03028F35A7C}"/>
          </ac:spMkLst>
        </pc:spChg>
        <pc:spChg chg="add del">
          <ac:chgData name="Howard Erskine" userId="S::howard.erskine@downstate.edu::054a6d54-81f0-4bdd-bba3-dfd8c6821109" providerId="AD" clId="Web-{8AFECD07-A668-4EFF-97F1-2981BDC51D1C}" dt="2020-01-09T19:22:23.106" v="184"/>
          <ac:spMkLst>
            <pc:docMk/>
            <pc:sldMk cId="3899650941" sldId="257"/>
            <ac:spMk id="9" creationId="{B670DBD5-770C-4383-9F54-5B86E86BD5BB}"/>
          </ac:spMkLst>
        </pc:spChg>
        <pc:spChg chg="add del">
          <ac:chgData name="Howard Erskine" userId="S::howard.erskine@downstate.edu::054a6d54-81f0-4bdd-bba3-dfd8c6821109" providerId="AD" clId="Web-{8AFECD07-A668-4EFF-97F1-2981BDC51D1C}" dt="2020-01-09T19:36:23.566" v="297"/>
          <ac:spMkLst>
            <pc:docMk/>
            <pc:sldMk cId="3899650941" sldId="257"/>
            <ac:spMk id="14" creationId="{B9951BD9-0868-4CDB-ACD6-9C4209B5E412}"/>
          </ac:spMkLst>
        </pc:spChg>
        <pc:spChg chg="add">
          <ac:chgData name="Howard Erskine" userId="S::howard.erskine@downstate.edu::054a6d54-81f0-4bdd-bba3-dfd8c6821109" providerId="AD" clId="Web-{8AFECD07-A668-4EFF-97F1-2981BDC51D1C}" dt="2020-01-09T19:36:23.566" v="297"/>
          <ac:spMkLst>
            <pc:docMk/>
            <pc:sldMk cId="3899650941" sldId="257"/>
            <ac:spMk id="19" creationId="{A57A8FF7-9666-4356-A84B-183FDAE82321}"/>
          </ac:spMkLst>
        </pc:spChg>
        <pc:picChg chg="add del mod">
          <ac:chgData name="Howard Erskine" userId="S::howard.erskine@downstate.edu::054a6d54-81f0-4bdd-bba3-dfd8c6821109" providerId="AD" clId="Web-{8AFECD07-A668-4EFF-97F1-2981BDC51D1C}" dt="2020-01-09T18:50:27.989" v="48"/>
          <ac:picMkLst>
            <pc:docMk/>
            <pc:sldMk cId="3899650941" sldId="257"/>
            <ac:picMk id="2" creationId="{2BC8DA05-471D-4D0F-96A5-1E7280A4A03E}"/>
          </ac:picMkLst>
        </pc:picChg>
        <pc:picChg chg="add mod ord">
          <ac:chgData name="Howard Erskine" userId="S::howard.erskine@downstate.edu::054a6d54-81f0-4bdd-bba3-dfd8c6821109" providerId="AD" clId="Web-{8AFECD07-A668-4EFF-97F1-2981BDC51D1C}" dt="2020-01-09T19:36:23.566" v="297"/>
          <ac:picMkLst>
            <pc:docMk/>
            <pc:sldMk cId="3899650941" sldId="257"/>
            <ac:picMk id="4" creationId="{DDBDA97D-BB1B-4664-80B1-3C3AF7C3BC63}"/>
          </ac:picMkLst>
        </pc:picChg>
      </pc:sldChg>
      <pc:sldChg chg="addSp modSp new del mod setBg">
        <pc:chgData name="Howard Erskine" userId="S::howard.erskine@downstate.edu::054a6d54-81f0-4bdd-bba3-dfd8c6821109" providerId="AD" clId="Web-{8AFECD07-A668-4EFF-97F1-2981BDC51D1C}" dt="2020-01-09T19:24:49.066" v="230"/>
        <pc:sldMkLst>
          <pc:docMk/>
          <pc:sldMk cId="3190588098" sldId="258"/>
        </pc:sldMkLst>
        <pc:spChg chg="add">
          <ac:chgData name="Howard Erskine" userId="S::howard.erskine@downstate.edu::054a6d54-81f0-4bdd-bba3-dfd8c6821109" providerId="AD" clId="Web-{8AFECD07-A668-4EFF-97F1-2981BDC51D1C}" dt="2020-01-09T19:00:15.844" v="100"/>
          <ac:spMkLst>
            <pc:docMk/>
            <pc:sldMk cId="3190588098" sldId="258"/>
            <ac:spMk id="7" creationId="{C83A5C14-ED91-4CD1-809E-D29FF97C9AF5}"/>
          </ac:spMkLst>
        </pc:spChg>
        <pc:spChg chg="add">
          <ac:chgData name="Howard Erskine" userId="S::howard.erskine@downstate.edu::054a6d54-81f0-4bdd-bba3-dfd8c6821109" providerId="AD" clId="Web-{8AFECD07-A668-4EFF-97F1-2981BDC51D1C}" dt="2020-01-09T19:00:15.844" v="100"/>
          <ac:spMkLst>
            <pc:docMk/>
            <pc:sldMk cId="3190588098" sldId="258"/>
            <ac:spMk id="9" creationId="{56065185-5C34-4F86-AA96-AA4D065B0EF4}"/>
          </ac:spMkLst>
        </pc:spChg>
        <pc:picChg chg="add mod">
          <ac:chgData name="Howard Erskine" userId="S::howard.erskine@downstate.edu::054a6d54-81f0-4bdd-bba3-dfd8c6821109" providerId="AD" clId="Web-{8AFECD07-A668-4EFF-97F1-2981BDC51D1C}" dt="2020-01-09T19:00:15.844" v="100"/>
          <ac:picMkLst>
            <pc:docMk/>
            <pc:sldMk cId="3190588098" sldId="258"/>
            <ac:picMk id="2" creationId="{6EAADC14-6713-4DC3-ABD0-66563CBD04DC}"/>
          </ac:picMkLst>
        </pc:picChg>
      </pc:sldChg>
      <pc:sldChg chg="addSp delSp modSp new del mod ord setBg">
        <pc:chgData name="Howard Erskine" userId="S::howard.erskine@downstate.edu::054a6d54-81f0-4bdd-bba3-dfd8c6821109" providerId="AD" clId="Web-{8AFECD07-A668-4EFF-97F1-2981BDC51D1C}" dt="2020-01-09T19:24:44.566" v="229"/>
        <pc:sldMkLst>
          <pc:docMk/>
          <pc:sldMk cId="1848569276" sldId="259"/>
        </pc:sldMkLst>
        <pc:spChg chg="add del">
          <ac:chgData name="Howard Erskine" userId="S::howard.erskine@downstate.edu::054a6d54-81f0-4bdd-bba3-dfd8c6821109" providerId="AD" clId="Web-{8AFECD07-A668-4EFF-97F1-2981BDC51D1C}" dt="2020-01-09T19:20:43.539" v="179"/>
          <ac:spMkLst>
            <pc:docMk/>
            <pc:sldMk cId="1848569276" sldId="259"/>
            <ac:spMk id="9" creationId="{B670DBD5-770C-4383-9F54-5B86E86BD5BB}"/>
          </ac:spMkLst>
        </pc:spChg>
        <pc:spChg chg="add del">
          <ac:chgData name="Howard Erskine" userId="S::howard.erskine@downstate.edu::054a6d54-81f0-4bdd-bba3-dfd8c6821109" providerId="AD" clId="Web-{8AFECD07-A668-4EFF-97F1-2981BDC51D1C}" dt="2020-01-09T19:21:33.885" v="183"/>
          <ac:spMkLst>
            <pc:docMk/>
            <pc:sldMk cId="1848569276" sldId="259"/>
            <ac:spMk id="14" creationId="{B775CD93-9DF2-48CB-9F57-1BCA9A46C7FA}"/>
          </ac:spMkLst>
        </pc:spChg>
        <pc:spChg chg="add del">
          <ac:chgData name="Howard Erskine" userId="S::howard.erskine@downstate.edu::054a6d54-81f0-4bdd-bba3-dfd8c6821109" providerId="AD" clId="Web-{8AFECD07-A668-4EFF-97F1-2981BDC51D1C}" dt="2020-01-09T19:21:33.885" v="183"/>
          <ac:spMkLst>
            <pc:docMk/>
            <pc:sldMk cId="1848569276" sldId="259"/>
            <ac:spMk id="16" creationId="{6166C6D1-23AC-49C4-BA07-238E4E9F8CEB}"/>
          </ac:spMkLst>
        </pc:spChg>
        <pc:spChg chg="add">
          <ac:chgData name="Howard Erskine" userId="S::howard.erskine@downstate.edu::054a6d54-81f0-4bdd-bba3-dfd8c6821109" providerId="AD" clId="Web-{8AFECD07-A668-4EFF-97F1-2981BDC51D1C}" dt="2020-01-09T19:21:33.885" v="183"/>
          <ac:spMkLst>
            <pc:docMk/>
            <pc:sldMk cId="1848569276" sldId="259"/>
            <ac:spMk id="18" creationId="{B775CD93-9DF2-48CB-9F57-1BCA9A46C7FA}"/>
          </ac:spMkLst>
        </pc:spChg>
        <pc:spChg chg="add">
          <ac:chgData name="Howard Erskine" userId="S::howard.erskine@downstate.edu::054a6d54-81f0-4bdd-bba3-dfd8c6821109" providerId="AD" clId="Web-{8AFECD07-A668-4EFF-97F1-2981BDC51D1C}" dt="2020-01-09T19:21:33.885" v="183"/>
          <ac:spMkLst>
            <pc:docMk/>
            <pc:sldMk cId="1848569276" sldId="259"/>
            <ac:spMk id="19" creationId="{6166C6D1-23AC-49C4-BA07-238E4E9F8CEB}"/>
          </ac:spMkLst>
        </pc:spChg>
        <pc:spChg chg="add del">
          <ac:chgData name="Howard Erskine" userId="S::howard.erskine@downstate.edu::054a6d54-81f0-4bdd-bba3-dfd8c6821109" providerId="AD" clId="Web-{8AFECD07-A668-4EFF-97F1-2981BDC51D1C}" dt="2020-01-09T19:21:33.885" v="182"/>
          <ac:spMkLst>
            <pc:docMk/>
            <pc:sldMk cId="1848569276" sldId="259"/>
            <ac:spMk id="21" creationId="{1C091803-41C2-48E0-9228-5148460C7479}"/>
          </ac:spMkLst>
        </pc:spChg>
        <pc:spChg chg="add del">
          <ac:chgData name="Howard Erskine" userId="S::howard.erskine@downstate.edu::054a6d54-81f0-4bdd-bba3-dfd8c6821109" providerId="AD" clId="Web-{8AFECD07-A668-4EFF-97F1-2981BDC51D1C}" dt="2020-01-09T19:21:33.885" v="182"/>
          <ac:spMkLst>
            <pc:docMk/>
            <pc:sldMk cId="1848569276" sldId="259"/>
            <ac:spMk id="23" creationId="{B775CD93-9DF2-48CB-9F57-1BCA9A46C7FA}"/>
          </ac:spMkLst>
        </pc:spChg>
        <pc:spChg chg="add del">
          <ac:chgData name="Howard Erskine" userId="S::howard.erskine@downstate.edu::054a6d54-81f0-4bdd-bba3-dfd8c6821109" providerId="AD" clId="Web-{8AFECD07-A668-4EFF-97F1-2981BDC51D1C}" dt="2020-01-09T19:21:33.885" v="182"/>
          <ac:spMkLst>
            <pc:docMk/>
            <pc:sldMk cId="1848569276" sldId="259"/>
            <ac:spMk id="25" creationId="{6166C6D1-23AC-49C4-BA07-238E4E9F8CEB}"/>
          </ac:spMkLst>
        </pc:spChg>
        <pc:picChg chg="add del mod">
          <ac:chgData name="Howard Erskine" userId="S::howard.erskine@downstate.edu::054a6d54-81f0-4bdd-bba3-dfd8c6821109" providerId="AD" clId="Web-{8AFECD07-A668-4EFF-97F1-2981BDC51D1C}" dt="2020-01-09T19:02:06.130" v="107"/>
          <ac:picMkLst>
            <pc:docMk/>
            <pc:sldMk cId="1848569276" sldId="259"/>
            <ac:picMk id="2" creationId="{D73D42F9-AA37-4352-9F56-9646A46CC73A}"/>
          </ac:picMkLst>
        </pc:picChg>
        <pc:picChg chg="add del mod ord">
          <ac:chgData name="Howard Erskine" userId="S::howard.erskine@downstate.edu::054a6d54-81f0-4bdd-bba3-dfd8c6821109" providerId="AD" clId="Web-{8AFECD07-A668-4EFF-97F1-2981BDC51D1C}" dt="2020-01-09T19:19:41.834" v="176"/>
          <ac:picMkLst>
            <pc:docMk/>
            <pc:sldMk cId="1848569276" sldId="259"/>
            <ac:picMk id="4" creationId="{81DDD698-0E9A-422F-9DFD-27A4B4A21414}"/>
          </ac:picMkLst>
        </pc:picChg>
        <pc:picChg chg="add mod">
          <ac:chgData name="Howard Erskine" userId="S::howard.erskine@downstate.edu::054a6d54-81f0-4bdd-bba3-dfd8c6821109" providerId="AD" clId="Web-{8AFECD07-A668-4EFF-97F1-2981BDC51D1C}" dt="2020-01-09T19:21:33.885" v="183"/>
          <ac:picMkLst>
            <pc:docMk/>
            <pc:sldMk cId="1848569276" sldId="259"/>
            <ac:picMk id="6" creationId="{F8BB1AA6-BB96-4D82-92D9-3ABBABDF4CF8}"/>
          </ac:picMkLst>
        </pc:picChg>
      </pc:sldChg>
      <pc:sldChg chg="addSp delSp modSp add ord replId">
        <pc:chgData name="Howard Erskine" userId="S::howard.erskine@downstate.edu::054a6d54-81f0-4bdd-bba3-dfd8c6821109" providerId="AD" clId="Web-{8AFECD07-A668-4EFF-97F1-2981BDC51D1C}" dt="2020-01-09T20:18:28.507" v="361" actId="20577"/>
        <pc:sldMkLst>
          <pc:docMk/>
          <pc:sldMk cId="3246296739" sldId="260"/>
        </pc:sldMkLst>
        <pc:spChg chg="mod">
          <ac:chgData name="Howard Erskine" userId="S::howard.erskine@downstate.edu::054a6d54-81f0-4bdd-bba3-dfd8c6821109" providerId="AD" clId="Web-{8AFECD07-A668-4EFF-97F1-2981BDC51D1C}" dt="2020-01-09T20:18:28.507" v="361" actId="20577"/>
          <ac:spMkLst>
            <pc:docMk/>
            <pc:sldMk cId="3246296739" sldId="260"/>
            <ac:spMk id="6" creationId="{1D6E9A92-4F3A-451D-988A-C03028F35A7C}"/>
          </ac:spMkLst>
        </pc:spChg>
        <pc:spChg chg="del">
          <ac:chgData name="Howard Erskine" userId="S::howard.erskine@downstate.edu::054a6d54-81f0-4bdd-bba3-dfd8c6821109" providerId="AD" clId="Web-{8AFECD07-A668-4EFF-97F1-2981BDC51D1C}" dt="2020-01-09T19:36:15.659" v="296"/>
          <ac:spMkLst>
            <pc:docMk/>
            <pc:sldMk cId="3246296739" sldId="260"/>
            <ac:spMk id="14" creationId="{B9951BD9-0868-4CDB-ACD6-9C4209B5E412}"/>
          </ac:spMkLst>
        </pc:spChg>
        <pc:spChg chg="add">
          <ac:chgData name="Howard Erskine" userId="S::howard.erskine@downstate.edu::054a6d54-81f0-4bdd-bba3-dfd8c6821109" providerId="AD" clId="Web-{8AFECD07-A668-4EFF-97F1-2981BDC51D1C}" dt="2020-01-09T19:36:15.659" v="296"/>
          <ac:spMkLst>
            <pc:docMk/>
            <pc:sldMk cId="3246296739" sldId="260"/>
            <ac:spMk id="19" creationId="{A57A8FF7-9666-4356-A84B-183FDAE82321}"/>
          </ac:spMkLst>
        </pc:spChg>
        <pc:picChg chg="add mod">
          <ac:chgData name="Howard Erskine" userId="S::howard.erskine@downstate.edu::054a6d54-81f0-4bdd-bba3-dfd8c6821109" providerId="AD" clId="Web-{8AFECD07-A668-4EFF-97F1-2981BDC51D1C}" dt="2020-01-09T19:36:15.659" v="296"/>
          <ac:picMkLst>
            <pc:docMk/>
            <pc:sldMk cId="3246296739" sldId="260"/>
            <ac:picMk id="2" creationId="{7D772D3C-5221-48A6-AB4A-EF416100D862}"/>
          </ac:picMkLst>
        </pc:picChg>
        <pc:picChg chg="del">
          <ac:chgData name="Howard Erskine" userId="S::howard.erskine@downstate.edu::054a6d54-81f0-4bdd-bba3-dfd8c6821109" providerId="AD" clId="Web-{8AFECD07-A668-4EFF-97F1-2981BDC51D1C}" dt="2020-01-09T19:23:26.422" v="187"/>
          <ac:picMkLst>
            <pc:docMk/>
            <pc:sldMk cId="3246296739" sldId="260"/>
            <ac:picMk id="4" creationId="{DDBDA97D-BB1B-4664-80B1-3C3AF7C3BC63}"/>
          </ac:picMkLst>
        </pc:picChg>
      </pc:sldChg>
      <pc:sldChg chg="addSp delSp modSp add ord replId">
        <pc:chgData name="Howard Erskine" userId="S::howard.erskine@downstate.edu::054a6d54-81f0-4bdd-bba3-dfd8c6821109" providerId="AD" clId="Web-{8AFECD07-A668-4EFF-97F1-2981BDC51D1C}" dt="2020-01-09T20:15:46.890" v="353"/>
        <pc:sldMkLst>
          <pc:docMk/>
          <pc:sldMk cId="2423535828" sldId="261"/>
        </pc:sldMkLst>
        <pc:spChg chg="mod ord">
          <ac:chgData name="Howard Erskine" userId="S::howard.erskine@downstate.edu::054a6d54-81f0-4bdd-bba3-dfd8c6821109" providerId="AD" clId="Web-{8AFECD07-A668-4EFF-97F1-2981BDC51D1C}" dt="2020-01-09T20:14:52.373" v="352"/>
          <ac:spMkLst>
            <pc:docMk/>
            <pc:sldMk cId="2423535828" sldId="261"/>
            <ac:spMk id="6" creationId="{1D6E9A92-4F3A-451D-988A-C03028F35A7C}"/>
          </ac:spMkLst>
        </pc:spChg>
        <pc:spChg chg="del">
          <ac:chgData name="Howard Erskine" userId="S::howard.erskine@downstate.edu::054a6d54-81f0-4bdd-bba3-dfd8c6821109" providerId="AD" clId="Web-{8AFECD07-A668-4EFF-97F1-2981BDC51D1C}" dt="2020-01-09T19:35:26.438" v="294"/>
          <ac:spMkLst>
            <pc:docMk/>
            <pc:sldMk cId="2423535828" sldId="261"/>
            <ac:spMk id="14" creationId="{B9951BD9-0868-4CDB-ACD6-9C4209B5E412}"/>
          </ac:spMkLst>
        </pc:spChg>
        <pc:spChg chg="add del">
          <ac:chgData name="Howard Erskine" userId="S::howard.erskine@downstate.edu::054a6d54-81f0-4bdd-bba3-dfd8c6821109" providerId="AD" clId="Web-{8AFECD07-A668-4EFF-97F1-2981BDC51D1C}" dt="2020-01-09T20:14:52.373" v="352"/>
          <ac:spMkLst>
            <pc:docMk/>
            <pc:sldMk cId="2423535828" sldId="261"/>
            <ac:spMk id="19" creationId="{B775CD93-9DF2-48CB-9F57-1BCA9A46C7FA}"/>
          </ac:spMkLst>
        </pc:spChg>
        <pc:spChg chg="add del">
          <ac:chgData name="Howard Erskine" userId="S::howard.erskine@downstate.edu::054a6d54-81f0-4bdd-bba3-dfd8c6821109" providerId="AD" clId="Web-{8AFECD07-A668-4EFF-97F1-2981BDC51D1C}" dt="2020-01-09T20:14:52.373" v="352"/>
          <ac:spMkLst>
            <pc:docMk/>
            <pc:sldMk cId="2423535828" sldId="261"/>
            <ac:spMk id="21" creationId="{6166C6D1-23AC-49C4-BA07-238E4E9F8CEB}"/>
          </ac:spMkLst>
        </pc:spChg>
        <pc:spChg chg="add">
          <ac:chgData name="Howard Erskine" userId="S::howard.erskine@downstate.edu::054a6d54-81f0-4bdd-bba3-dfd8c6821109" providerId="AD" clId="Web-{8AFECD07-A668-4EFF-97F1-2981BDC51D1C}" dt="2020-01-09T20:14:52.373" v="352"/>
          <ac:spMkLst>
            <pc:docMk/>
            <pc:sldMk cId="2423535828" sldId="261"/>
            <ac:spMk id="26" creationId="{B775CD93-9DF2-48CB-9F57-1BCA9A46C7FA}"/>
          </ac:spMkLst>
        </pc:spChg>
        <pc:spChg chg="add">
          <ac:chgData name="Howard Erskine" userId="S::howard.erskine@downstate.edu::054a6d54-81f0-4bdd-bba3-dfd8c6821109" providerId="AD" clId="Web-{8AFECD07-A668-4EFF-97F1-2981BDC51D1C}" dt="2020-01-09T20:14:52.373" v="352"/>
          <ac:spMkLst>
            <pc:docMk/>
            <pc:sldMk cId="2423535828" sldId="261"/>
            <ac:spMk id="28" creationId="{6166C6D1-23AC-49C4-BA07-238E4E9F8CEB}"/>
          </ac:spMkLst>
        </pc:spChg>
        <pc:picChg chg="add del mod">
          <ac:chgData name="Howard Erskine" userId="S::howard.erskine@downstate.edu::054a6d54-81f0-4bdd-bba3-dfd8c6821109" providerId="AD" clId="Web-{8AFECD07-A668-4EFF-97F1-2981BDC51D1C}" dt="2020-01-09T19:34:42.061" v="287"/>
          <ac:picMkLst>
            <pc:docMk/>
            <pc:sldMk cId="2423535828" sldId="261"/>
            <ac:picMk id="2" creationId="{7E614C0E-8A75-446C-A42A-6A6DA1D520EE}"/>
          </ac:picMkLst>
        </pc:picChg>
        <pc:picChg chg="del">
          <ac:chgData name="Howard Erskine" userId="S::howard.erskine@downstate.edu::054a6d54-81f0-4bdd-bba3-dfd8c6821109" providerId="AD" clId="Web-{8AFECD07-A668-4EFF-97F1-2981BDC51D1C}" dt="2020-01-09T19:24:56.551" v="232"/>
          <ac:picMkLst>
            <pc:docMk/>
            <pc:sldMk cId="2423535828" sldId="261"/>
            <ac:picMk id="4" creationId="{DDBDA97D-BB1B-4664-80B1-3C3AF7C3BC63}"/>
          </ac:picMkLst>
        </pc:picChg>
        <pc:picChg chg="add del mod">
          <ac:chgData name="Howard Erskine" userId="S::howard.erskine@downstate.edu::054a6d54-81f0-4bdd-bba3-dfd8c6821109" providerId="AD" clId="Web-{8AFECD07-A668-4EFF-97F1-2981BDC51D1C}" dt="2020-01-09T20:14:41.622" v="349"/>
          <ac:picMkLst>
            <pc:docMk/>
            <pc:sldMk cId="2423535828" sldId="261"/>
            <ac:picMk id="5" creationId="{C2DD90FE-629D-4647-8369-CFE8A1459B00}"/>
          </ac:picMkLst>
        </pc:picChg>
        <pc:picChg chg="add mod">
          <ac:chgData name="Howard Erskine" userId="S::howard.erskine@downstate.edu::054a6d54-81f0-4bdd-bba3-dfd8c6821109" providerId="AD" clId="Web-{8AFECD07-A668-4EFF-97F1-2981BDC51D1C}" dt="2020-01-09T20:14:52.373" v="352"/>
          <ac:picMkLst>
            <pc:docMk/>
            <pc:sldMk cId="2423535828" sldId="261"/>
            <ac:picMk id="8" creationId="{DFC383A0-70B2-4644-B8DB-6E6EED6DE66A}"/>
          </ac:picMkLst>
        </pc:picChg>
      </pc:sldChg>
      <pc:sldChg chg="addSp delSp modSp add replId">
        <pc:chgData name="Howard Erskine" userId="S::howard.erskine@downstate.edu::054a6d54-81f0-4bdd-bba3-dfd8c6821109" providerId="AD" clId="Web-{8AFECD07-A668-4EFF-97F1-2981BDC51D1C}" dt="2020-01-09T20:18:53.617" v="365" actId="20577"/>
        <pc:sldMkLst>
          <pc:docMk/>
          <pc:sldMk cId="2329191245" sldId="262"/>
        </pc:sldMkLst>
        <pc:spChg chg="mod">
          <ac:chgData name="Howard Erskine" userId="S::howard.erskine@downstate.edu::054a6d54-81f0-4bdd-bba3-dfd8c6821109" providerId="AD" clId="Web-{8AFECD07-A668-4EFF-97F1-2981BDC51D1C}" dt="2020-01-09T20:18:53.617" v="365" actId="20577"/>
          <ac:spMkLst>
            <pc:docMk/>
            <pc:sldMk cId="2329191245" sldId="262"/>
            <ac:spMk id="6" creationId="{1D6E9A92-4F3A-451D-988A-C03028F35A7C}"/>
          </ac:spMkLst>
        </pc:spChg>
        <pc:spChg chg="del">
          <ac:chgData name="Howard Erskine" userId="S::howard.erskine@downstate.edu::054a6d54-81f0-4bdd-bba3-dfd8c6821109" providerId="AD" clId="Web-{8AFECD07-A668-4EFF-97F1-2981BDC51D1C}" dt="2020-01-09T19:33:56.247" v="260"/>
          <ac:spMkLst>
            <pc:docMk/>
            <pc:sldMk cId="2329191245" sldId="262"/>
            <ac:spMk id="14" creationId="{B9951BD9-0868-4CDB-ACD6-9C4209B5E412}"/>
          </ac:spMkLst>
        </pc:spChg>
        <pc:spChg chg="add del">
          <ac:chgData name="Howard Erskine" userId="S::howard.erskine@downstate.edu::054a6d54-81f0-4bdd-bba3-dfd8c6821109" providerId="AD" clId="Web-{8AFECD07-A668-4EFF-97F1-2981BDC51D1C}" dt="2020-01-09T19:36:03.315" v="295"/>
          <ac:spMkLst>
            <pc:docMk/>
            <pc:sldMk cId="2329191245" sldId="262"/>
            <ac:spMk id="19" creationId="{2E614F1C-2D93-42D0-B229-768199449923}"/>
          </ac:spMkLst>
        </pc:spChg>
        <pc:spChg chg="add">
          <ac:chgData name="Howard Erskine" userId="S::howard.erskine@downstate.edu::054a6d54-81f0-4bdd-bba3-dfd8c6821109" providerId="AD" clId="Web-{8AFECD07-A668-4EFF-97F1-2981BDC51D1C}" dt="2020-01-09T19:36:03.315" v="295"/>
          <ac:spMkLst>
            <pc:docMk/>
            <pc:sldMk cId="2329191245" sldId="262"/>
            <ac:spMk id="24" creationId="{A57A8FF7-9666-4356-A84B-183FDAE82321}"/>
          </ac:spMkLst>
        </pc:spChg>
        <pc:picChg chg="add mod">
          <ac:chgData name="Howard Erskine" userId="S::howard.erskine@downstate.edu::054a6d54-81f0-4bdd-bba3-dfd8c6821109" providerId="AD" clId="Web-{8AFECD07-A668-4EFF-97F1-2981BDC51D1C}" dt="2020-01-09T19:36:03.315" v="295"/>
          <ac:picMkLst>
            <pc:docMk/>
            <pc:sldMk cId="2329191245" sldId="262"/>
            <ac:picMk id="2" creationId="{9CE4082A-1B53-41B2-8903-9316FC7F8266}"/>
          </ac:picMkLst>
        </pc:picChg>
        <pc:picChg chg="del">
          <ac:chgData name="Howard Erskine" userId="S::howard.erskine@downstate.edu::054a6d54-81f0-4bdd-bba3-dfd8c6821109" providerId="AD" clId="Web-{8AFECD07-A668-4EFF-97F1-2981BDC51D1C}" dt="2020-01-09T19:33:36.168" v="256"/>
          <ac:picMkLst>
            <pc:docMk/>
            <pc:sldMk cId="2329191245" sldId="262"/>
            <ac:picMk id="4" creationId="{DDBDA97D-BB1B-4664-80B1-3C3AF7C3BC63}"/>
          </ac:picMkLst>
        </pc:picChg>
      </pc:sldChg>
      <pc:sldChg chg="addSp modSp new mod ord setBg">
        <pc:chgData name="Howard Erskine" userId="S::howard.erskine@downstate.edu::054a6d54-81f0-4bdd-bba3-dfd8c6821109" providerId="AD" clId="Web-{8AFECD07-A668-4EFF-97F1-2981BDC51D1C}" dt="2020-01-09T19:38:03.883" v="305"/>
        <pc:sldMkLst>
          <pc:docMk/>
          <pc:sldMk cId="963174639" sldId="263"/>
        </pc:sldMkLst>
        <pc:spChg chg="add">
          <ac:chgData name="Howard Erskine" userId="S::howard.erskine@downstate.edu::054a6d54-81f0-4bdd-bba3-dfd8c6821109" providerId="AD" clId="Web-{8AFECD07-A668-4EFF-97F1-2981BDC51D1C}" dt="2020-01-09T19:38:03.883" v="305"/>
          <ac:spMkLst>
            <pc:docMk/>
            <pc:sldMk cId="963174639" sldId="263"/>
            <ac:spMk id="7" creationId="{B775CD93-9DF2-48CB-9F57-1BCA9A46C7FA}"/>
          </ac:spMkLst>
        </pc:spChg>
        <pc:spChg chg="add">
          <ac:chgData name="Howard Erskine" userId="S::howard.erskine@downstate.edu::054a6d54-81f0-4bdd-bba3-dfd8c6821109" providerId="AD" clId="Web-{8AFECD07-A668-4EFF-97F1-2981BDC51D1C}" dt="2020-01-09T19:38:03.883" v="305"/>
          <ac:spMkLst>
            <pc:docMk/>
            <pc:sldMk cId="963174639" sldId="263"/>
            <ac:spMk id="9" creationId="{6166C6D1-23AC-49C4-BA07-238E4E9F8CEB}"/>
          </ac:spMkLst>
        </pc:spChg>
        <pc:picChg chg="add mod">
          <ac:chgData name="Howard Erskine" userId="S::howard.erskine@downstate.edu::054a6d54-81f0-4bdd-bba3-dfd8c6821109" providerId="AD" clId="Web-{8AFECD07-A668-4EFF-97F1-2981BDC51D1C}" dt="2020-01-09T19:38:03.883" v="305"/>
          <ac:picMkLst>
            <pc:docMk/>
            <pc:sldMk cId="963174639" sldId="263"/>
            <ac:picMk id="2" creationId="{F2800F94-3480-42F6-95D4-5B033E0D1F9D}"/>
          </ac:picMkLst>
        </pc:picChg>
      </pc:sldChg>
      <pc:sldChg chg="addSp delSp modSp new mod ord setBg">
        <pc:chgData name="Howard Erskine" userId="S::howard.erskine@downstate.edu::054a6d54-81f0-4bdd-bba3-dfd8c6821109" providerId="AD" clId="Web-{8AFECD07-A668-4EFF-97F1-2981BDC51D1C}" dt="2020-01-09T19:45:36.919" v="311"/>
        <pc:sldMkLst>
          <pc:docMk/>
          <pc:sldMk cId="1590320662" sldId="264"/>
        </pc:sldMkLst>
        <pc:spChg chg="add del">
          <ac:chgData name="Howard Erskine" userId="S::howard.erskine@downstate.edu::054a6d54-81f0-4bdd-bba3-dfd8c6821109" providerId="AD" clId="Web-{8AFECD07-A668-4EFF-97F1-2981BDC51D1C}" dt="2020-01-09T19:45:27.168" v="309"/>
          <ac:spMkLst>
            <pc:docMk/>
            <pc:sldMk cId="1590320662" sldId="264"/>
            <ac:spMk id="7" creationId="{B670DBD5-770C-4383-9F54-5B86E86BD5BB}"/>
          </ac:spMkLst>
        </pc:spChg>
        <pc:picChg chg="add mod">
          <ac:chgData name="Howard Erskine" userId="S::howard.erskine@downstate.edu::054a6d54-81f0-4bdd-bba3-dfd8c6821109" providerId="AD" clId="Web-{8AFECD07-A668-4EFF-97F1-2981BDC51D1C}" dt="2020-01-09T19:45:27.168" v="310"/>
          <ac:picMkLst>
            <pc:docMk/>
            <pc:sldMk cId="1590320662" sldId="264"/>
            <ac:picMk id="2" creationId="{7C41B1D0-895B-4AB9-88AE-80DD5136336E}"/>
          </ac:picMkLst>
        </pc:picChg>
      </pc:sldChg>
      <pc:sldChg chg="addSp modSp new mod setBg">
        <pc:chgData name="Howard Erskine" userId="S::howard.erskine@downstate.edu::054a6d54-81f0-4bdd-bba3-dfd8c6821109" providerId="AD" clId="Web-{8AFECD07-A668-4EFF-97F1-2981BDC51D1C}" dt="2020-01-09T19:56:34.495" v="348"/>
        <pc:sldMkLst>
          <pc:docMk/>
          <pc:sldMk cId="3825331374" sldId="265"/>
        </pc:sldMkLst>
        <pc:spChg chg="add mod">
          <ac:chgData name="Howard Erskine" userId="S::howard.erskine@downstate.edu::054a6d54-81f0-4bdd-bba3-dfd8c6821109" providerId="AD" clId="Web-{8AFECD07-A668-4EFF-97F1-2981BDC51D1C}" dt="2020-01-09T19:56:34.495" v="348"/>
          <ac:spMkLst>
            <pc:docMk/>
            <pc:sldMk cId="3825331374" sldId="265"/>
            <ac:spMk id="4" creationId="{D1FE0454-A46A-4731-86F1-89C3CB444B08}"/>
          </ac:spMkLst>
        </pc:spChg>
        <pc:picChg chg="add mod">
          <ac:chgData name="Howard Erskine" userId="S::howard.erskine@downstate.edu::054a6d54-81f0-4bdd-bba3-dfd8c6821109" providerId="AD" clId="Web-{8AFECD07-A668-4EFF-97F1-2981BDC51D1C}" dt="2020-01-09T19:46:04.920" v="314"/>
          <ac:picMkLst>
            <pc:docMk/>
            <pc:sldMk cId="3825331374" sldId="265"/>
            <ac:picMk id="2" creationId="{D4FFEFD2-9FD7-4FC9-9561-64573D4665D9}"/>
          </ac:picMkLst>
        </pc:picChg>
      </pc:sldChg>
      <pc:sldChg chg="addSp modSp new mod setBg">
        <pc:chgData name="Howard Erskine" userId="S::howard.erskine@downstate.edu::054a6d54-81f0-4bdd-bba3-dfd8c6821109" providerId="AD" clId="Web-{8AFECD07-A668-4EFF-97F1-2981BDC51D1C}" dt="2020-01-09T19:56:02.447" v="346"/>
        <pc:sldMkLst>
          <pc:docMk/>
          <pc:sldMk cId="1992975024" sldId="266"/>
        </pc:sldMkLst>
        <pc:spChg chg="add mod">
          <ac:chgData name="Howard Erskine" userId="S::howard.erskine@downstate.edu::054a6d54-81f0-4bdd-bba3-dfd8c6821109" providerId="AD" clId="Web-{8AFECD07-A668-4EFF-97F1-2981BDC51D1C}" dt="2020-01-09T19:56:02.447" v="346"/>
          <ac:spMkLst>
            <pc:docMk/>
            <pc:sldMk cId="1992975024" sldId="266"/>
            <ac:spMk id="4" creationId="{9DD605A9-61C8-4EFD-9D2B-82FDBDC937BE}"/>
          </ac:spMkLst>
        </pc:spChg>
        <pc:spChg chg="add mod">
          <ac:chgData name="Howard Erskine" userId="S::howard.erskine@downstate.edu::054a6d54-81f0-4bdd-bba3-dfd8c6821109" providerId="AD" clId="Web-{8AFECD07-A668-4EFF-97F1-2981BDC51D1C}" dt="2020-01-09T19:55:10.304" v="337" actId="14100"/>
          <ac:spMkLst>
            <pc:docMk/>
            <pc:sldMk cId="1992975024" sldId="266"/>
            <ac:spMk id="6" creationId="{E60797F9-B87F-4223-8E3C-4EC65EA454F6}"/>
          </ac:spMkLst>
        </pc:spChg>
        <pc:spChg chg="add">
          <ac:chgData name="Howard Erskine" userId="S::howard.erskine@downstate.edu::054a6d54-81f0-4bdd-bba3-dfd8c6821109" providerId="AD" clId="Web-{8AFECD07-A668-4EFF-97F1-2981BDC51D1C}" dt="2020-01-09T19:49:03.303" v="324"/>
          <ac:spMkLst>
            <pc:docMk/>
            <pc:sldMk cId="1992975024" sldId="266"/>
            <ac:spMk id="7" creationId="{B1193618-4E25-4CA2-A90E-01462093F1C5}"/>
          </ac:spMkLst>
        </pc:spChg>
        <pc:spChg chg="add mod">
          <ac:chgData name="Howard Erskine" userId="S::howard.erskine@downstate.edu::054a6d54-81f0-4bdd-bba3-dfd8c6821109" providerId="AD" clId="Web-{8AFECD07-A668-4EFF-97F1-2981BDC51D1C}" dt="2020-01-09T19:55:22.320" v="340" actId="14100"/>
          <ac:spMkLst>
            <pc:docMk/>
            <pc:sldMk cId="1992975024" sldId="266"/>
            <ac:spMk id="8" creationId="{94DB3687-F8F1-4335-87DA-D0FF7868CFD6}"/>
          </ac:spMkLst>
        </pc:spChg>
        <pc:spChg chg="add mod">
          <ac:chgData name="Howard Erskine" userId="S::howard.erskine@downstate.edu::054a6d54-81f0-4bdd-bba3-dfd8c6821109" providerId="AD" clId="Web-{8AFECD07-A668-4EFF-97F1-2981BDC51D1C}" dt="2020-01-09T19:55:37.305" v="344" actId="14100"/>
          <ac:spMkLst>
            <pc:docMk/>
            <pc:sldMk cId="1992975024" sldId="266"/>
            <ac:spMk id="9" creationId="{D88B03F4-0513-4D33-B711-D5DCA6142B11}"/>
          </ac:spMkLst>
        </pc:spChg>
        <pc:picChg chg="add mod">
          <ac:chgData name="Howard Erskine" userId="S::howard.erskine@downstate.edu::054a6d54-81f0-4bdd-bba3-dfd8c6821109" providerId="AD" clId="Web-{8AFECD07-A668-4EFF-97F1-2981BDC51D1C}" dt="2020-01-09T19:49:03.303" v="324"/>
          <ac:picMkLst>
            <pc:docMk/>
            <pc:sldMk cId="1992975024" sldId="266"/>
            <ac:picMk id="2" creationId="{553005BB-1CD8-4504-896F-26E47B6121AE}"/>
          </ac:picMkLst>
        </pc:picChg>
      </pc:sldChg>
      <pc:sldChg chg="addSp modSp new mod setBg">
        <pc:chgData name="Howard Erskine" userId="S::howard.erskine@downstate.edu::054a6d54-81f0-4bdd-bba3-dfd8c6821109" providerId="AD" clId="Web-{8AFECD07-A668-4EFF-97F1-2981BDC51D1C}" dt="2020-01-09T19:56:26.995" v="347"/>
        <pc:sldMkLst>
          <pc:docMk/>
          <pc:sldMk cId="3483651600" sldId="267"/>
        </pc:sldMkLst>
        <pc:spChg chg="add mod">
          <ac:chgData name="Howard Erskine" userId="S::howard.erskine@downstate.edu::054a6d54-81f0-4bdd-bba3-dfd8c6821109" providerId="AD" clId="Web-{8AFECD07-A668-4EFF-97F1-2981BDC51D1C}" dt="2020-01-09T19:56:26.995" v="347"/>
          <ac:spMkLst>
            <pc:docMk/>
            <pc:sldMk cId="3483651600" sldId="267"/>
            <ac:spMk id="4" creationId="{4341C944-C489-4806-B708-FECA9C9CAD5C}"/>
          </ac:spMkLst>
        </pc:spChg>
        <pc:spChg chg="add">
          <ac:chgData name="Howard Erskine" userId="S::howard.erskine@downstate.edu::054a6d54-81f0-4bdd-bba3-dfd8c6821109" providerId="AD" clId="Web-{8AFECD07-A668-4EFF-97F1-2981BDC51D1C}" dt="2020-01-09T19:49:51.039" v="328"/>
          <ac:spMkLst>
            <pc:docMk/>
            <pc:sldMk cId="3483651600" sldId="267"/>
            <ac:spMk id="7" creationId="{B1193618-4E25-4CA2-A90E-01462093F1C5}"/>
          </ac:spMkLst>
        </pc:spChg>
        <pc:picChg chg="add mod">
          <ac:chgData name="Howard Erskine" userId="S::howard.erskine@downstate.edu::054a6d54-81f0-4bdd-bba3-dfd8c6821109" providerId="AD" clId="Web-{8AFECD07-A668-4EFF-97F1-2981BDC51D1C}" dt="2020-01-09T19:49:51.039" v="328"/>
          <ac:picMkLst>
            <pc:docMk/>
            <pc:sldMk cId="3483651600" sldId="267"/>
            <ac:picMk id="2" creationId="{EFD3F717-18CE-40D0-8252-7B9F2BD2BCAD}"/>
          </ac:picMkLst>
        </pc:picChg>
      </pc:sldChg>
      <pc:sldChg chg="addSp modSp new mod setBg">
        <pc:chgData name="Howard Erskine" userId="S::howard.erskine@downstate.edu::054a6d54-81f0-4bdd-bba3-dfd8c6821109" providerId="AD" clId="Web-{8AFECD07-A668-4EFF-97F1-2981BDC51D1C}" dt="2020-01-09T19:50:22.697" v="333"/>
        <pc:sldMkLst>
          <pc:docMk/>
          <pc:sldMk cId="3915847433" sldId="268"/>
        </pc:sldMkLst>
        <pc:spChg chg="add">
          <ac:chgData name="Howard Erskine" userId="S::howard.erskine@downstate.edu::054a6d54-81f0-4bdd-bba3-dfd8c6821109" providerId="AD" clId="Web-{8AFECD07-A668-4EFF-97F1-2981BDC51D1C}" dt="2020-01-09T19:50:22.697" v="333"/>
          <ac:spMkLst>
            <pc:docMk/>
            <pc:sldMk cId="3915847433" sldId="268"/>
            <ac:spMk id="7" creationId="{B1193618-4E25-4CA2-A90E-01462093F1C5}"/>
          </ac:spMkLst>
        </pc:spChg>
        <pc:picChg chg="add mod">
          <ac:chgData name="Howard Erskine" userId="S::howard.erskine@downstate.edu::054a6d54-81f0-4bdd-bba3-dfd8c6821109" providerId="AD" clId="Web-{8AFECD07-A668-4EFF-97F1-2981BDC51D1C}" dt="2020-01-09T19:50:22.697" v="333"/>
          <ac:picMkLst>
            <pc:docMk/>
            <pc:sldMk cId="3915847433" sldId="268"/>
            <ac:picMk id="2" creationId="{B08F0A47-B6F8-4C9A-864C-44DAF1AB3616}"/>
          </ac:picMkLst>
        </pc:picChg>
      </pc:sldChg>
    </pc:docChg>
  </pc:docChgLst>
  <pc:docChgLst>
    <pc:chgData name="Howard Erskine" userId="S::howard.erskine@downstate.edu::054a6d54-81f0-4bdd-bba3-dfd8c6821109" providerId="AD" clId="Web-{4FD64385-2053-A6DC-F0F6-3521CC9777BD}"/>
    <pc:docChg chg="addSld delSld modSld sldOrd">
      <pc:chgData name="Howard Erskine" userId="S::howard.erskine@downstate.edu::054a6d54-81f0-4bdd-bba3-dfd8c6821109" providerId="AD" clId="Web-{4FD64385-2053-A6DC-F0F6-3521CC9777BD}" dt="2020-01-10T19:53:36.397" v="1058" actId="1076"/>
      <pc:docMkLst>
        <pc:docMk/>
      </pc:docMkLst>
      <pc:sldChg chg="modSp">
        <pc:chgData name="Howard Erskine" userId="S::howard.erskine@downstate.edu::054a6d54-81f0-4bdd-bba3-dfd8c6821109" providerId="AD" clId="Web-{4FD64385-2053-A6DC-F0F6-3521CC9777BD}" dt="2020-01-10T18:09:41.489" v="171" actId="20577"/>
        <pc:sldMkLst>
          <pc:docMk/>
          <pc:sldMk cId="2329191245" sldId="262"/>
        </pc:sldMkLst>
        <pc:spChg chg="mod">
          <ac:chgData name="Howard Erskine" userId="S::howard.erskine@downstate.edu::054a6d54-81f0-4bdd-bba3-dfd8c6821109" providerId="AD" clId="Web-{4FD64385-2053-A6DC-F0F6-3521CC9777BD}" dt="2020-01-10T18:09:41.489" v="171" actId="20577"/>
          <ac:spMkLst>
            <pc:docMk/>
            <pc:sldMk cId="2329191245" sldId="262"/>
            <ac:spMk id="6" creationId="{1D6E9A92-4F3A-451D-988A-C03028F35A7C}"/>
          </ac:spMkLst>
        </pc:spChg>
      </pc:sldChg>
      <pc:sldChg chg="addSp delSp modSp del ord">
        <pc:chgData name="Howard Erskine" userId="S::howard.erskine@downstate.edu::054a6d54-81f0-4bdd-bba3-dfd8c6821109" providerId="AD" clId="Web-{4FD64385-2053-A6DC-F0F6-3521CC9777BD}" dt="2020-01-10T18:18:10.207" v="287"/>
        <pc:sldMkLst>
          <pc:docMk/>
          <pc:sldMk cId="963174639" sldId="263"/>
        </pc:sldMkLst>
        <pc:spChg chg="add mod">
          <ac:chgData name="Howard Erskine" userId="S::howard.erskine@downstate.edu::054a6d54-81f0-4bdd-bba3-dfd8c6821109" providerId="AD" clId="Web-{4FD64385-2053-A6DC-F0F6-3521CC9777BD}" dt="2020-01-10T18:13:35.629" v="186"/>
          <ac:spMkLst>
            <pc:docMk/>
            <pc:sldMk cId="963174639" sldId="263"/>
            <ac:spMk id="3" creationId="{BFDC2FBB-6C24-4BDD-8D4B-0E81EEB0E92F}"/>
          </ac:spMkLst>
        </pc:spChg>
        <pc:spChg chg="add del mod">
          <ac:chgData name="Howard Erskine" userId="S::howard.erskine@downstate.edu::054a6d54-81f0-4bdd-bba3-dfd8c6821109" providerId="AD" clId="Web-{4FD64385-2053-A6DC-F0F6-3521CC9777BD}" dt="2020-01-10T18:16:00.551" v="268"/>
          <ac:spMkLst>
            <pc:docMk/>
            <pc:sldMk cId="963174639" sldId="263"/>
            <ac:spMk id="4" creationId="{069C3F01-EF57-41A8-867F-1D390CA652F8}"/>
          </ac:spMkLst>
        </pc:spChg>
        <pc:spChg chg="add del mod">
          <ac:chgData name="Howard Erskine" userId="S::howard.erskine@downstate.edu::054a6d54-81f0-4bdd-bba3-dfd8c6821109" providerId="AD" clId="Web-{4FD64385-2053-A6DC-F0F6-3521CC9777BD}" dt="2020-01-10T18:15:03.973" v="263"/>
          <ac:spMkLst>
            <pc:docMk/>
            <pc:sldMk cId="963174639" sldId="263"/>
            <ac:spMk id="5" creationId="{7C8821E6-4992-4BCF-9927-254B6D7D2F93}"/>
          </ac:spMkLst>
        </pc:spChg>
        <pc:picChg chg="del mod">
          <ac:chgData name="Howard Erskine" userId="S::howard.erskine@downstate.edu::054a6d54-81f0-4bdd-bba3-dfd8c6821109" providerId="AD" clId="Web-{4FD64385-2053-A6DC-F0F6-3521CC9777BD}" dt="2020-01-10T18:17:06.004" v="279"/>
          <ac:picMkLst>
            <pc:docMk/>
            <pc:sldMk cId="963174639" sldId="263"/>
            <ac:picMk id="2" creationId="{F2800F94-3480-42F6-95D4-5B033E0D1F9D}"/>
          </ac:picMkLst>
        </pc:picChg>
      </pc:sldChg>
      <pc:sldChg chg="addSp modSp ord">
        <pc:chgData name="Howard Erskine" userId="S::howard.erskine@downstate.edu::054a6d54-81f0-4bdd-bba3-dfd8c6821109" providerId="AD" clId="Web-{4FD64385-2053-A6DC-F0F6-3521CC9777BD}" dt="2020-01-10T18:10:10.629" v="173" actId="20577"/>
        <pc:sldMkLst>
          <pc:docMk/>
          <pc:sldMk cId="1590320662" sldId="264"/>
        </pc:sldMkLst>
        <pc:spChg chg="add mod">
          <ac:chgData name="Howard Erskine" userId="S::howard.erskine@downstate.edu::054a6d54-81f0-4bdd-bba3-dfd8c6821109" providerId="AD" clId="Web-{4FD64385-2053-A6DC-F0F6-3521CC9777BD}" dt="2020-01-10T18:10:10.629" v="173" actId="20577"/>
          <ac:spMkLst>
            <pc:docMk/>
            <pc:sldMk cId="1590320662" sldId="264"/>
            <ac:spMk id="3" creationId="{8084F9F2-6373-4A66-9F8D-0865B2D7C972}"/>
          </ac:spMkLst>
        </pc:spChg>
        <pc:spChg chg="add mod">
          <ac:chgData name="Howard Erskine" userId="S::howard.erskine@downstate.edu::054a6d54-81f0-4bdd-bba3-dfd8c6821109" providerId="AD" clId="Web-{4FD64385-2053-A6DC-F0F6-3521CC9777BD}" dt="2020-01-10T18:07:43.051" v="127"/>
          <ac:spMkLst>
            <pc:docMk/>
            <pc:sldMk cId="1590320662" sldId="264"/>
            <ac:spMk id="5" creationId="{33722D09-E6D3-4D08-B163-E895B4128C5B}"/>
          </ac:spMkLst>
        </pc:spChg>
        <pc:cxnChg chg="add mod">
          <ac:chgData name="Howard Erskine" userId="S::howard.erskine@downstate.edu::054a6d54-81f0-4bdd-bba3-dfd8c6821109" providerId="AD" clId="Web-{4FD64385-2053-A6DC-F0F6-3521CC9777BD}" dt="2020-01-10T18:06:43.817" v="121" actId="14100"/>
          <ac:cxnSpMkLst>
            <pc:docMk/>
            <pc:sldMk cId="1590320662" sldId="264"/>
            <ac:cxnSpMk id="4" creationId="{0F322423-9C2B-4549-A791-C4A28487F244}"/>
          </ac:cxnSpMkLst>
        </pc:cxnChg>
      </pc:sldChg>
      <pc:sldChg chg="addSp modSp ord">
        <pc:chgData name="Howard Erskine" userId="S::howard.erskine@downstate.edu::054a6d54-81f0-4bdd-bba3-dfd8c6821109" providerId="AD" clId="Web-{4FD64385-2053-A6DC-F0F6-3521CC9777BD}" dt="2020-01-10T19:11:58.065" v="422" actId="14100"/>
        <pc:sldMkLst>
          <pc:docMk/>
          <pc:sldMk cId="3825331374" sldId="265"/>
        </pc:sldMkLst>
        <pc:spChg chg="add mod">
          <ac:chgData name="Howard Erskine" userId="S::howard.erskine@downstate.edu::054a6d54-81f0-4bdd-bba3-dfd8c6821109" providerId="AD" clId="Web-{4FD64385-2053-A6DC-F0F6-3521CC9777BD}" dt="2020-01-10T18:19:42.257" v="297" actId="1076"/>
          <ac:spMkLst>
            <pc:docMk/>
            <pc:sldMk cId="3825331374" sldId="265"/>
            <ac:spMk id="3" creationId="{41A155E2-A00E-49B5-AE9F-49FC45CBF5CA}"/>
          </ac:spMkLst>
        </pc:spChg>
        <pc:spChg chg="add mod">
          <ac:chgData name="Howard Erskine" userId="S::howard.erskine@downstate.edu::054a6d54-81f0-4bdd-bba3-dfd8c6821109" providerId="AD" clId="Web-{4FD64385-2053-A6DC-F0F6-3521CC9777BD}" dt="2020-01-10T19:11:49.174" v="419" actId="20577"/>
          <ac:spMkLst>
            <pc:docMk/>
            <pc:sldMk cId="3825331374" sldId="265"/>
            <ac:spMk id="5" creationId="{1A905C0C-DCA0-46E4-8CBE-96C72AB2ED5E}"/>
          </ac:spMkLst>
        </pc:spChg>
        <pc:spChg chg="add mod">
          <ac:chgData name="Howard Erskine" userId="S::howard.erskine@downstate.edu::054a6d54-81f0-4bdd-bba3-dfd8c6821109" providerId="AD" clId="Web-{4FD64385-2053-A6DC-F0F6-3521CC9777BD}" dt="2020-01-10T19:11:52.924" v="421" actId="1076"/>
          <ac:spMkLst>
            <pc:docMk/>
            <pc:sldMk cId="3825331374" sldId="265"/>
            <ac:spMk id="7" creationId="{909EB463-4A0F-47AE-98D2-E700D904CCB8}"/>
          </ac:spMkLst>
        </pc:spChg>
        <pc:cxnChg chg="add mod">
          <ac:chgData name="Howard Erskine" userId="S::howard.erskine@downstate.edu::054a6d54-81f0-4bdd-bba3-dfd8c6821109" providerId="AD" clId="Web-{4FD64385-2053-A6DC-F0F6-3521CC9777BD}" dt="2020-01-10T19:11:58.065" v="422" actId="14100"/>
          <ac:cxnSpMkLst>
            <pc:docMk/>
            <pc:sldMk cId="3825331374" sldId="265"/>
            <ac:cxnSpMk id="6" creationId="{26DAC2E1-AE1A-4042-B9D5-7657E36E2B2C}"/>
          </ac:cxnSpMkLst>
        </pc:cxnChg>
      </pc:sldChg>
      <pc:sldChg chg="addSp modSp">
        <pc:chgData name="Howard Erskine" userId="S::howard.erskine@downstate.edu::054a6d54-81f0-4bdd-bba3-dfd8c6821109" providerId="AD" clId="Web-{4FD64385-2053-A6DC-F0F6-3521CC9777BD}" dt="2020-01-10T19:44:46.721" v="697" actId="20577"/>
        <pc:sldMkLst>
          <pc:docMk/>
          <pc:sldMk cId="1992975024" sldId="266"/>
        </pc:sldMkLst>
        <pc:spChg chg="add mod">
          <ac:chgData name="Howard Erskine" userId="S::howard.erskine@downstate.edu::054a6d54-81f0-4bdd-bba3-dfd8c6821109" providerId="AD" clId="Web-{4FD64385-2053-A6DC-F0F6-3521CC9777BD}" dt="2020-01-10T19:44:46.721" v="697" actId="20577"/>
          <ac:spMkLst>
            <pc:docMk/>
            <pc:sldMk cId="1992975024" sldId="266"/>
            <ac:spMk id="3" creationId="{01DF4411-4AB7-42F9-B950-69015B487A7A}"/>
          </ac:spMkLst>
        </pc:spChg>
        <pc:spChg chg="add mod">
          <ac:chgData name="Howard Erskine" userId="S::howard.erskine@downstate.edu::054a6d54-81f0-4bdd-bba3-dfd8c6821109" providerId="AD" clId="Web-{4FD64385-2053-A6DC-F0F6-3521CC9777BD}" dt="2020-01-10T19:26:58.306" v="475" actId="1076"/>
          <ac:spMkLst>
            <pc:docMk/>
            <pc:sldMk cId="1992975024" sldId="266"/>
            <ac:spMk id="13" creationId="{5076F36D-7BB6-41B8-B10A-BCEE97EC6846}"/>
          </ac:spMkLst>
        </pc:spChg>
        <pc:cxnChg chg="add mod">
          <ac:chgData name="Howard Erskine" userId="S::howard.erskine@downstate.edu::054a6d54-81f0-4bdd-bba3-dfd8c6821109" providerId="AD" clId="Web-{4FD64385-2053-A6DC-F0F6-3521CC9777BD}" dt="2020-01-10T19:26:55.431" v="474" actId="1076"/>
          <ac:cxnSpMkLst>
            <pc:docMk/>
            <pc:sldMk cId="1992975024" sldId="266"/>
            <ac:cxnSpMk id="5" creationId="{C92530C3-18EC-4DE9-8DEA-09B11752BD33}"/>
          </ac:cxnSpMkLst>
        </pc:cxnChg>
      </pc:sldChg>
      <pc:sldChg chg="addSp modSp">
        <pc:chgData name="Howard Erskine" userId="S::howard.erskine@downstate.edu::054a6d54-81f0-4bdd-bba3-dfd8c6821109" providerId="AD" clId="Web-{4FD64385-2053-A6DC-F0F6-3521CC9777BD}" dt="2020-01-10T19:46:47.503" v="739" actId="20577"/>
        <pc:sldMkLst>
          <pc:docMk/>
          <pc:sldMk cId="3483651600" sldId="267"/>
        </pc:sldMkLst>
        <pc:spChg chg="add mod">
          <ac:chgData name="Howard Erskine" userId="S::howard.erskine@downstate.edu::054a6d54-81f0-4bdd-bba3-dfd8c6821109" providerId="AD" clId="Web-{4FD64385-2053-A6DC-F0F6-3521CC9777BD}" dt="2020-01-10T19:46:47.503" v="739" actId="20577"/>
          <ac:spMkLst>
            <pc:docMk/>
            <pc:sldMk cId="3483651600" sldId="267"/>
            <ac:spMk id="3" creationId="{98A6B4A7-28BD-449F-A54D-DF34EE048FAC}"/>
          </ac:spMkLst>
        </pc:spChg>
      </pc:sldChg>
      <pc:sldChg chg="addSp modSp">
        <pc:chgData name="Howard Erskine" userId="S::howard.erskine@downstate.edu::054a6d54-81f0-4bdd-bba3-dfd8c6821109" providerId="AD" clId="Web-{4FD64385-2053-A6DC-F0F6-3521CC9777BD}" dt="2020-01-10T19:51:03.724" v="925" actId="20577"/>
        <pc:sldMkLst>
          <pc:docMk/>
          <pc:sldMk cId="3915847433" sldId="268"/>
        </pc:sldMkLst>
        <pc:spChg chg="add mod">
          <ac:chgData name="Howard Erskine" userId="S::howard.erskine@downstate.edu::054a6d54-81f0-4bdd-bba3-dfd8c6821109" providerId="AD" clId="Web-{4FD64385-2053-A6DC-F0F6-3521CC9777BD}" dt="2020-01-10T19:47:34.519" v="744" actId="20577"/>
          <ac:spMkLst>
            <pc:docMk/>
            <pc:sldMk cId="3915847433" sldId="268"/>
            <ac:spMk id="3" creationId="{B1110508-AD19-4C45-949D-CA0295F6EFB9}"/>
          </ac:spMkLst>
        </pc:spChg>
        <pc:spChg chg="add mod">
          <ac:chgData name="Howard Erskine" userId="S::howard.erskine@downstate.edu::054a6d54-81f0-4bdd-bba3-dfd8c6821109" providerId="AD" clId="Web-{4FD64385-2053-A6DC-F0F6-3521CC9777BD}" dt="2020-01-10T19:38:42.499" v="657" actId="1076"/>
          <ac:spMkLst>
            <pc:docMk/>
            <pc:sldMk cId="3915847433" sldId="268"/>
            <ac:spMk id="6" creationId="{EDEBC9B5-C708-4C47-9087-F4B7A98C6D1A}"/>
          </ac:spMkLst>
        </pc:spChg>
        <pc:spChg chg="add mod">
          <ac:chgData name="Howard Erskine" userId="S::howard.erskine@downstate.edu::054a6d54-81f0-4bdd-bba3-dfd8c6821109" providerId="AD" clId="Web-{4FD64385-2053-A6DC-F0F6-3521CC9777BD}" dt="2020-01-10T19:51:03.724" v="925" actId="20577"/>
          <ac:spMkLst>
            <pc:docMk/>
            <pc:sldMk cId="3915847433" sldId="268"/>
            <ac:spMk id="9" creationId="{892259F4-824E-4FF5-8B86-D5F83F18A4C7}"/>
          </ac:spMkLst>
        </pc:spChg>
        <pc:picChg chg="mod">
          <ac:chgData name="Howard Erskine" userId="S::howard.erskine@downstate.edu::054a6d54-81f0-4bdd-bba3-dfd8c6821109" providerId="AD" clId="Web-{4FD64385-2053-A6DC-F0F6-3521CC9777BD}" dt="2020-01-10T19:39:58.312" v="659" actId="1076"/>
          <ac:picMkLst>
            <pc:docMk/>
            <pc:sldMk cId="3915847433" sldId="268"/>
            <ac:picMk id="2" creationId="{B08F0A47-B6F8-4C9A-864C-44DAF1AB3616}"/>
          </ac:picMkLst>
        </pc:picChg>
        <pc:cxnChg chg="add mod">
          <ac:chgData name="Howard Erskine" userId="S::howard.erskine@downstate.edu::054a6d54-81f0-4bdd-bba3-dfd8c6821109" providerId="AD" clId="Web-{4FD64385-2053-A6DC-F0F6-3521CC9777BD}" dt="2020-01-10T19:38:44.608" v="658" actId="1076"/>
          <ac:cxnSpMkLst>
            <pc:docMk/>
            <pc:sldMk cId="3915847433" sldId="268"/>
            <ac:cxnSpMk id="4" creationId="{BB2A772F-405D-4B3E-B6EB-D5E0C276C420}"/>
          </ac:cxnSpMkLst>
        </pc:cxnChg>
      </pc:sldChg>
      <pc:sldChg chg="addSp delSp modSp add replId">
        <pc:chgData name="Howard Erskine" userId="S::howard.erskine@downstate.edu::054a6d54-81f0-4bdd-bba3-dfd8c6821109" providerId="AD" clId="Web-{4FD64385-2053-A6DC-F0F6-3521CC9777BD}" dt="2020-01-10T18:17:50.520" v="286" actId="14100"/>
        <pc:sldMkLst>
          <pc:docMk/>
          <pc:sldMk cId="1609817564" sldId="269"/>
        </pc:sldMkLst>
        <pc:spChg chg="add mod">
          <ac:chgData name="Howard Erskine" userId="S::howard.erskine@downstate.edu::054a6d54-81f0-4bdd-bba3-dfd8c6821109" providerId="AD" clId="Web-{4FD64385-2053-A6DC-F0F6-3521CC9777BD}" dt="2020-01-10T18:16:56.988" v="277" actId="1076"/>
          <ac:spMkLst>
            <pc:docMk/>
            <pc:sldMk cId="1609817564" sldId="269"/>
            <ac:spMk id="5" creationId="{7FE53D15-66C9-47F7-A8D4-5F2AF22D08D6}"/>
          </ac:spMkLst>
        </pc:spChg>
        <pc:spChg chg="mod">
          <ac:chgData name="Howard Erskine" userId="S::howard.erskine@downstate.edu::054a6d54-81f0-4bdd-bba3-dfd8c6821109" providerId="AD" clId="Web-{4FD64385-2053-A6DC-F0F6-3521CC9777BD}" dt="2020-01-10T18:16:35.473" v="271" actId="20577"/>
          <ac:spMkLst>
            <pc:docMk/>
            <pc:sldMk cId="1609817564" sldId="269"/>
            <ac:spMk id="6" creationId="{1D6E9A92-4F3A-451D-988A-C03028F35A7C}"/>
          </ac:spMkLst>
        </pc:spChg>
        <pc:picChg chg="del">
          <ac:chgData name="Howard Erskine" userId="S::howard.erskine@downstate.edu::054a6d54-81f0-4bdd-bba3-dfd8c6821109" providerId="AD" clId="Web-{4FD64385-2053-A6DC-F0F6-3521CC9777BD}" dt="2020-01-10T18:16:59.629" v="278"/>
          <ac:picMkLst>
            <pc:docMk/>
            <pc:sldMk cId="1609817564" sldId="269"/>
            <ac:picMk id="2" creationId="{9CE4082A-1B53-41B2-8903-9316FC7F8266}"/>
          </ac:picMkLst>
        </pc:picChg>
        <pc:picChg chg="add mod">
          <ac:chgData name="Howard Erskine" userId="S::howard.erskine@downstate.edu::054a6d54-81f0-4bdd-bba3-dfd8c6821109" providerId="AD" clId="Web-{4FD64385-2053-A6DC-F0F6-3521CC9777BD}" dt="2020-01-10T18:17:50.520" v="286" actId="14100"/>
          <ac:picMkLst>
            <pc:docMk/>
            <pc:sldMk cId="1609817564" sldId="269"/>
            <ac:picMk id="3" creationId="{D55745C7-7D8F-4385-A44C-4959812310EA}"/>
          </ac:picMkLst>
        </pc:picChg>
      </pc:sldChg>
      <pc:sldChg chg="addSp delSp modSp add ord replId">
        <pc:chgData name="Howard Erskine" userId="S::howard.erskine@downstate.edu::054a6d54-81f0-4bdd-bba3-dfd8c6821109" providerId="AD" clId="Web-{4FD64385-2053-A6DC-F0F6-3521CC9777BD}" dt="2020-01-10T19:25:11.899" v="462"/>
        <pc:sldMkLst>
          <pc:docMk/>
          <pc:sldMk cId="3123834006" sldId="270"/>
        </pc:sldMkLst>
        <pc:spChg chg="del">
          <ac:chgData name="Howard Erskine" userId="S::howard.erskine@downstate.edu::054a6d54-81f0-4bdd-bba3-dfd8c6821109" providerId="AD" clId="Web-{4FD64385-2053-A6DC-F0F6-3521CC9777BD}" dt="2020-01-10T18:55:30.760" v="362"/>
          <ac:spMkLst>
            <pc:docMk/>
            <pc:sldMk cId="3123834006" sldId="270"/>
            <ac:spMk id="3" creationId="{41A155E2-A00E-49B5-AE9F-49FC45CBF5CA}"/>
          </ac:spMkLst>
        </pc:spChg>
        <pc:spChg chg="mod">
          <ac:chgData name="Howard Erskine" userId="S::howard.erskine@downstate.edu::054a6d54-81f0-4bdd-bba3-dfd8c6821109" providerId="AD" clId="Web-{4FD64385-2053-A6DC-F0F6-3521CC9777BD}" dt="2020-01-10T19:13:31.034" v="451" actId="20577"/>
          <ac:spMkLst>
            <pc:docMk/>
            <pc:sldMk cId="3123834006" sldId="270"/>
            <ac:spMk id="5" creationId="{1A905C0C-DCA0-46E4-8CBE-96C72AB2ED5E}"/>
          </ac:spMkLst>
        </pc:spChg>
        <pc:spChg chg="del">
          <ac:chgData name="Howard Erskine" userId="S::howard.erskine@downstate.edu::054a6d54-81f0-4bdd-bba3-dfd8c6821109" providerId="AD" clId="Web-{4FD64385-2053-A6DC-F0F6-3521CC9777BD}" dt="2020-01-10T18:55:33.354" v="364"/>
          <ac:spMkLst>
            <pc:docMk/>
            <pc:sldMk cId="3123834006" sldId="270"/>
            <ac:spMk id="7" creationId="{909EB463-4A0F-47AE-98D2-E700D904CCB8}"/>
          </ac:spMkLst>
        </pc:spChg>
        <pc:spChg chg="add mod">
          <ac:chgData name="Howard Erskine" userId="S::howard.erskine@downstate.edu::054a6d54-81f0-4bdd-bba3-dfd8c6821109" providerId="AD" clId="Web-{4FD64385-2053-A6DC-F0F6-3521CC9777BD}" dt="2020-01-10T19:25:11.899" v="462"/>
          <ac:spMkLst>
            <pc:docMk/>
            <pc:sldMk cId="3123834006" sldId="270"/>
            <ac:spMk id="10" creationId="{C46A9434-EBBE-46B3-90ED-D99136027D1F}"/>
          </ac:spMkLst>
        </pc:spChg>
        <pc:cxnChg chg="del">
          <ac:chgData name="Howard Erskine" userId="S::howard.erskine@downstate.edu::054a6d54-81f0-4bdd-bba3-dfd8c6821109" providerId="AD" clId="Web-{4FD64385-2053-A6DC-F0F6-3521CC9777BD}" dt="2020-01-10T18:55:31.979" v="363"/>
          <ac:cxnSpMkLst>
            <pc:docMk/>
            <pc:sldMk cId="3123834006" sldId="270"/>
            <ac:cxnSpMk id="6" creationId="{26DAC2E1-AE1A-4042-B9D5-7657E36E2B2C}"/>
          </ac:cxnSpMkLst>
        </pc:cxnChg>
        <pc:cxnChg chg="add mod">
          <ac:chgData name="Howard Erskine" userId="S::howard.erskine@downstate.edu::054a6d54-81f0-4bdd-bba3-dfd8c6821109" providerId="AD" clId="Web-{4FD64385-2053-A6DC-F0F6-3521CC9777BD}" dt="2020-01-10T19:24:54.899" v="457" actId="14100"/>
          <ac:cxnSpMkLst>
            <pc:docMk/>
            <pc:sldMk cId="3123834006" sldId="270"/>
            <ac:cxnSpMk id="9" creationId="{B6CE7384-9473-41FD-9C0C-54A27D3D128D}"/>
          </ac:cxnSpMkLst>
        </pc:cxnChg>
      </pc:sldChg>
      <pc:sldChg chg="addSp delSp modSp add ord replId">
        <pc:chgData name="Howard Erskine" userId="S::howard.erskine@downstate.edu::054a6d54-81f0-4bdd-bba3-dfd8c6821109" providerId="AD" clId="Web-{4FD64385-2053-A6DC-F0F6-3521CC9777BD}" dt="2020-01-10T19:53:36.397" v="1058" actId="1076"/>
        <pc:sldMkLst>
          <pc:docMk/>
          <pc:sldMk cId="4220243905" sldId="271"/>
        </pc:sldMkLst>
        <pc:spChg chg="add del mod">
          <ac:chgData name="Howard Erskine" userId="S::howard.erskine@downstate.edu::054a6d54-81f0-4bdd-bba3-dfd8c6821109" providerId="AD" clId="Web-{4FD64385-2053-A6DC-F0F6-3521CC9777BD}" dt="2020-01-10T19:52:00.928" v="935"/>
          <ac:spMkLst>
            <pc:docMk/>
            <pc:sldMk cId="4220243905" sldId="271"/>
            <ac:spMk id="3" creationId="{DB0D6992-014E-4406-9953-E3CE31F8661E}"/>
          </ac:spMkLst>
        </pc:spChg>
        <pc:spChg chg="add mod">
          <ac:chgData name="Howard Erskine" userId="S::howard.erskine@downstate.edu::054a6d54-81f0-4bdd-bba3-dfd8c6821109" providerId="AD" clId="Web-{4FD64385-2053-A6DC-F0F6-3521CC9777BD}" dt="2020-01-10T19:53:36.397" v="1058" actId="1076"/>
          <ac:spMkLst>
            <pc:docMk/>
            <pc:sldMk cId="4220243905" sldId="271"/>
            <ac:spMk id="4" creationId="{17B1A3FA-B37F-4BED-871D-AC221E3A005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F5162212-9885-45D5-8E65-D7C36625F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813687"/>
            <a:ext cx="10905066" cy="323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4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4FFEFD2-9FD7-4FC9-9561-64573D4665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1FE0454-A46A-4731-86F1-89C3CB444B08}"/>
              </a:ext>
            </a:extLst>
          </p:cNvPr>
          <p:cNvSpPr/>
          <p:nvPr/>
        </p:nvSpPr>
        <p:spPr>
          <a:xfrm>
            <a:off x="4021347" y="1124309"/>
            <a:ext cx="2494471" cy="10783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905C0C-DCA0-46E4-8CBE-96C72AB2ED5E}"/>
              </a:ext>
            </a:extLst>
          </p:cNvPr>
          <p:cNvSpPr txBox="1"/>
          <p:nvPr/>
        </p:nvSpPr>
        <p:spPr>
          <a:xfrm>
            <a:off x="823643" y="3206690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Calibri"/>
              </a:rPr>
              <a:t>After your encounter, click NEXT to access the presenting information.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CE7384-9473-41FD-9C0C-54A27D3D128D}"/>
              </a:ext>
            </a:extLst>
          </p:cNvPr>
          <p:cNvCxnSpPr/>
          <p:nvPr/>
        </p:nvCxnSpPr>
        <p:spPr>
          <a:xfrm flipV="1">
            <a:off x="3366279" y="2993905"/>
            <a:ext cx="2431211" cy="6491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C46A9434-EBBE-46B3-90ED-D99136027D1F}"/>
              </a:ext>
            </a:extLst>
          </p:cNvPr>
          <p:cNvSpPr/>
          <p:nvPr/>
        </p:nvSpPr>
        <p:spPr>
          <a:xfrm>
            <a:off x="3205433" y="3561272"/>
            <a:ext cx="147368" cy="1437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834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53005BB-1CD8-4504-896F-26E47B6121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-1"/>
            <a:ext cx="12191980" cy="68580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1193618-4E25-4CA2-A90E-01462093F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861374" y="1828154"/>
            <a:ext cx="2330626" cy="5029846"/>
          </a:xfrm>
          <a:custGeom>
            <a:avLst/>
            <a:gdLst>
              <a:gd name="connsiteX0" fmla="*/ 0 w 2330626"/>
              <a:gd name="connsiteY0" fmla="*/ 0 h 5029846"/>
              <a:gd name="connsiteX1" fmla="*/ 0 w 2330626"/>
              <a:gd name="connsiteY1" fmla="*/ 5029846 h 5029846"/>
              <a:gd name="connsiteX2" fmla="*/ 2330626 w 2330626"/>
              <a:gd name="connsiteY2" fmla="*/ 5029846 h 5029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0626" h="5029846">
                <a:moveTo>
                  <a:pt x="0" y="0"/>
                </a:moveTo>
                <a:lnTo>
                  <a:pt x="0" y="5029846"/>
                </a:lnTo>
                <a:lnTo>
                  <a:pt x="2330626" y="5029846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D605A9-61C8-4EFD-9D2B-82FDBDC937BE}"/>
              </a:ext>
            </a:extLst>
          </p:cNvPr>
          <p:cNvSpPr/>
          <p:nvPr/>
        </p:nvSpPr>
        <p:spPr>
          <a:xfrm>
            <a:off x="4021347" y="1124309"/>
            <a:ext cx="2494471" cy="107830"/>
          </a:xfrm>
          <a:prstGeom prst="rect">
            <a:avLst/>
          </a:prstGeom>
          <a:solidFill>
            <a:schemeClr val="accent1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0797F9-B87F-4223-8E3C-4EC65EA454F6}"/>
              </a:ext>
            </a:extLst>
          </p:cNvPr>
          <p:cNvSpPr/>
          <p:nvPr/>
        </p:nvSpPr>
        <p:spPr>
          <a:xfrm>
            <a:off x="3978215" y="2810055"/>
            <a:ext cx="1919377" cy="438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DB3687-F8F1-4335-87DA-D0FF7868CFD6}"/>
              </a:ext>
            </a:extLst>
          </p:cNvPr>
          <p:cNvSpPr/>
          <p:nvPr/>
        </p:nvSpPr>
        <p:spPr>
          <a:xfrm>
            <a:off x="3978214" y="3823658"/>
            <a:ext cx="3536829" cy="567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8B03F4-0513-4D33-B711-D5DCA6142B11}"/>
              </a:ext>
            </a:extLst>
          </p:cNvPr>
          <p:cNvSpPr/>
          <p:nvPr/>
        </p:nvSpPr>
        <p:spPr>
          <a:xfrm>
            <a:off x="3978215" y="1947413"/>
            <a:ext cx="2778424" cy="309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8684E8-06E8-4713-99AC-344B5920FD89}"/>
              </a:ext>
            </a:extLst>
          </p:cNvPr>
          <p:cNvSpPr/>
          <p:nvPr/>
        </p:nvSpPr>
        <p:spPr>
          <a:xfrm>
            <a:off x="5149969" y="1688620"/>
            <a:ext cx="531962" cy="75481"/>
          </a:xfrm>
          <a:prstGeom prst="rect">
            <a:avLst/>
          </a:prstGeom>
          <a:solidFill>
            <a:schemeClr val="accent1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DF4411-4AB7-42F9-B950-69015B487A7A}"/>
              </a:ext>
            </a:extLst>
          </p:cNvPr>
          <p:cNvSpPr txBox="1"/>
          <p:nvPr/>
        </p:nvSpPr>
        <p:spPr>
          <a:xfrm>
            <a:off x="583721" y="3606560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Click NEXT again to fill out the post-encounter</a:t>
            </a:r>
            <a:r>
              <a:rPr lang="en-US" dirty="0">
                <a:solidFill>
                  <a:srgbClr val="FFFFFF"/>
                </a:solidFill>
                <a:cs typeface="Calibri"/>
              </a:rPr>
              <a:t> note.</a:t>
            </a:r>
            <a:endParaRPr lang="en-US" dirty="0">
              <a:cs typeface="Calibri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92530C3-18EC-4DE9-8DEA-09B11752BD33}"/>
              </a:ext>
            </a:extLst>
          </p:cNvPr>
          <p:cNvCxnSpPr/>
          <p:nvPr/>
        </p:nvCxnSpPr>
        <p:spPr>
          <a:xfrm>
            <a:off x="2331110" y="4318777"/>
            <a:ext cx="3836596" cy="5154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5076F36D-7BB6-41B8-B10A-BCEE97EC6846}"/>
              </a:ext>
            </a:extLst>
          </p:cNvPr>
          <p:cNvSpPr/>
          <p:nvPr/>
        </p:nvSpPr>
        <p:spPr>
          <a:xfrm>
            <a:off x="2321226" y="4244196"/>
            <a:ext cx="147368" cy="1437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75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FD3F717-18CE-40D0-8252-7B9F2BD2BC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-1"/>
            <a:ext cx="12191980" cy="68580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1193618-4E25-4CA2-A90E-01462093F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861374" y="1828154"/>
            <a:ext cx="2330626" cy="5029846"/>
          </a:xfrm>
          <a:custGeom>
            <a:avLst/>
            <a:gdLst>
              <a:gd name="connsiteX0" fmla="*/ 0 w 2330626"/>
              <a:gd name="connsiteY0" fmla="*/ 0 h 5029846"/>
              <a:gd name="connsiteX1" fmla="*/ 0 w 2330626"/>
              <a:gd name="connsiteY1" fmla="*/ 5029846 h 5029846"/>
              <a:gd name="connsiteX2" fmla="*/ 2330626 w 2330626"/>
              <a:gd name="connsiteY2" fmla="*/ 5029846 h 5029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0626" h="5029846">
                <a:moveTo>
                  <a:pt x="0" y="0"/>
                </a:moveTo>
                <a:lnTo>
                  <a:pt x="0" y="5029846"/>
                </a:lnTo>
                <a:lnTo>
                  <a:pt x="2330626" y="5029846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41C944-C489-4806-B708-FECA9C9CAD5C}"/>
              </a:ext>
            </a:extLst>
          </p:cNvPr>
          <p:cNvSpPr/>
          <p:nvPr/>
        </p:nvSpPr>
        <p:spPr>
          <a:xfrm>
            <a:off x="3940067" y="1124309"/>
            <a:ext cx="2494471" cy="10783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A6B4A7-28BD-449F-A54D-DF34EE048FAC}"/>
              </a:ext>
            </a:extLst>
          </p:cNvPr>
          <p:cNvSpPr txBox="1"/>
          <p:nvPr/>
        </p:nvSpPr>
        <p:spPr>
          <a:xfrm>
            <a:off x="634042" y="2725947"/>
            <a:ext cx="274320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Y</a:t>
            </a:r>
            <a:r>
              <a:rPr lang="en-US" sz="2000" dirty="0">
                <a:solidFill>
                  <a:srgbClr val="FFFFFF"/>
                </a:solidFill>
              </a:rPr>
              <a:t>ou have 15 minutes to  complete the post-encounter note. Work through the form scrolling down if necessary.</a:t>
            </a:r>
            <a:endParaRPr lang="en-US" sz="20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83651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B08F0A47-B6F8-4C9A-864C-44DAF1AB36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7188"/>
            <a:ext cx="12191980" cy="68580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1193618-4E25-4CA2-A90E-01462093F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861374" y="1828154"/>
            <a:ext cx="2330626" cy="5029846"/>
          </a:xfrm>
          <a:custGeom>
            <a:avLst/>
            <a:gdLst>
              <a:gd name="connsiteX0" fmla="*/ 0 w 2330626"/>
              <a:gd name="connsiteY0" fmla="*/ 0 h 5029846"/>
              <a:gd name="connsiteX1" fmla="*/ 0 w 2330626"/>
              <a:gd name="connsiteY1" fmla="*/ 5029846 h 5029846"/>
              <a:gd name="connsiteX2" fmla="*/ 2330626 w 2330626"/>
              <a:gd name="connsiteY2" fmla="*/ 5029846 h 5029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0626" h="5029846">
                <a:moveTo>
                  <a:pt x="0" y="0"/>
                </a:moveTo>
                <a:lnTo>
                  <a:pt x="0" y="5029846"/>
                </a:lnTo>
                <a:lnTo>
                  <a:pt x="2330626" y="5029846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110508-AD19-4C45-949D-CA0295F6EFB9}"/>
              </a:ext>
            </a:extLst>
          </p:cNvPr>
          <p:cNvSpPr txBox="1"/>
          <p:nvPr/>
        </p:nvSpPr>
        <p:spPr>
          <a:xfrm>
            <a:off x="215536" y="2238492"/>
            <a:ext cx="2958860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cs typeface="Calibri"/>
              </a:rPr>
              <a:t>If you finish before the time is up, </a:t>
            </a:r>
            <a:r>
              <a:rPr lang="en-US" sz="2000" b="1" dirty="0">
                <a:solidFill>
                  <a:srgbClr val="FFFFFF"/>
                </a:solidFill>
                <a:cs typeface="Calibri"/>
              </a:rPr>
              <a:t>D</a:t>
            </a:r>
            <a:r>
              <a:rPr lang="en-US" sz="2000" b="1" dirty="0">
                <a:solidFill>
                  <a:schemeClr val="bg1"/>
                </a:solidFill>
                <a:cs typeface="Calibri"/>
              </a:rPr>
              <a:t>O NOT CLICK SUBMIT</a:t>
            </a:r>
            <a:r>
              <a:rPr lang="en-US" sz="2000" dirty="0">
                <a:solidFill>
                  <a:srgbClr val="FFFFFF"/>
                </a:solidFill>
                <a:cs typeface="Calibri"/>
              </a:rPr>
              <a:t> </a:t>
            </a:r>
            <a:endParaRPr lang="en-US" sz="2000">
              <a:cs typeface="Calibri"/>
            </a:endParaRPr>
          </a:p>
          <a:p>
            <a:pPr algn="ctr"/>
            <a:r>
              <a:rPr lang="en-US" sz="2000" dirty="0">
                <a:solidFill>
                  <a:srgbClr val="FFFFFF"/>
                </a:solidFill>
                <a:cs typeface="Calibri"/>
              </a:rPr>
              <a:t>and remain seated at your station. 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B2A772F-405D-4B3E-B6EB-D5E0C276C420}"/>
              </a:ext>
            </a:extLst>
          </p:cNvPr>
          <p:cNvCxnSpPr/>
          <p:nvPr/>
        </p:nvCxnSpPr>
        <p:spPr>
          <a:xfrm>
            <a:off x="3194893" y="3645002"/>
            <a:ext cx="2848153" cy="23808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EDEBC9B5-C708-4C47-9087-F4B7A98C6D1A}"/>
              </a:ext>
            </a:extLst>
          </p:cNvPr>
          <p:cNvSpPr/>
          <p:nvPr/>
        </p:nvSpPr>
        <p:spPr>
          <a:xfrm>
            <a:off x="3094499" y="3542483"/>
            <a:ext cx="147368" cy="1437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2259F4-824E-4FF5-8B86-D5F83F18A4C7}"/>
              </a:ext>
            </a:extLst>
          </p:cNvPr>
          <p:cNvSpPr txBox="1"/>
          <p:nvPr/>
        </p:nvSpPr>
        <p:spPr>
          <a:xfrm>
            <a:off x="268544" y="3949209"/>
            <a:ext cx="274320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cs typeface="Calibri"/>
              </a:rPr>
              <a:t>Y</a:t>
            </a:r>
            <a:r>
              <a:rPr lang="en-US" sz="2000" dirty="0">
                <a:solidFill>
                  <a:srgbClr val="FFFFFF"/>
                </a:solidFill>
                <a:cs typeface="Calibri"/>
              </a:rPr>
              <a:t>ou will be given a "two minutes remaining" announcement. When the two minutes are up,  your note will submit automatically.</a:t>
            </a:r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5847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EFA26774-30B1-469C-9E8E-3E6793C42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" y="919"/>
            <a:ext cx="12189123" cy="6827408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1193618-4E25-4CA2-A90E-01462093F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861374" y="1828154"/>
            <a:ext cx="2330626" cy="5029846"/>
          </a:xfrm>
          <a:custGeom>
            <a:avLst/>
            <a:gdLst>
              <a:gd name="connsiteX0" fmla="*/ 0 w 2330626"/>
              <a:gd name="connsiteY0" fmla="*/ 0 h 5029846"/>
              <a:gd name="connsiteX1" fmla="*/ 0 w 2330626"/>
              <a:gd name="connsiteY1" fmla="*/ 5029846 h 5029846"/>
              <a:gd name="connsiteX2" fmla="*/ 2330626 w 2330626"/>
              <a:gd name="connsiteY2" fmla="*/ 5029846 h 5029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0626" h="5029846">
                <a:moveTo>
                  <a:pt x="0" y="0"/>
                </a:moveTo>
                <a:lnTo>
                  <a:pt x="0" y="5029846"/>
                </a:lnTo>
                <a:lnTo>
                  <a:pt x="2330626" y="5029846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110508-AD19-4C45-949D-CA0295F6EFB9}"/>
              </a:ext>
            </a:extLst>
          </p:cNvPr>
          <p:cNvSpPr txBox="1"/>
          <p:nvPr/>
        </p:nvSpPr>
        <p:spPr>
          <a:xfrm>
            <a:off x="208348" y="2001265"/>
            <a:ext cx="301636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cs typeface="Calibri"/>
              </a:rPr>
              <a:t>If you run out of time and your note is automatically submitted, you'll see this pop-up. Please click OK as you await further instructions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B2A772F-405D-4B3E-B6EB-D5E0C276C420}"/>
              </a:ext>
            </a:extLst>
          </p:cNvPr>
          <p:cNvCxnSpPr/>
          <p:nvPr/>
        </p:nvCxnSpPr>
        <p:spPr>
          <a:xfrm>
            <a:off x="3018770" y="3361050"/>
            <a:ext cx="2866126" cy="4147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EDEBC9B5-C708-4C47-9087-F4B7A98C6D1A}"/>
              </a:ext>
            </a:extLst>
          </p:cNvPr>
          <p:cNvSpPr/>
          <p:nvPr/>
        </p:nvSpPr>
        <p:spPr>
          <a:xfrm>
            <a:off x="2900405" y="3272908"/>
            <a:ext cx="147368" cy="1437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00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57A8FF7-9666-4356-A84B-183FDAE82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8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FE53D15-66C9-47F7-A8D4-5F2AF22D08D6}"/>
              </a:ext>
            </a:extLst>
          </p:cNvPr>
          <p:cNvSpPr txBox="1"/>
          <p:nvPr/>
        </p:nvSpPr>
        <p:spPr>
          <a:xfrm>
            <a:off x="546878" y="1107596"/>
            <a:ext cx="3418935" cy="76944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4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2" name="Picture 2" descr="A desk with a chair in a room&#10;&#10;Description generated with very high confidence">
            <a:extLst>
              <a:ext uri="{FF2B5EF4-FFF2-40B4-BE49-F238E27FC236}">
                <a16:creationId xmlns:a16="http://schemas.microsoft.com/office/drawing/2014/main" id="{A2EE58DE-5F6C-4BDF-9697-1584CF780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038023" y="466712"/>
            <a:ext cx="6844339" cy="5850673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66B678EB-DA1C-491B-B30F-C330D187B076}"/>
              </a:ext>
            </a:extLst>
          </p:cNvPr>
          <p:cNvSpPr txBox="1"/>
          <p:nvPr/>
        </p:nvSpPr>
        <p:spPr>
          <a:xfrm>
            <a:off x="783316" y="671798"/>
            <a:ext cx="2743200" cy="550920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>
                <a:solidFill>
                  <a:schemeClr val="bg1"/>
                </a:solidFill>
                <a:cs typeface="Calibri"/>
              </a:rPr>
              <a:t>When instructed by the proctor, move to your next assigned station.</a:t>
            </a:r>
          </a:p>
        </p:txBody>
      </p:sp>
    </p:spTree>
    <p:extLst>
      <p:ext uri="{BB962C8B-B14F-4D97-AF65-F5344CB8AC3E}">
        <p14:creationId xmlns:p14="http://schemas.microsoft.com/office/powerpoint/2010/main" val="89886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F5162212-9885-45D5-8E65-D7C36625F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813687"/>
            <a:ext cx="10905066" cy="323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2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57A8FF7-9666-4356-A84B-183FDAE82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8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1307" y="2120948"/>
            <a:ext cx="3377183" cy="1899184"/>
          </a:xfrm>
          <a:noFill/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  <a:cs typeface="Calibri Light"/>
              </a:rPr>
              <a:t>The Login Process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5" descr="A room filled with furniture and a large window&#10;&#10;Description generated with very high confidence">
            <a:extLst>
              <a:ext uri="{FF2B5EF4-FFF2-40B4-BE49-F238E27FC236}">
                <a16:creationId xmlns:a16="http://schemas.microsoft.com/office/drawing/2014/main" id="{0443FCC6-6E6B-4436-BF6B-BFDF4EEDB7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49" r="11315" b="1"/>
          <a:stretch/>
        </p:blipFill>
        <p:spPr>
          <a:xfrm rot="5400000">
            <a:off x="4994149" y="-339852"/>
            <a:ext cx="6858000" cy="753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57A8FF7-9666-4356-A84B-183FDAE82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8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6E9A92-4F3A-451D-988A-C03028F35A7C}"/>
              </a:ext>
            </a:extLst>
          </p:cNvPr>
          <p:cNvSpPr txBox="1"/>
          <p:nvPr/>
        </p:nvSpPr>
        <p:spPr>
          <a:xfrm>
            <a:off x="651307" y="1013892"/>
            <a:ext cx="3377183" cy="3681976"/>
          </a:xfrm>
          <a:prstGeom prst="rect">
            <a:avLst/>
          </a:prstGeom>
          <a:noFill/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You'll be escorted to the SP wing.</a:t>
            </a:r>
            <a:endParaRPr lang="en-US" dirty="0">
              <a:solidFill>
                <a:schemeClr val="bg1"/>
              </a:solidFill>
              <a:ea typeface="+mj-ea"/>
              <a:cs typeface="Calibri" panose="020F0502020204030204"/>
            </a:endParaRPr>
          </a:p>
        </p:txBody>
      </p:sp>
      <p:pic>
        <p:nvPicPr>
          <p:cNvPr id="4" name="Picture 4" descr="A group of people in a room&#10;&#10;Description generated with high confidence">
            <a:extLst>
              <a:ext uri="{FF2B5EF4-FFF2-40B4-BE49-F238E27FC236}">
                <a16:creationId xmlns:a16="http://schemas.microsoft.com/office/drawing/2014/main" id="{DDBDA97D-BB1B-4664-80B1-3C3AF7C3BC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14" r="21250" b="1"/>
          <a:stretch/>
        </p:blipFill>
        <p:spPr>
          <a:xfrm rot="5400000">
            <a:off x="4994149" y="-339852"/>
            <a:ext cx="6858000" cy="753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50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57A8FF7-9666-4356-A84B-183FDAE82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8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6E9A92-4F3A-451D-988A-C03028F35A7C}"/>
              </a:ext>
            </a:extLst>
          </p:cNvPr>
          <p:cNvSpPr txBox="1"/>
          <p:nvPr/>
        </p:nvSpPr>
        <p:spPr>
          <a:xfrm>
            <a:off x="651307" y="1042647"/>
            <a:ext cx="3377183" cy="3681976"/>
          </a:xfrm>
          <a:prstGeom prst="rect">
            <a:avLst/>
          </a:prstGeom>
          <a:noFill/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Stand in front of your log in station.</a:t>
            </a:r>
            <a:endParaRPr lang="en-US" dirty="0">
              <a:solidFill>
                <a:schemeClr val="bg1"/>
              </a:solidFill>
              <a:ea typeface="+mj-ea"/>
              <a:cs typeface="Calibri" panose="020F0502020204030204"/>
            </a:endParaRPr>
          </a:p>
        </p:txBody>
      </p:sp>
      <p:pic>
        <p:nvPicPr>
          <p:cNvPr id="5" name="Picture 6" descr="A person standing in a room&#10;&#10;Description generated with very high confidence">
            <a:extLst>
              <a:ext uri="{FF2B5EF4-FFF2-40B4-BE49-F238E27FC236}">
                <a16:creationId xmlns:a16="http://schemas.microsoft.com/office/drawing/2014/main" id="{4FDDF705-C4AC-4954-ABF8-35C2EEC21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76800" y="876300"/>
            <a:ext cx="6878320" cy="511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96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38" y="448055"/>
            <a:ext cx="1920339" cy="3801257"/>
          </a:xfrm>
          <a:prstGeom prst="rect">
            <a:avLst/>
          </a:prstGeom>
          <a:solidFill>
            <a:srgbClr val="31476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40" y="4419227"/>
            <a:ext cx="1920338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6E9A92-4F3A-451D-988A-C03028F35A7C}"/>
              </a:ext>
            </a:extLst>
          </p:cNvPr>
          <p:cNvSpPr txBox="1"/>
          <p:nvPr/>
        </p:nvSpPr>
        <p:spPr>
          <a:xfrm>
            <a:off x="5277328" y="640082"/>
            <a:ext cx="6274591" cy="335160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>
              <a:solidFill>
                <a:schemeClr val="bg1"/>
              </a:solidFill>
              <a:latin typeface="Calibri Light"/>
              <a:ea typeface="+mj-ea"/>
              <a:cs typeface="Calibri Light"/>
            </a:endParaRPr>
          </a:p>
        </p:txBody>
      </p:sp>
      <p:pic>
        <p:nvPicPr>
          <p:cNvPr id="2" name="Picture 2" descr="A desk with a chair in a room&#10;&#10;Description generated with very high confidence">
            <a:extLst>
              <a:ext uri="{FF2B5EF4-FFF2-40B4-BE49-F238E27FC236}">
                <a16:creationId xmlns:a16="http://schemas.microsoft.com/office/drawing/2014/main" id="{986FBF40-1A22-4B85-9EFD-DC75DCBAE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83177" y="1250578"/>
            <a:ext cx="6082339" cy="434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35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C41B1D0-895B-4AB9-88AE-80DD513633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84F9F2-6373-4A66-9F8D-0865B2D7C972}"/>
              </a:ext>
            </a:extLst>
          </p:cNvPr>
          <p:cNvSpPr txBox="1"/>
          <p:nvPr/>
        </p:nvSpPr>
        <p:spPr>
          <a:xfrm>
            <a:off x="4724400" y="320040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 Light"/>
                <a:cs typeface="Calibri"/>
              </a:rPr>
              <a:t>When instructed, you'll sit down and log in here.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F322423-9C2B-4549-A791-C4A28487F244}"/>
              </a:ext>
            </a:extLst>
          </p:cNvPr>
          <p:cNvCxnSpPr/>
          <p:nvPr/>
        </p:nvCxnSpPr>
        <p:spPr>
          <a:xfrm flipH="1">
            <a:off x="2555396" y="3416598"/>
            <a:ext cx="2140789" cy="2278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33722D09-E6D3-4D08-B163-E895B4128C5B}"/>
              </a:ext>
            </a:extLst>
          </p:cNvPr>
          <p:cNvSpPr/>
          <p:nvPr/>
        </p:nvSpPr>
        <p:spPr>
          <a:xfrm>
            <a:off x="4670126" y="3343814"/>
            <a:ext cx="111425" cy="1114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20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57A8FF7-9666-4356-A84B-183FDAE82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8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6E9A92-4F3A-451D-988A-C03028F35A7C}"/>
              </a:ext>
            </a:extLst>
          </p:cNvPr>
          <p:cNvSpPr txBox="1"/>
          <p:nvPr/>
        </p:nvSpPr>
        <p:spPr>
          <a:xfrm>
            <a:off x="180451" y="924035"/>
            <a:ext cx="4024162" cy="5795446"/>
          </a:xfrm>
          <a:prstGeom prst="rect">
            <a:avLst/>
          </a:prstGeom>
          <a:noFill/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Log in with</a:t>
            </a:r>
            <a:endParaRPr lang="en-US" dirty="0">
              <a:solidFill>
                <a:schemeClr val="bg1"/>
              </a:solidFill>
              <a:latin typeface="Calibri" panose="020F0502020204030204"/>
              <a:ea typeface="+mj-ea"/>
              <a:cs typeface="Calibri" panose="020F0502020204030204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your Net-ID</a:t>
            </a:r>
            <a:endParaRPr lang="en-US" dirty="0">
              <a:solidFill>
                <a:schemeClr val="bg1"/>
              </a:solidFill>
              <a:latin typeface="Calibri" panose="020F0502020204030204"/>
              <a:ea typeface="+mj-ea"/>
              <a:cs typeface="Calibri" panose="020F0502020204030204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&amp; password</a:t>
            </a:r>
            <a:endParaRPr lang="en-US" dirty="0">
              <a:solidFill>
                <a:schemeClr val="bg1"/>
              </a:solidFill>
              <a:latin typeface="Calibri" panose="020F0502020204030204"/>
              <a:ea typeface="+mj-ea"/>
              <a:cs typeface="Calibri" panose="020F0502020204030204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when instructed </a:t>
            </a:r>
            <a:endParaRPr lang="en-US" dirty="0">
              <a:solidFill>
                <a:schemeClr val="bg1"/>
              </a:solidFill>
              <a:latin typeface="Calibri" panose="020F0502020204030204"/>
              <a:ea typeface="+mj-ea"/>
              <a:cs typeface="Calibri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 do so.</a:t>
            </a:r>
            <a:endParaRPr lang="en-US" dirty="0">
              <a:solidFill>
                <a:schemeClr val="bg1"/>
              </a:solidFill>
              <a:ea typeface="+mj-ea"/>
              <a:cs typeface="Calibri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3" descr="A person standing in front of a computer&#10;&#10;Description generated with high confidence">
            <a:extLst>
              <a:ext uri="{FF2B5EF4-FFF2-40B4-BE49-F238E27FC236}">
                <a16:creationId xmlns:a16="http://schemas.microsoft.com/office/drawing/2014/main" id="{50B06ADB-5EC2-4001-912C-D23A69567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608444" y="839856"/>
            <a:ext cx="6851373" cy="516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91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4FFEFD2-9FD7-4FC9-9561-64573D4665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1FE0454-A46A-4731-86F1-89C3CB444B08}"/>
              </a:ext>
            </a:extLst>
          </p:cNvPr>
          <p:cNvSpPr/>
          <p:nvPr/>
        </p:nvSpPr>
        <p:spPr>
          <a:xfrm>
            <a:off x="4021347" y="1124309"/>
            <a:ext cx="2494471" cy="10783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1A155E2-A00E-49B5-AE9F-49FC45CBF5CA}"/>
              </a:ext>
            </a:extLst>
          </p:cNvPr>
          <p:cNvSpPr/>
          <p:nvPr/>
        </p:nvSpPr>
        <p:spPr>
          <a:xfrm>
            <a:off x="3629564" y="2148696"/>
            <a:ext cx="3047999" cy="388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905C0C-DCA0-46E4-8CBE-96C72AB2ED5E}"/>
              </a:ext>
            </a:extLst>
          </p:cNvPr>
          <p:cNvSpPr txBox="1"/>
          <p:nvPr/>
        </p:nvSpPr>
        <p:spPr>
          <a:xfrm>
            <a:off x="664617" y="2991280"/>
            <a:ext cx="274320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Calibri"/>
              </a:rPr>
              <a:t>Do not click the NEXT button until AFTER your encounter!!</a:t>
            </a:r>
            <a:endParaRPr lang="en-US" sz="2400">
              <a:solidFill>
                <a:schemeClr val="bg1"/>
              </a:solidFill>
              <a:cs typeface="Calibri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6DAC2E1-AE1A-4042-B9D5-7657E36E2B2C}"/>
              </a:ext>
            </a:extLst>
          </p:cNvPr>
          <p:cNvCxnSpPr/>
          <p:nvPr/>
        </p:nvCxnSpPr>
        <p:spPr>
          <a:xfrm flipV="1">
            <a:off x="3315058" y="2403535"/>
            <a:ext cx="1173193" cy="9798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09EB463-4A0F-47AE-98D2-E700D904CCB8}"/>
              </a:ext>
            </a:extLst>
          </p:cNvPr>
          <p:cNvSpPr/>
          <p:nvPr/>
        </p:nvSpPr>
        <p:spPr>
          <a:xfrm>
            <a:off x="3220707" y="3353699"/>
            <a:ext cx="115019" cy="10423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31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57A8FF7-9666-4356-A84B-183FDAE82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8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6E9A92-4F3A-451D-988A-C03028F35A7C}"/>
              </a:ext>
            </a:extLst>
          </p:cNvPr>
          <p:cNvSpPr txBox="1"/>
          <p:nvPr/>
        </p:nvSpPr>
        <p:spPr>
          <a:xfrm>
            <a:off x="180451" y="1772298"/>
            <a:ext cx="4024162" cy="3681976"/>
          </a:xfrm>
          <a:prstGeom prst="rect">
            <a:avLst/>
          </a:prstGeom>
          <a:noFill/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dirty="0">
              <a:solidFill>
                <a:schemeClr val="bg1"/>
              </a:solidFill>
              <a:latin typeface="Calibri Light"/>
              <a:ea typeface="+mj-ea"/>
              <a:cs typeface="Calibri Light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FE53D15-66C9-47F7-A8D4-5F2AF22D08D6}"/>
              </a:ext>
            </a:extLst>
          </p:cNvPr>
          <p:cNvSpPr txBox="1"/>
          <p:nvPr/>
        </p:nvSpPr>
        <p:spPr>
          <a:xfrm>
            <a:off x="546878" y="1107596"/>
            <a:ext cx="3418935" cy="415498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 </a:t>
            </a:r>
            <a:r>
              <a:rPr lang="en-US" sz="4400" dirty="0">
                <a:solidFill>
                  <a:schemeClr val="bg1"/>
                </a:solidFill>
              </a:rPr>
              <a:t>Once you've logged in, stand in front of your encounter room door.</a:t>
            </a:r>
            <a:endParaRPr lang="en-US" sz="44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7" name="Picture 7" descr="A person standing in a room&#10;&#10;Description generated with very high confidence">
            <a:extLst>
              <a:ext uri="{FF2B5EF4-FFF2-40B4-BE49-F238E27FC236}">
                <a16:creationId xmlns:a16="http://schemas.microsoft.com/office/drawing/2014/main" id="{7255404B-FF98-4294-B3FE-07C35CB9A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653280" y="876300"/>
            <a:ext cx="6878320" cy="519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17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The Login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568</cp:revision>
  <dcterms:created xsi:type="dcterms:W3CDTF">2020-01-09T18:43:17Z</dcterms:created>
  <dcterms:modified xsi:type="dcterms:W3CDTF">2020-01-21T22:24:48Z</dcterms:modified>
</cp:coreProperties>
</file>