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74" r:id="rId10"/>
    <p:sldId id="270" r:id="rId11"/>
    <p:sldId id="271" r:id="rId12"/>
    <p:sldId id="265" r:id="rId13"/>
    <p:sldId id="267" r:id="rId14"/>
    <p:sldId id="268" r:id="rId15"/>
    <p:sldId id="269" r:id="rId16"/>
    <p:sldId id="272" r:id="rId17"/>
    <p:sldId id="273" r:id="rId18"/>
    <p:sldId id="275" r:id="rId19"/>
    <p:sldId id="263" r:id="rId2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9ACCE-3457-4A77-9B24-E409F3D7D9D9}" type="doc">
      <dgm:prSet loTypeId="urn:diagrams.loki3.com/VaryingWidth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18732-30C8-4A7A-8660-462C91C244DB}">
      <dgm:prSet phldrT="[Text]"/>
      <dgm:spPr/>
      <dgm:t>
        <a:bodyPr/>
        <a:lstStyle/>
        <a:p>
          <a:r>
            <a:rPr lang="en-US" b="1" dirty="0"/>
            <a:t>Moisture</a:t>
          </a:r>
        </a:p>
      </dgm:t>
    </dgm:pt>
    <dgm:pt modelId="{4FAE0D32-B816-4E3F-8145-80575A96EBBB}" type="parTrans" cxnId="{E4516ED7-A4F5-40D8-B686-832ED6A281EA}">
      <dgm:prSet/>
      <dgm:spPr/>
      <dgm:t>
        <a:bodyPr/>
        <a:lstStyle/>
        <a:p>
          <a:endParaRPr lang="en-US" b="1"/>
        </a:p>
      </dgm:t>
    </dgm:pt>
    <dgm:pt modelId="{1D798420-55B7-4680-B949-2FCCF693024C}" type="sibTrans" cxnId="{E4516ED7-A4F5-40D8-B686-832ED6A281EA}">
      <dgm:prSet/>
      <dgm:spPr/>
      <dgm:t>
        <a:bodyPr/>
        <a:lstStyle/>
        <a:p>
          <a:endParaRPr lang="en-US" b="1"/>
        </a:p>
      </dgm:t>
    </dgm:pt>
    <dgm:pt modelId="{EB3FE3B9-21A6-4A2F-B386-7A91DEEB1B83}">
      <dgm:prSet phldrT="[Text]"/>
      <dgm:spPr/>
      <dgm:t>
        <a:bodyPr/>
        <a:lstStyle/>
        <a:p>
          <a:r>
            <a:rPr lang="en-US" b="1" dirty="0"/>
            <a:t>Activity	</a:t>
          </a:r>
        </a:p>
      </dgm:t>
    </dgm:pt>
    <dgm:pt modelId="{40A51CD7-F768-410E-BB30-0A89EDA7DDCC}" type="parTrans" cxnId="{44D3D311-C0A2-4F25-881C-428C948CA12E}">
      <dgm:prSet/>
      <dgm:spPr/>
      <dgm:t>
        <a:bodyPr/>
        <a:lstStyle/>
        <a:p>
          <a:endParaRPr lang="en-US" b="1"/>
        </a:p>
      </dgm:t>
    </dgm:pt>
    <dgm:pt modelId="{DC003D74-DBB3-4FE3-B2B5-FCE449D48A41}" type="sibTrans" cxnId="{44D3D311-C0A2-4F25-881C-428C948CA12E}">
      <dgm:prSet/>
      <dgm:spPr/>
      <dgm:t>
        <a:bodyPr/>
        <a:lstStyle/>
        <a:p>
          <a:endParaRPr lang="en-US" b="1"/>
        </a:p>
      </dgm:t>
    </dgm:pt>
    <dgm:pt modelId="{FD3A4B7A-32CA-4315-B5D0-71DBE1FBD82A}">
      <dgm:prSet/>
      <dgm:spPr/>
      <dgm:t>
        <a:bodyPr/>
        <a:lstStyle/>
        <a:p>
          <a:r>
            <a:rPr lang="en-US" b="1" dirty="0"/>
            <a:t>Sensory Perception</a:t>
          </a:r>
        </a:p>
      </dgm:t>
    </dgm:pt>
    <dgm:pt modelId="{589C6F50-8A70-4933-9F27-1B51DD6B5C76}" type="parTrans" cxnId="{653A4A09-6700-4E58-B448-899122D849A6}">
      <dgm:prSet/>
      <dgm:spPr/>
      <dgm:t>
        <a:bodyPr/>
        <a:lstStyle/>
        <a:p>
          <a:endParaRPr lang="en-US" b="1"/>
        </a:p>
      </dgm:t>
    </dgm:pt>
    <dgm:pt modelId="{06C0BEFD-03F6-4C3C-8F0F-26EA0A0A58BE}" type="sibTrans" cxnId="{653A4A09-6700-4E58-B448-899122D849A6}">
      <dgm:prSet/>
      <dgm:spPr/>
      <dgm:t>
        <a:bodyPr/>
        <a:lstStyle/>
        <a:p>
          <a:endParaRPr lang="en-US" b="1"/>
        </a:p>
      </dgm:t>
    </dgm:pt>
    <dgm:pt modelId="{C4154A82-10DD-45CF-8EB0-0E5994436570}">
      <dgm:prSet/>
      <dgm:spPr/>
      <dgm:t>
        <a:bodyPr/>
        <a:lstStyle/>
        <a:p>
          <a:r>
            <a:rPr lang="en-US" dirty="0"/>
            <a:t>Mobility</a:t>
          </a:r>
        </a:p>
      </dgm:t>
    </dgm:pt>
    <dgm:pt modelId="{8C1F11B0-E9BD-425A-B96D-71615F3C8D64}" type="parTrans" cxnId="{FEBA0477-A11C-40D0-9909-8E7DD91739F8}">
      <dgm:prSet/>
      <dgm:spPr/>
      <dgm:t>
        <a:bodyPr/>
        <a:lstStyle/>
        <a:p>
          <a:endParaRPr lang="en-US"/>
        </a:p>
      </dgm:t>
    </dgm:pt>
    <dgm:pt modelId="{CB6B9C47-9FB8-476E-8A38-0A577F4F557C}" type="sibTrans" cxnId="{FEBA0477-A11C-40D0-9909-8E7DD91739F8}">
      <dgm:prSet/>
      <dgm:spPr/>
      <dgm:t>
        <a:bodyPr/>
        <a:lstStyle/>
        <a:p>
          <a:endParaRPr lang="en-US"/>
        </a:p>
      </dgm:t>
    </dgm:pt>
    <dgm:pt modelId="{3050EB42-07DF-46C9-BF75-5E63930850D8}">
      <dgm:prSet/>
      <dgm:spPr/>
      <dgm:t>
        <a:bodyPr/>
        <a:lstStyle/>
        <a:p>
          <a:r>
            <a:rPr lang="en-US" dirty="0"/>
            <a:t>Nutrition</a:t>
          </a:r>
        </a:p>
      </dgm:t>
    </dgm:pt>
    <dgm:pt modelId="{BFBC61D3-2E6F-4013-AECB-5386CC80C593}" type="parTrans" cxnId="{3A66CAE8-6356-431F-BBD8-C89EA0B11890}">
      <dgm:prSet/>
      <dgm:spPr/>
      <dgm:t>
        <a:bodyPr/>
        <a:lstStyle/>
        <a:p>
          <a:endParaRPr lang="en-US"/>
        </a:p>
      </dgm:t>
    </dgm:pt>
    <dgm:pt modelId="{7155893C-A8C1-4642-9588-AA9EF3C76249}" type="sibTrans" cxnId="{3A66CAE8-6356-431F-BBD8-C89EA0B11890}">
      <dgm:prSet/>
      <dgm:spPr/>
      <dgm:t>
        <a:bodyPr/>
        <a:lstStyle/>
        <a:p>
          <a:endParaRPr lang="en-US"/>
        </a:p>
      </dgm:t>
    </dgm:pt>
    <dgm:pt modelId="{EBF1E503-F27E-45AB-BC63-29A0D6344B77}">
      <dgm:prSet/>
      <dgm:spPr/>
      <dgm:t>
        <a:bodyPr/>
        <a:lstStyle/>
        <a:p>
          <a:r>
            <a:rPr lang="en-US" dirty="0"/>
            <a:t>Friction &amp; Sheer</a:t>
          </a:r>
        </a:p>
      </dgm:t>
    </dgm:pt>
    <dgm:pt modelId="{F2EF9BC7-B0B9-4F43-9428-29D8CD08A2B6}" type="parTrans" cxnId="{4452A2E9-1329-48CD-A122-ABA017230CF8}">
      <dgm:prSet/>
      <dgm:spPr/>
      <dgm:t>
        <a:bodyPr/>
        <a:lstStyle/>
        <a:p>
          <a:endParaRPr lang="en-US"/>
        </a:p>
      </dgm:t>
    </dgm:pt>
    <dgm:pt modelId="{E52E4133-A5D8-4337-B8B3-1C2216565D55}" type="sibTrans" cxnId="{4452A2E9-1329-48CD-A122-ABA017230CF8}">
      <dgm:prSet/>
      <dgm:spPr/>
      <dgm:t>
        <a:bodyPr/>
        <a:lstStyle/>
        <a:p>
          <a:endParaRPr lang="en-US"/>
        </a:p>
      </dgm:t>
    </dgm:pt>
    <dgm:pt modelId="{8B0982EE-2D42-4B53-A564-8BE0A9C6533E}" type="pres">
      <dgm:prSet presAssocID="{0A39ACCE-3457-4A77-9B24-E409F3D7D9D9}" presName="Name0" presStyleCnt="0">
        <dgm:presLayoutVars>
          <dgm:resizeHandles/>
        </dgm:presLayoutVars>
      </dgm:prSet>
      <dgm:spPr/>
    </dgm:pt>
    <dgm:pt modelId="{6B98E298-112E-4B37-B667-5B874EBB8926}" type="pres">
      <dgm:prSet presAssocID="{49718732-30C8-4A7A-8660-462C91C244DB}" presName="text" presStyleLbl="node1" presStyleIdx="0" presStyleCnt="6" custScaleX="286518" custScaleY="68812" custLinFactY="846" custLinFactNeighborX="7055" custLinFactNeighborY="100000">
        <dgm:presLayoutVars>
          <dgm:bulletEnabled val="1"/>
        </dgm:presLayoutVars>
      </dgm:prSet>
      <dgm:spPr/>
    </dgm:pt>
    <dgm:pt modelId="{33F73A45-368F-4702-9230-92285FE6C05D}" type="pres">
      <dgm:prSet presAssocID="{1D798420-55B7-4680-B949-2FCCF693024C}" presName="space" presStyleCnt="0"/>
      <dgm:spPr/>
    </dgm:pt>
    <dgm:pt modelId="{EBD84F96-942E-4A4E-B644-148F7A7811D2}" type="pres">
      <dgm:prSet presAssocID="{FD3A4B7A-32CA-4315-B5D0-71DBE1FBD82A}" presName="text" presStyleLbl="node1" presStyleIdx="1" presStyleCnt="6" custScaleX="254277" custLinFactNeighborX="-20879" custLinFactNeighborY="-22595">
        <dgm:presLayoutVars>
          <dgm:bulletEnabled val="1"/>
        </dgm:presLayoutVars>
      </dgm:prSet>
      <dgm:spPr/>
    </dgm:pt>
    <dgm:pt modelId="{8E7B1495-C440-4285-B83A-EF038594FF54}" type="pres">
      <dgm:prSet presAssocID="{06C0BEFD-03F6-4C3C-8F0F-26EA0A0A58BE}" presName="space" presStyleCnt="0"/>
      <dgm:spPr/>
    </dgm:pt>
    <dgm:pt modelId="{CF2AF2B9-C880-47CE-A899-38CF28A2EB3F}" type="pres">
      <dgm:prSet presAssocID="{EB3FE3B9-21A6-4A2F-B386-7A91DEEB1B83}" presName="text" presStyleLbl="node1" presStyleIdx="2" presStyleCnt="6" custScaleX="157069" custScaleY="105080" custLinFactY="-616" custLinFactNeighborX="-11421" custLinFactNeighborY="-100000">
        <dgm:presLayoutVars>
          <dgm:bulletEnabled val="1"/>
        </dgm:presLayoutVars>
      </dgm:prSet>
      <dgm:spPr/>
    </dgm:pt>
    <dgm:pt modelId="{490F314A-E887-4DFC-A2F2-99EC64F45459}" type="pres">
      <dgm:prSet presAssocID="{DC003D74-DBB3-4FE3-B2B5-FCE449D48A41}" presName="space" presStyleCnt="0"/>
      <dgm:spPr/>
    </dgm:pt>
    <dgm:pt modelId="{7DA35D39-4147-47F5-B604-BDAD594A90F1}" type="pres">
      <dgm:prSet presAssocID="{C4154A82-10DD-45CF-8EB0-0E5994436570}" presName="text" presStyleLbl="node1" presStyleIdx="3" presStyleCnt="6" custLinFactY="-3" custLinFactNeighborX="-7887" custLinFactNeighborY="-100000">
        <dgm:presLayoutVars>
          <dgm:bulletEnabled val="1"/>
        </dgm:presLayoutVars>
      </dgm:prSet>
      <dgm:spPr/>
    </dgm:pt>
    <dgm:pt modelId="{4AC70022-0073-4E0F-A56E-9C15D400F35F}" type="pres">
      <dgm:prSet presAssocID="{CB6B9C47-9FB8-476E-8A38-0A577F4F557C}" presName="space" presStyleCnt="0"/>
      <dgm:spPr/>
    </dgm:pt>
    <dgm:pt modelId="{B5098C18-CE7E-4D5F-AFA0-663022181E6D}" type="pres">
      <dgm:prSet presAssocID="{3050EB42-07DF-46C9-BF75-5E63930850D8}" presName="text" presStyleLbl="node1" presStyleIdx="4" presStyleCnt="6" custLinFactNeighborX="-6658" custLinFactNeighborY="-75038">
        <dgm:presLayoutVars>
          <dgm:bulletEnabled val="1"/>
        </dgm:presLayoutVars>
      </dgm:prSet>
      <dgm:spPr/>
    </dgm:pt>
    <dgm:pt modelId="{AB789DB3-865A-48D1-9EEE-89B20F5CB26D}" type="pres">
      <dgm:prSet presAssocID="{7155893C-A8C1-4642-9588-AA9EF3C76249}" presName="space" presStyleCnt="0"/>
      <dgm:spPr/>
    </dgm:pt>
    <dgm:pt modelId="{D314C669-9EB3-41C7-B992-6F6077557AF4}" type="pres">
      <dgm:prSet presAssocID="{EBF1E503-F27E-45AB-BC63-29A0D6344B77}" presName="text" presStyleLbl="node1" presStyleIdx="5" presStyleCnt="6" custLinFactNeighborX="-4661" custLinFactNeighborY="-75038">
        <dgm:presLayoutVars>
          <dgm:bulletEnabled val="1"/>
        </dgm:presLayoutVars>
      </dgm:prSet>
      <dgm:spPr/>
    </dgm:pt>
  </dgm:ptLst>
  <dgm:cxnLst>
    <dgm:cxn modelId="{EFDD3F00-1D4D-461B-AD88-2E33C00BB9ED}" type="presOf" srcId="{EBF1E503-F27E-45AB-BC63-29A0D6344B77}" destId="{D314C669-9EB3-41C7-B992-6F6077557AF4}" srcOrd="0" destOrd="0" presId="urn:diagrams.loki3.com/VaryingWidthList"/>
    <dgm:cxn modelId="{FE008804-26A6-4DA6-80BA-A6E861189D97}" type="presOf" srcId="{EB3FE3B9-21A6-4A2F-B386-7A91DEEB1B83}" destId="{CF2AF2B9-C880-47CE-A899-38CF28A2EB3F}" srcOrd="0" destOrd="0" presId="urn:diagrams.loki3.com/VaryingWidthList"/>
    <dgm:cxn modelId="{653A4A09-6700-4E58-B448-899122D849A6}" srcId="{0A39ACCE-3457-4A77-9B24-E409F3D7D9D9}" destId="{FD3A4B7A-32CA-4315-B5D0-71DBE1FBD82A}" srcOrd="1" destOrd="0" parTransId="{589C6F50-8A70-4933-9F27-1B51DD6B5C76}" sibTransId="{06C0BEFD-03F6-4C3C-8F0F-26EA0A0A58BE}"/>
    <dgm:cxn modelId="{44D3D311-C0A2-4F25-881C-428C948CA12E}" srcId="{0A39ACCE-3457-4A77-9B24-E409F3D7D9D9}" destId="{EB3FE3B9-21A6-4A2F-B386-7A91DEEB1B83}" srcOrd="2" destOrd="0" parTransId="{40A51CD7-F768-410E-BB30-0A89EDA7DDCC}" sibTransId="{DC003D74-DBB3-4FE3-B2B5-FCE449D48A41}"/>
    <dgm:cxn modelId="{E8B79A2F-01D3-42AE-9531-24CC26739135}" type="presOf" srcId="{0A39ACCE-3457-4A77-9B24-E409F3D7D9D9}" destId="{8B0982EE-2D42-4B53-A564-8BE0A9C6533E}" srcOrd="0" destOrd="0" presId="urn:diagrams.loki3.com/VaryingWidthList"/>
    <dgm:cxn modelId="{DF255E54-C035-4E8D-9FD4-14D42ED10039}" type="presOf" srcId="{3050EB42-07DF-46C9-BF75-5E63930850D8}" destId="{B5098C18-CE7E-4D5F-AFA0-663022181E6D}" srcOrd="0" destOrd="0" presId="urn:diagrams.loki3.com/VaryingWidthList"/>
    <dgm:cxn modelId="{FEBA0477-A11C-40D0-9909-8E7DD91739F8}" srcId="{0A39ACCE-3457-4A77-9B24-E409F3D7D9D9}" destId="{C4154A82-10DD-45CF-8EB0-0E5994436570}" srcOrd="3" destOrd="0" parTransId="{8C1F11B0-E9BD-425A-B96D-71615F3C8D64}" sibTransId="{CB6B9C47-9FB8-476E-8A38-0A577F4F557C}"/>
    <dgm:cxn modelId="{02E9F6AF-2DDA-49D5-BA7F-8C9DC8AFDC89}" type="presOf" srcId="{C4154A82-10DD-45CF-8EB0-0E5994436570}" destId="{7DA35D39-4147-47F5-B604-BDAD594A90F1}" srcOrd="0" destOrd="0" presId="urn:diagrams.loki3.com/VaryingWidthList"/>
    <dgm:cxn modelId="{E4516ED7-A4F5-40D8-B686-832ED6A281EA}" srcId="{0A39ACCE-3457-4A77-9B24-E409F3D7D9D9}" destId="{49718732-30C8-4A7A-8660-462C91C244DB}" srcOrd="0" destOrd="0" parTransId="{4FAE0D32-B816-4E3F-8145-80575A96EBBB}" sibTransId="{1D798420-55B7-4680-B949-2FCCF693024C}"/>
    <dgm:cxn modelId="{5C2721E3-6104-44D1-AA4B-4B34E0F92714}" type="presOf" srcId="{FD3A4B7A-32CA-4315-B5D0-71DBE1FBD82A}" destId="{EBD84F96-942E-4A4E-B644-148F7A7811D2}" srcOrd="0" destOrd="0" presId="urn:diagrams.loki3.com/VaryingWidthList"/>
    <dgm:cxn modelId="{3A66CAE8-6356-431F-BBD8-C89EA0B11890}" srcId="{0A39ACCE-3457-4A77-9B24-E409F3D7D9D9}" destId="{3050EB42-07DF-46C9-BF75-5E63930850D8}" srcOrd="4" destOrd="0" parTransId="{BFBC61D3-2E6F-4013-AECB-5386CC80C593}" sibTransId="{7155893C-A8C1-4642-9588-AA9EF3C76249}"/>
    <dgm:cxn modelId="{4452A2E9-1329-48CD-A122-ABA017230CF8}" srcId="{0A39ACCE-3457-4A77-9B24-E409F3D7D9D9}" destId="{EBF1E503-F27E-45AB-BC63-29A0D6344B77}" srcOrd="5" destOrd="0" parTransId="{F2EF9BC7-B0B9-4F43-9428-29D8CD08A2B6}" sibTransId="{E52E4133-A5D8-4337-B8B3-1C2216565D55}"/>
    <dgm:cxn modelId="{B54086F1-C390-46B1-8977-C722085BE09E}" type="presOf" srcId="{49718732-30C8-4A7A-8660-462C91C244DB}" destId="{6B98E298-112E-4B37-B667-5B874EBB8926}" srcOrd="0" destOrd="0" presId="urn:diagrams.loki3.com/VaryingWidthList"/>
    <dgm:cxn modelId="{627DA494-12A5-4908-B198-97E95BB4377E}" type="presParOf" srcId="{8B0982EE-2D42-4B53-A564-8BE0A9C6533E}" destId="{6B98E298-112E-4B37-B667-5B874EBB8926}" srcOrd="0" destOrd="0" presId="urn:diagrams.loki3.com/VaryingWidthList"/>
    <dgm:cxn modelId="{43C65918-07A9-4156-8550-EE09B66B4A0F}" type="presParOf" srcId="{8B0982EE-2D42-4B53-A564-8BE0A9C6533E}" destId="{33F73A45-368F-4702-9230-92285FE6C05D}" srcOrd="1" destOrd="0" presId="urn:diagrams.loki3.com/VaryingWidthList"/>
    <dgm:cxn modelId="{6DA4D451-302C-439C-B682-63A59AC9A0F5}" type="presParOf" srcId="{8B0982EE-2D42-4B53-A564-8BE0A9C6533E}" destId="{EBD84F96-942E-4A4E-B644-148F7A7811D2}" srcOrd="2" destOrd="0" presId="urn:diagrams.loki3.com/VaryingWidthList"/>
    <dgm:cxn modelId="{EEDD3C4B-14E8-448F-B247-075F32167365}" type="presParOf" srcId="{8B0982EE-2D42-4B53-A564-8BE0A9C6533E}" destId="{8E7B1495-C440-4285-B83A-EF038594FF54}" srcOrd="3" destOrd="0" presId="urn:diagrams.loki3.com/VaryingWidthList"/>
    <dgm:cxn modelId="{1ED99418-B5E2-473F-BE24-EE1AEFB3CF93}" type="presParOf" srcId="{8B0982EE-2D42-4B53-A564-8BE0A9C6533E}" destId="{CF2AF2B9-C880-47CE-A899-38CF28A2EB3F}" srcOrd="4" destOrd="0" presId="urn:diagrams.loki3.com/VaryingWidthList"/>
    <dgm:cxn modelId="{51EFE6C9-F7F9-4FB3-AD66-6BF6D483A99D}" type="presParOf" srcId="{8B0982EE-2D42-4B53-A564-8BE0A9C6533E}" destId="{490F314A-E887-4DFC-A2F2-99EC64F45459}" srcOrd="5" destOrd="0" presId="urn:diagrams.loki3.com/VaryingWidthList"/>
    <dgm:cxn modelId="{B492BC34-D2B8-42D5-91D6-97E033608D68}" type="presParOf" srcId="{8B0982EE-2D42-4B53-A564-8BE0A9C6533E}" destId="{7DA35D39-4147-47F5-B604-BDAD594A90F1}" srcOrd="6" destOrd="0" presId="urn:diagrams.loki3.com/VaryingWidthList"/>
    <dgm:cxn modelId="{A2F6DC53-CC04-4A69-B289-E550B7D7CB08}" type="presParOf" srcId="{8B0982EE-2D42-4B53-A564-8BE0A9C6533E}" destId="{4AC70022-0073-4E0F-A56E-9C15D400F35F}" srcOrd="7" destOrd="0" presId="urn:diagrams.loki3.com/VaryingWidthList"/>
    <dgm:cxn modelId="{A38E7405-2964-4D9F-AC01-10B46C795597}" type="presParOf" srcId="{8B0982EE-2D42-4B53-A564-8BE0A9C6533E}" destId="{B5098C18-CE7E-4D5F-AFA0-663022181E6D}" srcOrd="8" destOrd="0" presId="urn:diagrams.loki3.com/VaryingWidthList"/>
    <dgm:cxn modelId="{C8C25AB7-B21A-440B-B29B-A6B71DD07BAB}" type="presParOf" srcId="{8B0982EE-2D42-4B53-A564-8BE0A9C6533E}" destId="{AB789DB3-865A-48D1-9EEE-89B20F5CB26D}" srcOrd="9" destOrd="0" presId="urn:diagrams.loki3.com/VaryingWidthList"/>
    <dgm:cxn modelId="{1CDB8BA9-C8C7-494B-BCD1-F450BD0449ED}" type="presParOf" srcId="{8B0982EE-2D42-4B53-A564-8BE0A9C6533E}" destId="{D314C669-9EB3-41C7-B992-6F6077557AF4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9ACCE-3457-4A77-9B24-E409F3D7D9D9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18732-30C8-4A7A-8660-462C91C244DB}">
      <dgm:prSet phldrT="[Text]"/>
      <dgm:spPr/>
      <dgm:t>
        <a:bodyPr/>
        <a:lstStyle/>
        <a:p>
          <a:r>
            <a:rPr lang="en-US" b="1" dirty="0"/>
            <a:t>Moisture</a:t>
          </a:r>
        </a:p>
      </dgm:t>
    </dgm:pt>
    <dgm:pt modelId="{4FAE0D32-B816-4E3F-8145-80575A96EBBB}" type="parTrans" cxnId="{E4516ED7-A4F5-40D8-B686-832ED6A281EA}">
      <dgm:prSet/>
      <dgm:spPr/>
      <dgm:t>
        <a:bodyPr/>
        <a:lstStyle/>
        <a:p>
          <a:endParaRPr lang="en-US" b="1"/>
        </a:p>
      </dgm:t>
    </dgm:pt>
    <dgm:pt modelId="{1D798420-55B7-4680-B949-2FCCF693024C}" type="sibTrans" cxnId="{E4516ED7-A4F5-40D8-B686-832ED6A281EA}">
      <dgm:prSet/>
      <dgm:spPr/>
      <dgm:t>
        <a:bodyPr/>
        <a:lstStyle/>
        <a:p>
          <a:endParaRPr lang="en-US" b="1"/>
        </a:p>
      </dgm:t>
    </dgm:pt>
    <dgm:pt modelId="{EB3FE3B9-21A6-4A2F-B386-7A91DEEB1B83}">
      <dgm:prSet phldrT="[Text]"/>
      <dgm:spPr/>
      <dgm:t>
        <a:bodyPr/>
        <a:lstStyle/>
        <a:p>
          <a:r>
            <a:rPr lang="en-US" b="1" dirty="0"/>
            <a:t>Activity	</a:t>
          </a:r>
        </a:p>
      </dgm:t>
    </dgm:pt>
    <dgm:pt modelId="{40A51CD7-F768-410E-BB30-0A89EDA7DDCC}" type="parTrans" cxnId="{44D3D311-C0A2-4F25-881C-428C948CA12E}">
      <dgm:prSet/>
      <dgm:spPr/>
      <dgm:t>
        <a:bodyPr/>
        <a:lstStyle/>
        <a:p>
          <a:endParaRPr lang="en-US" b="1"/>
        </a:p>
      </dgm:t>
    </dgm:pt>
    <dgm:pt modelId="{DC003D74-DBB3-4FE3-B2B5-FCE449D48A41}" type="sibTrans" cxnId="{44D3D311-C0A2-4F25-881C-428C948CA12E}">
      <dgm:prSet/>
      <dgm:spPr/>
      <dgm:t>
        <a:bodyPr/>
        <a:lstStyle/>
        <a:p>
          <a:endParaRPr lang="en-US" b="1"/>
        </a:p>
      </dgm:t>
    </dgm:pt>
    <dgm:pt modelId="{FD3A4B7A-32CA-4315-B5D0-71DBE1FBD82A}">
      <dgm:prSet/>
      <dgm:spPr/>
      <dgm:t>
        <a:bodyPr/>
        <a:lstStyle/>
        <a:p>
          <a:r>
            <a:rPr lang="en-US" b="1" dirty="0"/>
            <a:t>Sensory Perception</a:t>
          </a:r>
        </a:p>
      </dgm:t>
    </dgm:pt>
    <dgm:pt modelId="{589C6F50-8A70-4933-9F27-1B51DD6B5C76}" type="parTrans" cxnId="{653A4A09-6700-4E58-B448-899122D849A6}">
      <dgm:prSet/>
      <dgm:spPr/>
      <dgm:t>
        <a:bodyPr/>
        <a:lstStyle/>
        <a:p>
          <a:endParaRPr lang="en-US" b="1"/>
        </a:p>
      </dgm:t>
    </dgm:pt>
    <dgm:pt modelId="{06C0BEFD-03F6-4C3C-8F0F-26EA0A0A58BE}" type="sibTrans" cxnId="{653A4A09-6700-4E58-B448-899122D849A6}">
      <dgm:prSet/>
      <dgm:spPr/>
      <dgm:t>
        <a:bodyPr/>
        <a:lstStyle/>
        <a:p>
          <a:endParaRPr lang="en-US" b="1"/>
        </a:p>
      </dgm:t>
    </dgm:pt>
    <dgm:pt modelId="{C4154A82-10DD-45CF-8EB0-0E5994436570}">
      <dgm:prSet/>
      <dgm:spPr/>
      <dgm:t>
        <a:bodyPr/>
        <a:lstStyle/>
        <a:p>
          <a:r>
            <a:rPr lang="en-US" dirty="0"/>
            <a:t>Mobility</a:t>
          </a:r>
        </a:p>
      </dgm:t>
    </dgm:pt>
    <dgm:pt modelId="{8C1F11B0-E9BD-425A-B96D-71615F3C8D64}" type="parTrans" cxnId="{FEBA0477-A11C-40D0-9909-8E7DD91739F8}">
      <dgm:prSet/>
      <dgm:spPr/>
      <dgm:t>
        <a:bodyPr/>
        <a:lstStyle/>
        <a:p>
          <a:endParaRPr lang="en-US"/>
        </a:p>
      </dgm:t>
    </dgm:pt>
    <dgm:pt modelId="{CB6B9C47-9FB8-476E-8A38-0A577F4F557C}" type="sibTrans" cxnId="{FEBA0477-A11C-40D0-9909-8E7DD91739F8}">
      <dgm:prSet/>
      <dgm:spPr/>
      <dgm:t>
        <a:bodyPr/>
        <a:lstStyle/>
        <a:p>
          <a:endParaRPr lang="en-US"/>
        </a:p>
      </dgm:t>
    </dgm:pt>
    <dgm:pt modelId="{3050EB42-07DF-46C9-BF75-5E63930850D8}">
      <dgm:prSet/>
      <dgm:spPr/>
      <dgm:t>
        <a:bodyPr/>
        <a:lstStyle/>
        <a:p>
          <a:r>
            <a:rPr lang="en-US" dirty="0"/>
            <a:t>Nutrition</a:t>
          </a:r>
        </a:p>
      </dgm:t>
    </dgm:pt>
    <dgm:pt modelId="{BFBC61D3-2E6F-4013-AECB-5386CC80C593}" type="parTrans" cxnId="{3A66CAE8-6356-431F-BBD8-C89EA0B11890}">
      <dgm:prSet/>
      <dgm:spPr/>
      <dgm:t>
        <a:bodyPr/>
        <a:lstStyle/>
        <a:p>
          <a:endParaRPr lang="en-US"/>
        </a:p>
      </dgm:t>
    </dgm:pt>
    <dgm:pt modelId="{7155893C-A8C1-4642-9588-AA9EF3C76249}" type="sibTrans" cxnId="{3A66CAE8-6356-431F-BBD8-C89EA0B11890}">
      <dgm:prSet/>
      <dgm:spPr/>
      <dgm:t>
        <a:bodyPr/>
        <a:lstStyle/>
        <a:p>
          <a:endParaRPr lang="en-US"/>
        </a:p>
      </dgm:t>
    </dgm:pt>
    <dgm:pt modelId="{EBF1E503-F27E-45AB-BC63-29A0D6344B77}">
      <dgm:prSet/>
      <dgm:spPr/>
      <dgm:t>
        <a:bodyPr/>
        <a:lstStyle/>
        <a:p>
          <a:r>
            <a:rPr lang="en-US" dirty="0"/>
            <a:t>Friction &amp; Sheer</a:t>
          </a:r>
        </a:p>
      </dgm:t>
    </dgm:pt>
    <dgm:pt modelId="{F2EF9BC7-B0B9-4F43-9428-29D8CD08A2B6}" type="parTrans" cxnId="{4452A2E9-1329-48CD-A122-ABA017230CF8}">
      <dgm:prSet/>
      <dgm:spPr/>
      <dgm:t>
        <a:bodyPr/>
        <a:lstStyle/>
        <a:p>
          <a:endParaRPr lang="en-US"/>
        </a:p>
      </dgm:t>
    </dgm:pt>
    <dgm:pt modelId="{E52E4133-A5D8-4337-B8B3-1C2216565D55}" type="sibTrans" cxnId="{4452A2E9-1329-48CD-A122-ABA017230CF8}">
      <dgm:prSet/>
      <dgm:spPr/>
      <dgm:t>
        <a:bodyPr/>
        <a:lstStyle/>
        <a:p>
          <a:endParaRPr lang="en-US"/>
        </a:p>
      </dgm:t>
    </dgm:pt>
    <dgm:pt modelId="{7FC93118-EEAB-4F64-B622-2514E363D566}">
      <dgm:prSet/>
      <dgm:spPr/>
      <dgm:t>
        <a:bodyPr/>
        <a:lstStyle/>
        <a:p>
          <a:pPr>
            <a:buNone/>
          </a:pPr>
          <a:r>
            <a:rPr lang="en-US" dirty="0"/>
            <a:t>   Ability to respond meaningfully to pressure-related discomfort</a:t>
          </a:r>
        </a:p>
      </dgm:t>
    </dgm:pt>
    <dgm:pt modelId="{C5172841-6D8D-4DB4-B8CB-EF7EAE3F1D93}" type="parTrans" cxnId="{8C5E6E6C-F03D-48A5-93D5-BCD047DF9EB8}">
      <dgm:prSet/>
      <dgm:spPr/>
      <dgm:t>
        <a:bodyPr/>
        <a:lstStyle/>
        <a:p>
          <a:endParaRPr lang="en-US"/>
        </a:p>
      </dgm:t>
    </dgm:pt>
    <dgm:pt modelId="{CEDB39DB-5C27-4435-A6F0-4D0896A99120}" type="sibTrans" cxnId="{8C5E6E6C-F03D-48A5-93D5-BCD047DF9EB8}">
      <dgm:prSet/>
      <dgm:spPr/>
      <dgm:t>
        <a:bodyPr/>
        <a:lstStyle/>
        <a:p>
          <a:endParaRPr lang="en-US"/>
        </a:p>
      </dgm:t>
    </dgm:pt>
    <dgm:pt modelId="{A89C69F5-3C13-4E19-811D-AC2FCA153D6A}">
      <dgm:prSet/>
      <dgm:spPr/>
      <dgm:t>
        <a:bodyPr/>
        <a:lstStyle/>
        <a:p>
          <a:pPr>
            <a:buNone/>
          </a:pPr>
          <a:r>
            <a:rPr lang="en-US" dirty="0"/>
            <a:t>   Degree to which skin is exposed to moisture</a:t>
          </a:r>
        </a:p>
      </dgm:t>
    </dgm:pt>
    <dgm:pt modelId="{44326053-2444-4757-A488-558E929714B3}" type="parTrans" cxnId="{1C53FA68-66B0-4508-BCD2-059C60E003C4}">
      <dgm:prSet/>
      <dgm:spPr/>
      <dgm:t>
        <a:bodyPr/>
        <a:lstStyle/>
        <a:p>
          <a:endParaRPr lang="en-US"/>
        </a:p>
      </dgm:t>
    </dgm:pt>
    <dgm:pt modelId="{FE3064FB-51D1-4320-814E-C18B2C222165}" type="sibTrans" cxnId="{1C53FA68-66B0-4508-BCD2-059C60E003C4}">
      <dgm:prSet/>
      <dgm:spPr/>
      <dgm:t>
        <a:bodyPr/>
        <a:lstStyle/>
        <a:p>
          <a:endParaRPr lang="en-US"/>
        </a:p>
      </dgm:t>
    </dgm:pt>
    <dgm:pt modelId="{05744B92-8D9F-46BE-9428-E3AC13D7A47A}">
      <dgm:prSet/>
      <dgm:spPr/>
      <dgm:t>
        <a:bodyPr/>
        <a:lstStyle/>
        <a:p>
          <a:pPr>
            <a:buNone/>
          </a:pPr>
          <a:r>
            <a:rPr lang="en-US" dirty="0"/>
            <a:t>   Degree of physical activity</a:t>
          </a:r>
        </a:p>
      </dgm:t>
    </dgm:pt>
    <dgm:pt modelId="{270F4E82-61DC-4E9C-8343-1F841D235539}" type="parTrans" cxnId="{B203554C-798A-4EC7-9357-027389B54E52}">
      <dgm:prSet/>
      <dgm:spPr/>
      <dgm:t>
        <a:bodyPr/>
        <a:lstStyle/>
        <a:p>
          <a:endParaRPr lang="en-US"/>
        </a:p>
      </dgm:t>
    </dgm:pt>
    <dgm:pt modelId="{1C67CFCF-A5E7-4325-ADCE-DAC03E5BC94F}" type="sibTrans" cxnId="{B203554C-798A-4EC7-9357-027389B54E52}">
      <dgm:prSet/>
      <dgm:spPr/>
      <dgm:t>
        <a:bodyPr/>
        <a:lstStyle/>
        <a:p>
          <a:endParaRPr lang="en-US"/>
        </a:p>
      </dgm:t>
    </dgm:pt>
    <dgm:pt modelId="{D8BAC41B-2280-4215-B65C-094986B65933}">
      <dgm:prSet/>
      <dgm:spPr/>
      <dgm:t>
        <a:bodyPr/>
        <a:lstStyle/>
        <a:p>
          <a:pPr>
            <a:buNone/>
          </a:pPr>
          <a:r>
            <a:rPr lang="en-US" dirty="0"/>
            <a:t>   Ability to change and control body position</a:t>
          </a:r>
        </a:p>
      </dgm:t>
    </dgm:pt>
    <dgm:pt modelId="{322A17A7-D649-4159-A639-5CD5481328D5}" type="parTrans" cxnId="{F5D0890F-ADAF-47F1-8D45-FE27779A19BB}">
      <dgm:prSet/>
      <dgm:spPr/>
      <dgm:t>
        <a:bodyPr/>
        <a:lstStyle/>
        <a:p>
          <a:endParaRPr lang="en-US"/>
        </a:p>
      </dgm:t>
    </dgm:pt>
    <dgm:pt modelId="{592E31E2-0838-4F47-96C6-B2EC4085ED8B}" type="sibTrans" cxnId="{F5D0890F-ADAF-47F1-8D45-FE27779A19BB}">
      <dgm:prSet/>
      <dgm:spPr/>
      <dgm:t>
        <a:bodyPr/>
        <a:lstStyle/>
        <a:p>
          <a:endParaRPr lang="en-US"/>
        </a:p>
      </dgm:t>
    </dgm:pt>
    <dgm:pt modelId="{2E32B68F-9F9D-430B-92C1-3898696CF9FF}">
      <dgm:prSet/>
      <dgm:spPr/>
      <dgm:t>
        <a:bodyPr/>
        <a:lstStyle/>
        <a:p>
          <a:pPr>
            <a:buNone/>
          </a:pPr>
          <a:r>
            <a:rPr lang="en-US" dirty="0"/>
            <a:t>   Usual food intake pattern</a:t>
          </a:r>
        </a:p>
      </dgm:t>
    </dgm:pt>
    <dgm:pt modelId="{9FF17DDA-CA4B-4442-9415-D2261827E4CA}" type="parTrans" cxnId="{B8E09744-DE6B-425A-851B-6F2A23092C98}">
      <dgm:prSet/>
      <dgm:spPr/>
      <dgm:t>
        <a:bodyPr/>
        <a:lstStyle/>
        <a:p>
          <a:endParaRPr lang="en-US"/>
        </a:p>
      </dgm:t>
    </dgm:pt>
    <dgm:pt modelId="{67257B97-39EC-4C2C-8430-EDA185C29395}" type="sibTrans" cxnId="{B8E09744-DE6B-425A-851B-6F2A23092C98}">
      <dgm:prSet/>
      <dgm:spPr/>
      <dgm:t>
        <a:bodyPr/>
        <a:lstStyle/>
        <a:p>
          <a:endParaRPr lang="en-US"/>
        </a:p>
      </dgm:t>
    </dgm:pt>
    <dgm:pt modelId="{9A1DF4D8-CC37-4B44-924C-36A26D606579}">
      <dgm:prSet/>
      <dgm:spPr/>
      <dgm:t>
        <a:bodyPr/>
        <a:lstStyle/>
        <a:p>
          <a:pPr>
            <a:buNone/>
          </a:pPr>
          <a:r>
            <a:rPr lang="en-US" dirty="0"/>
            <a:t>   Movement up and down in bed &amp; potential injury</a:t>
          </a:r>
        </a:p>
      </dgm:t>
    </dgm:pt>
    <dgm:pt modelId="{02101A68-73C9-46F2-8696-A88C4C3E434B}" type="parTrans" cxnId="{70D90DE1-C242-4445-9AC8-375832E870D5}">
      <dgm:prSet/>
      <dgm:spPr/>
      <dgm:t>
        <a:bodyPr/>
        <a:lstStyle/>
        <a:p>
          <a:endParaRPr lang="en-US"/>
        </a:p>
      </dgm:t>
    </dgm:pt>
    <dgm:pt modelId="{9F000A09-99B1-4FD3-AB79-F7436BCB6A92}" type="sibTrans" cxnId="{70D90DE1-C242-4445-9AC8-375832E870D5}">
      <dgm:prSet/>
      <dgm:spPr/>
      <dgm:t>
        <a:bodyPr/>
        <a:lstStyle/>
        <a:p>
          <a:endParaRPr lang="en-US"/>
        </a:p>
      </dgm:t>
    </dgm:pt>
    <dgm:pt modelId="{98ABF659-B9A0-406E-A3C9-434B272852A3}" type="pres">
      <dgm:prSet presAssocID="{0A39ACCE-3457-4A77-9B24-E409F3D7D9D9}" presName="Name0" presStyleCnt="0">
        <dgm:presLayoutVars>
          <dgm:dir/>
          <dgm:animLvl val="lvl"/>
          <dgm:resizeHandles val="exact"/>
        </dgm:presLayoutVars>
      </dgm:prSet>
      <dgm:spPr/>
    </dgm:pt>
    <dgm:pt modelId="{9A691E43-FE9D-4C16-8DC2-ECF8F0376AFB}" type="pres">
      <dgm:prSet presAssocID="{49718732-30C8-4A7A-8660-462C91C244DB}" presName="composite" presStyleCnt="0"/>
      <dgm:spPr/>
    </dgm:pt>
    <dgm:pt modelId="{2CE1BE69-C873-483A-BB14-6494DCFDB069}" type="pres">
      <dgm:prSet presAssocID="{49718732-30C8-4A7A-8660-462C91C244DB}" presName="parTx" presStyleLbl="alignNode1" presStyleIdx="0" presStyleCnt="6" custLinFactX="12988" custLinFactNeighborX="100000" custLinFactNeighborY="-3304">
        <dgm:presLayoutVars>
          <dgm:chMax val="0"/>
          <dgm:chPref val="0"/>
          <dgm:bulletEnabled val="1"/>
        </dgm:presLayoutVars>
      </dgm:prSet>
      <dgm:spPr/>
    </dgm:pt>
    <dgm:pt modelId="{454ED932-C403-4421-9463-F7753722EB46}" type="pres">
      <dgm:prSet presAssocID="{49718732-30C8-4A7A-8660-462C91C244DB}" presName="desTx" presStyleLbl="alignAccFollowNode1" presStyleIdx="0" presStyleCnt="6">
        <dgm:presLayoutVars>
          <dgm:bulletEnabled val="1"/>
        </dgm:presLayoutVars>
      </dgm:prSet>
      <dgm:spPr/>
    </dgm:pt>
    <dgm:pt modelId="{FE81D463-0DFA-4825-85CC-FCF4A8345AB2}" type="pres">
      <dgm:prSet presAssocID="{1D798420-55B7-4680-B949-2FCCF693024C}" presName="space" presStyleCnt="0"/>
      <dgm:spPr/>
    </dgm:pt>
    <dgm:pt modelId="{E172206B-B009-4D59-88F9-E1DEA6520017}" type="pres">
      <dgm:prSet presAssocID="{FD3A4B7A-32CA-4315-B5D0-71DBE1FBD82A}" presName="composite" presStyleCnt="0"/>
      <dgm:spPr/>
    </dgm:pt>
    <dgm:pt modelId="{097E60B4-9ACD-41F8-A8DF-D4556AF0A599}" type="pres">
      <dgm:prSet presAssocID="{FD3A4B7A-32CA-4315-B5D0-71DBE1FBD82A}" presName="parTx" presStyleLbl="alignNode1" presStyleIdx="1" presStyleCnt="6" custScaleX="86138" custLinFactX="-11574" custLinFactNeighborX="-100000" custLinFactNeighborY="-6674">
        <dgm:presLayoutVars>
          <dgm:chMax val="0"/>
          <dgm:chPref val="0"/>
          <dgm:bulletEnabled val="1"/>
        </dgm:presLayoutVars>
      </dgm:prSet>
      <dgm:spPr/>
    </dgm:pt>
    <dgm:pt modelId="{84300112-8683-4D68-9F2B-EC57D6901EC5}" type="pres">
      <dgm:prSet presAssocID="{FD3A4B7A-32CA-4315-B5D0-71DBE1FBD82A}" presName="desTx" presStyleLbl="alignAccFollowNode1" presStyleIdx="1" presStyleCnt="6">
        <dgm:presLayoutVars>
          <dgm:bulletEnabled val="1"/>
        </dgm:presLayoutVars>
      </dgm:prSet>
      <dgm:spPr/>
    </dgm:pt>
    <dgm:pt modelId="{3483982C-2E23-4EEE-B6E9-688BA13F66F1}" type="pres">
      <dgm:prSet presAssocID="{06C0BEFD-03F6-4C3C-8F0F-26EA0A0A58BE}" presName="space" presStyleCnt="0"/>
      <dgm:spPr/>
    </dgm:pt>
    <dgm:pt modelId="{DF46BAD7-9024-4B2C-BB8B-CBEE56C1FDD0}" type="pres">
      <dgm:prSet presAssocID="{EB3FE3B9-21A6-4A2F-B386-7A91DEEB1B83}" presName="composite" presStyleCnt="0"/>
      <dgm:spPr/>
    </dgm:pt>
    <dgm:pt modelId="{EEE95C19-B123-4736-804F-86BA48BDAE4F}" type="pres">
      <dgm:prSet presAssocID="{EB3FE3B9-21A6-4A2F-B386-7A91DEEB1B83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035687C5-D88E-41F6-8B1F-D51080BFA802}" type="pres">
      <dgm:prSet presAssocID="{EB3FE3B9-21A6-4A2F-B386-7A91DEEB1B83}" presName="desTx" presStyleLbl="alignAccFollowNode1" presStyleIdx="2" presStyleCnt="6" custLinFactNeighborY="1819">
        <dgm:presLayoutVars>
          <dgm:bulletEnabled val="1"/>
        </dgm:presLayoutVars>
      </dgm:prSet>
      <dgm:spPr/>
    </dgm:pt>
    <dgm:pt modelId="{8F354973-4A9B-4895-B995-E7E494570B1B}" type="pres">
      <dgm:prSet presAssocID="{DC003D74-DBB3-4FE3-B2B5-FCE449D48A41}" presName="space" presStyleCnt="0"/>
      <dgm:spPr/>
    </dgm:pt>
    <dgm:pt modelId="{ED1DD031-36A7-44B9-9BA4-5AB4B9AC93E1}" type="pres">
      <dgm:prSet presAssocID="{C4154A82-10DD-45CF-8EB0-0E5994436570}" presName="composite" presStyleCnt="0"/>
      <dgm:spPr/>
    </dgm:pt>
    <dgm:pt modelId="{9A1AD586-6FED-42FE-82AF-E93907E0FE18}" type="pres">
      <dgm:prSet presAssocID="{C4154A82-10DD-45CF-8EB0-0E5994436570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F7CDFA4C-F31A-4029-AEBD-052079EF1756}" type="pres">
      <dgm:prSet presAssocID="{C4154A82-10DD-45CF-8EB0-0E5994436570}" presName="desTx" presStyleLbl="alignAccFollowNode1" presStyleIdx="3" presStyleCnt="6">
        <dgm:presLayoutVars>
          <dgm:bulletEnabled val="1"/>
        </dgm:presLayoutVars>
      </dgm:prSet>
      <dgm:spPr/>
    </dgm:pt>
    <dgm:pt modelId="{6CB7B0A9-0205-47B2-B486-E81B5DE00378}" type="pres">
      <dgm:prSet presAssocID="{CB6B9C47-9FB8-476E-8A38-0A577F4F557C}" presName="space" presStyleCnt="0"/>
      <dgm:spPr/>
    </dgm:pt>
    <dgm:pt modelId="{524C8DE5-FC64-4E60-A872-1D245A9E7B99}" type="pres">
      <dgm:prSet presAssocID="{3050EB42-07DF-46C9-BF75-5E63930850D8}" presName="composite" presStyleCnt="0"/>
      <dgm:spPr/>
    </dgm:pt>
    <dgm:pt modelId="{746885C7-C07E-4587-851F-B44268ABE2F1}" type="pres">
      <dgm:prSet presAssocID="{3050EB42-07DF-46C9-BF75-5E63930850D8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910708A4-579B-4B3C-A1A8-858966B43C63}" type="pres">
      <dgm:prSet presAssocID="{3050EB42-07DF-46C9-BF75-5E63930850D8}" presName="desTx" presStyleLbl="alignAccFollowNode1" presStyleIdx="4" presStyleCnt="6">
        <dgm:presLayoutVars>
          <dgm:bulletEnabled val="1"/>
        </dgm:presLayoutVars>
      </dgm:prSet>
      <dgm:spPr/>
    </dgm:pt>
    <dgm:pt modelId="{BEDD3470-B529-4114-827D-EBBD926DD237}" type="pres">
      <dgm:prSet presAssocID="{7155893C-A8C1-4642-9588-AA9EF3C76249}" presName="space" presStyleCnt="0"/>
      <dgm:spPr/>
    </dgm:pt>
    <dgm:pt modelId="{3ACF4BE2-7DD6-4649-860C-4769744C6711}" type="pres">
      <dgm:prSet presAssocID="{EBF1E503-F27E-45AB-BC63-29A0D6344B77}" presName="composite" presStyleCnt="0"/>
      <dgm:spPr/>
    </dgm:pt>
    <dgm:pt modelId="{CAFC8F92-4011-4D9F-8483-97753BDF6DCE}" type="pres">
      <dgm:prSet presAssocID="{EBF1E503-F27E-45AB-BC63-29A0D6344B77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56123CA8-1FA9-4006-B678-4D849F7FB4BF}" type="pres">
      <dgm:prSet presAssocID="{EBF1E503-F27E-45AB-BC63-29A0D6344B77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8D501703-079C-4AAC-9756-DBA358D54D55}" type="presOf" srcId="{EBF1E503-F27E-45AB-BC63-29A0D6344B77}" destId="{CAFC8F92-4011-4D9F-8483-97753BDF6DCE}" srcOrd="0" destOrd="0" presId="urn:microsoft.com/office/officeart/2005/8/layout/hList1"/>
    <dgm:cxn modelId="{ECA50A07-91AB-4AD0-9B50-8D08D7F9854D}" type="presOf" srcId="{C4154A82-10DD-45CF-8EB0-0E5994436570}" destId="{9A1AD586-6FED-42FE-82AF-E93907E0FE18}" srcOrd="0" destOrd="0" presId="urn:microsoft.com/office/officeart/2005/8/layout/hList1"/>
    <dgm:cxn modelId="{653A4A09-6700-4E58-B448-899122D849A6}" srcId="{0A39ACCE-3457-4A77-9B24-E409F3D7D9D9}" destId="{FD3A4B7A-32CA-4315-B5D0-71DBE1FBD82A}" srcOrd="1" destOrd="0" parTransId="{589C6F50-8A70-4933-9F27-1B51DD6B5C76}" sibTransId="{06C0BEFD-03F6-4C3C-8F0F-26EA0A0A58BE}"/>
    <dgm:cxn modelId="{F5D0890F-ADAF-47F1-8D45-FE27779A19BB}" srcId="{C4154A82-10DD-45CF-8EB0-0E5994436570}" destId="{D8BAC41B-2280-4215-B65C-094986B65933}" srcOrd="0" destOrd="0" parTransId="{322A17A7-D649-4159-A639-5CD5481328D5}" sibTransId="{592E31E2-0838-4F47-96C6-B2EC4085ED8B}"/>
    <dgm:cxn modelId="{62434010-8912-4101-B170-527AB4EC0738}" type="presOf" srcId="{49718732-30C8-4A7A-8660-462C91C244DB}" destId="{2CE1BE69-C873-483A-BB14-6494DCFDB069}" srcOrd="0" destOrd="0" presId="urn:microsoft.com/office/officeart/2005/8/layout/hList1"/>
    <dgm:cxn modelId="{44D3D311-C0A2-4F25-881C-428C948CA12E}" srcId="{0A39ACCE-3457-4A77-9B24-E409F3D7D9D9}" destId="{EB3FE3B9-21A6-4A2F-B386-7A91DEEB1B83}" srcOrd="2" destOrd="0" parTransId="{40A51CD7-F768-410E-BB30-0A89EDA7DDCC}" sibTransId="{DC003D74-DBB3-4FE3-B2B5-FCE449D48A41}"/>
    <dgm:cxn modelId="{1D8DE011-BF38-4732-A992-144C4F3A4335}" type="presOf" srcId="{A89C69F5-3C13-4E19-811D-AC2FCA153D6A}" destId="{84300112-8683-4D68-9F2B-EC57D6901EC5}" srcOrd="0" destOrd="0" presId="urn:microsoft.com/office/officeart/2005/8/layout/hList1"/>
    <dgm:cxn modelId="{B8E09744-DE6B-425A-851B-6F2A23092C98}" srcId="{3050EB42-07DF-46C9-BF75-5E63930850D8}" destId="{2E32B68F-9F9D-430B-92C1-3898696CF9FF}" srcOrd="0" destOrd="0" parTransId="{9FF17DDA-CA4B-4442-9415-D2261827E4CA}" sibTransId="{67257B97-39EC-4C2C-8430-EDA185C29395}"/>
    <dgm:cxn modelId="{B1901365-0F18-449D-8171-E35DA1345132}" type="presOf" srcId="{2E32B68F-9F9D-430B-92C1-3898696CF9FF}" destId="{910708A4-579B-4B3C-A1A8-858966B43C63}" srcOrd="0" destOrd="0" presId="urn:microsoft.com/office/officeart/2005/8/layout/hList1"/>
    <dgm:cxn modelId="{1C53FA68-66B0-4508-BCD2-059C60E003C4}" srcId="{FD3A4B7A-32CA-4315-B5D0-71DBE1FBD82A}" destId="{A89C69F5-3C13-4E19-811D-AC2FCA153D6A}" srcOrd="0" destOrd="0" parTransId="{44326053-2444-4757-A488-558E929714B3}" sibTransId="{FE3064FB-51D1-4320-814E-C18B2C222165}"/>
    <dgm:cxn modelId="{8C5E6E6C-F03D-48A5-93D5-BCD047DF9EB8}" srcId="{49718732-30C8-4A7A-8660-462C91C244DB}" destId="{7FC93118-EEAB-4F64-B622-2514E363D566}" srcOrd="0" destOrd="0" parTransId="{C5172841-6D8D-4DB4-B8CB-EF7EAE3F1D93}" sibTransId="{CEDB39DB-5C27-4435-A6F0-4D0896A99120}"/>
    <dgm:cxn modelId="{B203554C-798A-4EC7-9357-027389B54E52}" srcId="{EB3FE3B9-21A6-4A2F-B386-7A91DEEB1B83}" destId="{05744B92-8D9F-46BE-9428-E3AC13D7A47A}" srcOrd="0" destOrd="0" parTransId="{270F4E82-61DC-4E9C-8343-1F841D235539}" sibTransId="{1C67CFCF-A5E7-4325-ADCE-DAC03E5BC94F}"/>
    <dgm:cxn modelId="{FEBA0477-A11C-40D0-9909-8E7DD91739F8}" srcId="{0A39ACCE-3457-4A77-9B24-E409F3D7D9D9}" destId="{C4154A82-10DD-45CF-8EB0-0E5994436570}" srcOrd="3" destOrd="0" parTransId="{8C1F11B0-E9BD-425A-B96D-71615F3C8D64}" sibTransId="{CB6B9C47-9FB8-476E-8A38-0A577F4F557C}"/>
    <dgm:cxn modelId="{F3CD95AD-F736-4E1C-9362-483BED0D1E86}" type="presOf" srcId="{3050EB42-07DF-46C9-BF75-5E63930850D8}" destId="{746885C7-C07E-4587-851F-B44268ABE2F1}" srcOrd="0" destOrd="0" presId="urn:microsoft.com/office/officeart/2005/8/layout/hList1"/>
    <dgm:cxn modelId="{70EDA1B0-0E52-4A31-816B-15C4D63C4E40}" type="presOf" srcId="{D8BAC41B-2280-4215-B65C-094986B65933}" destId="{F7CDFA4C-F31A-4029-AEBD-052079EF1756}" srcOrd="0" destOrd="0" presId="urn:microsoft.com/office/officeart/2005/8/layout/hList1"/>
    <dgm:cxn modelId="{17403CB8-FC15-4412-A81D-FAE7DD12235C}" type="presOf" srcId="{05744B92-8D9F-46BE-9428-E3AC13D7A47A}" destId="{035687C5-D88E-41F6-8B1F-D51080BFA802}" srcOrd="0" destOrd="0" presId="urn:microsoft.com/office/officeart/2005/8/layout/hList1"/>
    <dgm:cxn modelId="{267169B9-B225-49C0-8A3D-C56BC22844AB}" type="presOf" srcId="{9A1DF4D8-CC37-4B44-924C-36A26D606579}" destId="{56123CA8-1FA9-4006-B678-4D849F7FB4BF}" srcOrd="0" destOrd="0" presId="urn:microsoft.com/office/officeart/2005/8/layout/hList1"/>
    <dgm:cxn modelId="{BF87A5D3-371C-4E7D-B0DD-031D2D7BDB0D}" type="presOf" srcId="{0A39ACCE-3457-4A77-9B24-E409F3D7D9D9}" destId="{98ABF659-B9A0-406E-A3C9-434B272852A3}" srcOrd="0" destOrd="0" presId="urn:microsoft.com/office/officeart/2005/8/layout/hList1"/>
    <dgm:cxn modelId="{E4516ED7-A4F5-40D8-B686-832ED6A281EA}" srcId="{0A39ACCE-3457-4A77-9B24-E409F3D7D9D9}" destId="{49718732-30C8-4A7A-8660-462C91C244DB}" srcOrd="0" destOrd="0" parTransId="{4FAE0D32-B816-4E3F-8145-80575A96EBBB}" sibTransId="{1D798420-55B7-4680-B949-2FCCF693024C}"/>
    <dgm:cxn modelId="{D6528EDA-0492-4869-A5B1-CBDB088655E3}" type="presOf" srcId="{FD3A4B7A-32CA-4315-B5D0-71DBE1FBD82A}" destId="{097E60B4-9ACD-41F8-A8DF-D4556AF0A599}" srcOrd="0" destOrd="0" presId="urn:microsoft.com/office/officeart/2005/8/layout/hList1"/>
    <dgm:cxn modelId="{0F7E66DF-8C9D-40CB-BB01-97B2E6DEBC09}" type="presOf" srcId="{7FC93118-EEAB-4F64-B622-2514E363D566}" destId="{454ED932-C403-4421-9463-F7753722EB46}" srcOrd="0" destOrd="0" presId="urn:microsoft.com/office/officeart/2005/8/layout/hList1"/>
    <dgm:cxn modelId="{70D90DE1-C242-4445-9AC8-375832E870D5}" srcId="{EBF1E503-F27E-45AB-BC63-29A0D6344B77}" destId="{9A1DF4D8-CC37-4B44-924C-36A26D606579}" srcOrd="0" destOrd="0" parTransId="{02101A68-73C9-46F2-8696-A88C4C3E434B}" sibTransId="{9F000A09-99B1-4FD3-AB79-F7436BCB6A92}"/>
    <dgm:cxn modelId="{3A66CAE8-6356-431F-BBD8-C89EA0B11890}" srcId="{0A39ACCE-3457-4A77-9B24-E409F3D7D9D9}" destId="{3050EB42-07DF-46C9-BF75-5E63930850D8}" srcOrd="4" destOrd="0" parTransId="{BFBC61D3-2E6F-4013-AECB-5386CC80C593}" sibTransId="{7155893C-A8C1-4642-9588-AA9EF3C76249}"/>
    <dgm:cxn modelId="{4452A2E9-1329-48CD-A122-ABA017230CF8}" srcId="{0A39ACCE-3457-4A77-9B24-E409F3D7D9D9}" destId="{EBF1E503-F27E-45AB-BC63-29A0D6344B77}" srcOrd="5" destOrd="0" parTransId="{F2EF9BC7-B0B9-4F43-9428-29D8CD08A2B6}" sibTransId="{E52E4133-A5D8-4337-B8B3-1C2216565D55}"/>
    <dgm:cxn modelId="{ED04A3EE-2C2F-4415-ACA4-AB4CE3A72D26}" type="presOf" srcId="{EB3FE3B9-21A6-4A2F-B386-7A91DEEB1B83}" destId="{EEE95C19-B123-4736-804F-86BA48BDAE4F}" srcOrd="0" destOrd="0" presId="urn:microsoft.com/office/officeart/2005/8/layout/hList1"/>
    <dgm:cxn modelId="{C8BC06BD-F87C-40E4-96A5-078B67FBE082}" type="presParOf" srcId="{98ABF659-B9A0-406E-A3C9-434B272852A3}" destId="{9A691E43-FE9D-4C16-8DC2-ECF8F0376AFB}" srcOrd="0" destOrd="0" presId="urn:microsoft.com/office/officeart/2005/8/layout/hList1"/>
    <dgm:cxn modelId="{8DC21B9C-3CAD-40D2-8A5B-3D7CCFB46B41}" type="presParOf" srcId="{9A691E43-FE9D-4C16-8DC2-ECF8F0376AFB}" destId="{2CE1BE69-C873-483A-BB14-6494DCFDB069}" srcOrd="0" destOrd="0" presId="urn:microsoft.com/office/officeart/2005/8/layout/hList1"/>
    <dgm:cxn modelId="{1A31A46E-0A54-430B-B8F8-0BDFCF1C828C}" type="presParOf" srcId="{9A691E43-FE9D-4C16-8DC2-ECF8F0376AFB}" destId="{454ED932-C403-4421-9463-F7753722EB46}" srcOrd="1" destOrd="0" presId="urn:microsoft.com/office/officeart/2005/8/layout/hList1"/>
    <dgm:cxn modelId="{78B63674-DD08-4619-8ADA-DE84842FAB74}" type="presParOf" srcId="{98ABF659-B9A0-406E-A3C9-434B272852A3}" destId="{FE81D463-0DFA-4825-85CC-FCF4A8345AB2}" srcOrd="1" destOrd="0" presId="urn:microsoft.com/office/officeart/2005/8/layout/hList1"/>
    <dgm:cxn modelId="{E4B3885E-23CC-4FC8-8BD7-CC65CB7DDAEB}" type="presParOf" srcId="{98ABF659-B9A0-406E-A3C9-434B272852A3}" destId="{E172206B-B009-4D59-88F9-E1DEA6520017}" srcOrd="2" destOrd="0" presId="urn:microsoft.com/office/officeart/2005/8/layout/hList1"/>
    <dgm:cxn modelId="{922EC5B5-D8CB-42BB-BA30-0E2850E433EC}" type="presParOf" srcId="{E172206B-B009-4D59-88F9-E1DEA6520017}" destId="{097E60B4-9ACD-41F8-A8DF-D4556AF0A599}" srcOrd="0" destOrd="0" presId="urn:microsoft.com/office/officeart/2005/8/layout/hList1"/>
    <dgm:cxn modelId="{F528FEBF-3EB1-4ABA-99E9-E9DF1CAD2895}" type="presParOf" srcId="{E172206B-B009-4D59-88F9-E1DEA6520017}" destId="{84300112-8683-4D68-9F2B-EC57D6901EC5}" srcOrd="1" destOrd="0" presId="urn:microsoft.com/office/officeart/2005/8/layout/hList1"/>
    <dgm:cxn modelId="{9C0FE224-ED4C-4663-8D53-6EEAC8120986}" type="presParOf" srcId="{98ABF659-B9A0-406E-A3C9-434B272852A3}" destId="{3483982C-2E23-4EEE-B6E9-688BA13F66F1}" srcOrd="3" destOrd="0" presId="urn:microsoft.com/office/officeart/2005/8/layout/hList1"/>
    <dgm:cxn modelId="{24B0009D-B011-406E-A7E9-9DEF6AA7A0C0}" type="presParOf" srcId="{98ABF659-B9A0-406E-A3C9-434B272852A3}" destId="{DF46BAD7-9024-4B2C-BB8B-CBEE56C1FDD0}" srcOrd="4" destOrd="0" presId="urn:microsoft.com/office/officeart/2005/8/layout/hList1"/>
    <dgm:cxn modelId="{D7EEBD1E-0F35-40B4-BF47-3B7832C0D079}" type="presParOf" srcId="{DF46BAD7-9024-4B2C-BB8B-CBEE56C1FDD0}" destId="{EEE95C19-B123-4736-804F-86BA48BDAE4F}" srcOrd="0" destOrd="0" presId="urn:microsoft.com/office/officeart/2005/8/layout/hList1"/>
    <dgm:cxn modelId="{2650B9B1-E00C-4F6F-92AD-ABBE198578F6}" type="presParOf" srcId="{DF46BAD7-9024-4B2C-BB8B-CBEE56C1FDD0}" destId="{035687C5-D88E-41F6-8B1F-D51080BFA802}" srcOrd="1" destOrd="0" presId="urn:microsoft.com/office/officeart/2005/8/layout/hList1"/>
    <dgm:cxn modelId="{A2B21D2A-79A6-4B5A-A324-3DA3AB20169B}" type="presParOf" srcId="{98ABF659-B9A0-406E-A3C9-434B272852A3}" destId="{8F354973-4A9B-4895-B995-E7E494570B1B}" srcOrd="5" destOrd="0" presId="urn:microsoft.com/office/officeart/2005/8/layout/hList1"/>
    <dgm:cxn modelId="{D27C7F59-47F3-4FEF-AB28-42E13DC891B2}" type="presParOf" srcId="{98ABF659-B9A0-406E-A3C9-434B272852A3}" destId="{ED1DD031-36A7-44B9-9BA4-5AB4B9AC93E1}" srcOrd="6" destOrd="0" presId="urn:microsoft.com/office/officeart/2005/8/layout/hList1"/>
    <dgm:cxn modelId="{7F1AD852-C83C-4679-8B17-EA1C06EC48BC}" type="presParOf" srcId="{ED1DD031-36A7-44B9-9BA4-5AB4B9AC93E1}" destId="{9A1AD586-6FED-42FE-82AF-E93907E0FE18}" srcOrd="0" destOrd="0" presId="urn:microsoft.com/office/officeart/2005/8/layout/hList1"/>
    <dgm:cxn modelId="{FD7C3D10-9339-47AE-9111-2C8B5684E658}" type="presParOf" srcId="{ED1DD031-36A7-44B9-9BA4-5AB4B9AC93E1}" destId="{F7CDFA4C-F31A-4029-AEBD-052079EF1756}" srcOrd="1" destOrd="0" presId="urn:microsoft.com/office/officeart/2005/8/layout/hList1"/>
    <dgm:cxn modelId="{066C5FFA-701C-4F90-8F3E-F1FF9DE71927}" type="presParOf" srcId="{98ABF659-B9A0-406E-A3C9-434B272852A3}" destId="{6CB7B0A9-0205-47B2-B486-E81B5DE00378}" srcOrd="7" destOrd="0" presId="urn:microsoft.com/office/officeart/2005/8/layout/hList1"/>
    <dgm:cxn modelId="{371353CD-C438-4CB7-92F0-C97CBD72BAEB}" type="presParOf" srcId="{98ABF659-B9A0-406E-A3C9-434B272852A3}" destId="{524C8DE5-FC64-4E60-A872-1D245A9E7B99}" srcOrd="8" destOrd="0" presId="urn:microsoft.com/office/officeart/2005/8/layout/hList1"/>
    <dgm:cxn modelId="{F0AC0AD8-FF2C-4015-B74B-BFB16FF3C27A}" type="presParOf" srcId="{524C8DE5-FC64-4E60-A872-1D245A9E7B99}" destId="{746885C7-C07E-4587-851F-B44268ABE2F1}" srcOrd="0" destOrd="0" presId="urn:microsoft.com/office/officeart/2005/8/layout/hList1"/>
    <dgm:cxn modelId="{4F39066F-916E-4038-B265-D39ED267A165}" type="presParOf" srcId="{524C8DE5-FC64-4E60-A872-1D245A9E7B99}" destId="{910708A4-579B-4B3C-A1A8-858966B43C63}" srcOrd="1" destOrd="0" presId="urn:microsoft.com/office/officeart/2005/8/layout/hList1"/>
    <dgm:cxn modelId="{1BE57CAD-9AA5-43D9-A7F2-74E1E284914D}" type="presParOf" srcId="{98ABF659-B9A0-406E-A3C9-434B272852A3}" destId="{BEDD3470-B529-4114-827D-EBBD926DD237}" srcOrd="9" destOrd="0" presId="urn:microsoft.com/office/officeart/2005/8/layout/hList1"/>
    <dgm:cxn modelId="{6DF4D4FD-8447-4943-91AD-EDCB2AD7C09D}" type="presParOf" srcId="{98ABF659-B9A0-406E-A3C9-434B272852A3}" destId="{3ACF4BE2-7DD6-4649-860C-4769744C6711}" srcOrd="10" destOrd="0" presId="urn:microsoft.com/office/officeart/2005/8/layout/hList1"/>
    <dgm:cxn modelId="{2DB7E26B-1A36-4167-85EB-A980611EFC5A}" type="presParOf" srcId="{3ACF4BE2-7DD6-4649-860C-4769744C6711}" destId="{CAFC8F92-4011-4D9F-8483-97753BDF6DCE}" srcOrd="0" destOrd="0" presId="urn:microsoft.com/office/officeart/2005/8/layout/hList1"/>
    <dgm:cxn modelId="{10CD7247-770A-4441-9604-97D98AD41ED7}" type="presParOf" srcId="{3ACF4BE2-7DD6-4649-860C-4769744C6711}" destId="{56123CA8-1FA9-4006-B678-4D849F7FB4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9ACCE-3457-4A77-9B24-E409F3D7D9D9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18732-30C8-4A7A-8660-462C91C244DB}">
      <dgm:prSet phldrT="[Text]"/>
      <dgm:spPr/>
      <dgm:t>
        <a:bodyPr/>
        <a:lstStyle/>
        <a:p>
          <a:r>
            <a:rPr lang="en-US" b="1" dirty="0"/>
            <a:t>Moisture</a:t>
          </a:r>
        </a:p>
      </dgm:t>
    </dgm:pt>
    <dgm:pt modelId="{4FAE0D32-B816-4E3F-8145-80575A96EBBB}" type="parTrans" cxnId="{E4516ED7-A4F5-40D8-B686-832ED6A281EA}">
      <dgm:prSet/>
      <dgm:spPr/>
      <dgm:t>
        <a:bodyPr/>
        <a:lstStyle/>
        <a:p>
          <a:endParaRPr lang="en-US" b="1"/>
        </a:p>
      </dgm:t>
    </dgm:pt>
    <dgm:pt modelId="{1D798420-55B7-4680-B949-2FCCF693024C}" type="sibTrans" cxnId="{E4516ED7-A4F5-40D8-B686-832ED6A281EA}">
      <dgm:prSet/>
      <dgm:spPr/>
      <dgm:t>
        <a:bodyPr/>
        <a:lstStyle/>
        <a:p>
          <a:endParaRPr lang="en-US" b="1"/>
        </a:p>
      </dgm:t>
    </dgm:pt>
    <dgm:pt modelId="{EB3FE3B9-21A6-4A2F-B386-7A91DEEB1B83}">
      <dgm:prSet phldrT="[Text]"/>
      <dgm:spPr/>
      <dgm:t>
        <a:bodyPr/>
        <a:lstStyle/>
        <a:p>
          <a:r>
            <a:rPr lang="en-US" b="1" dirty="0"/>
            <a:t>Activity	</a:t>
          </a:r>
        </a:p>
      </dgm:t>
    </dgm:pt>
    <dgm:pt modelId="{40A51CD7-F768-410E-BB30-0A89EDA7DDCC}" type="parTrans" cxnId="{44D3D311-C0A2-4F25-881C-428C948CA12E}">
      <dgm:prSet/>
      <dgm:spPr/>
      <dgm:t>
        <a:bodyPr/>
        <a:lstStyle/>
        <a:p>
          <a:endParaRPr lang="en-US" b="1"/>
        </a:p>
      </dgm:t>
    </dgm:pt>
    <dgm:pt modelId="{DC003D74-DBB3-4FE3-B2B5-FCE449D48A41}" type="sibTrans" cxnId="{44D3D311-C0A2-4F25-881C-428C948CA12E}">
      <dgm:prSet/>
      <dgm:spPr/>
      <dgm:t>
        <a:bodyPr/>
        <a:lstStyle/>
        <a:p>
          <a:endParaRPr lang="en-US" b="1"/>
        </a:p>
      </dgm:t>
    </dgm:pt>
    <dgm:pt modelId="{FD3A4B7A-32CA-4315-B5D0-71DBE1FBD82A}">
      <dgm:prSet/>
      <dgm:spPr/>
      <dgm:t>
        <a:bodyPr/>
        <a:lstStyle/>
        <a:p>
          <a:r>
            <a:rPr lang="en-US" b="1" dirty="0"/>
            <a:t>Sensory Perception</a:t>
          </a:r>
        </a:p>
      </dgm:t>
    </dgm:pt>
    <dgm:pt modelId="{589C6F50-8A70-4933-9F27-1B51DD6B5C76}" type="parTrans" cxnId="{653A4A09-6700-4E58-B448-899122D849A6}">
      <dgm:prSet/>
      <dgm:spPr/>
      <dgm:t>
        <a:bodyPr/>
        <a:lstStyle/>
        <a:p>
          <a:endParaRPr lang="en-US" b="1"/>
        </a:p>
      </dgm:t>
    </dgm:pt>
    <dgm:pt modelId="{06C0BEFD-03F6-4C3C-8F0F-26EA0A0A58BE}" type="sibTrans" cxnId="{653A4A09-6700-4E58-B448-899122D849A6}">
      <dgm:prSet/>
      <dgm:spPr/>
      <dgm:t>
        <a:bodyPr/>
        <a:lstStyle/>
        <a:p>
          <a:endParaRPr lang="en-US" b="1"/>
        </a:p>
      </dgm:t>
    </dgm:pt>
    <dgm:pt modelId="{C4154A82-10DD-45CF-8EB0-0E5994436570}">
      <dgm:prSet/>
      <dgm:spPr/>
      <dgm:t>
        <a:bodyPr/>
        <a:lstStyle/>
        <a:p>
          <a:r>
            <a:rPr lang="en-US" dirty="0"/>
            <a:t>Mobility</a:t>
          </a:r>
        </a:p>
      </dgm:t>
    </dgm:pt>
    <dgm:pt modelId="{8C1F11B0-E9BD-425A-B96D-71615F3C8D64}" type="parTrans" cxnId="{FEBA0477-A11C-40D0-9909-8E7DD91739F8}">
      <dgm:prSet/>
      <dgm:spPr/>
      <dgm:t>
        <a:bodyPr/>
        <a:lstStyle/>
        <a:p>
          <a:endParaRPr lang="en-US"/>
        </a:p>
      </dgm:t>
    </dgm:pt>
    <dgm:pt modelId="{CB6B9C47-9FB8-476E-8A38-0A577F4F557C}" type="sibTrans" cxnId="{FEBA0477-A11C-40D0-9909-8E7DD91739F8}">
      <dgm:prSet/>
      <dgm:spPr/>
      <dgm:t>
        <a:bodyPr/>
        <a:lstStyle/>
        <a:p>
          <a:endParaRPr lang="en-US"/>
        </a:p>
      </dgm:t>
    </dgm:pt>
    <dgm:pt modelId="{3050EB42-07DF-46C9-BF75-5E63930850D8}">
      <dgm:prSet/>
      <dgm:spPr/>
      <dgm:t>
        <a:bodyPr/>
        <a:lstStyle/>
        <a:p>
          <a:r>
            <a:rPr lang="en-US" dirty="0"/>
            <a:t>Nutrition</a:t>
          </a:r>
        </a:p>
      </dgm:t>
    </dgm:pt>
    <dgm:pt modelId="{BFBC61D3-2E6F-4013-AECB-5386CC80C593}" type="parTrans" cxnId="{3A66CAE8-6356-431F-BBD8-C89EA0B11890}">
      <dgm:prSet/>
      <dgm:spPr/>
      <dgm:t>
        <a:bodyPr/>
        <a:lstStyle/>
        <a:p>
          <a:endParaRPr lang="en-US"/>
        </a:p>
      </dgm:t>
    </dgm:pt>
    <dgm:pt modelId="{7155893C-A8C1-4642-9588-AA9EF3C76249}" type="sibTrans" cxnId="{3A66CAE8-6356-431F-BBD8-C89EA0B11890}">
      <dgm:prSet/>
      <dgm:spPr/>
      <dgm:t>
        <a:bodyPr/>
        <a:lstStyle/>
        <a:p>
          <a:endParaRPr lang="en-US"/>
        </a:p>
      </dgm:t>
    </dgm:pt>
    <dgm:pt modelId="{EBF1E503-F27E-45AB-BC63-29A0D6344B77}">
      <dgm:prSet/>
      <dgm:spPr/>
      <dgm:t>
        <a:bodyPr/>
        <a:lstStyle/>
        <a:p>
          <a:r>
            <a:rPr lang="en-US" dirty="0"/>
            <a:t>Friction &amp; Sheer</a:t>
          </a:r>
        </a:p>
      </dgm:t>
    </dgm:pt>
    <dgm:pt modelId="{F2EF9BC7-B0B9-4F43-9428-29D8CD08A2B6}" type="parTrans" cxnId="{4452A2E9-1329-48CD-A122-ABA017230CF8}">
      <dgm:prSet/>
      <dgm:spPr/>
      <dgm:t>
        <a:bodyPr/>
        <a:lstStyle/>
        <a:p>
          <a:endParaRPr lang="en-US"/>
        </a:p>
      </dgm:t>
    </dgm:pt>
    <dgm:pt modelId="{E52E4133-A5D8-4337-B8B3-1C2216565D55}" type="sibTrans" cxnId="{4452A2E9-1329-48CD-A122-ABA017230CF8}">
      <dgm:prSet/>
      <dgm:spPr/>
      <dgm:t>
        <a:bodyPr/>
        <a:lstStyle/>
        <a:p>
          <a:endParaRPr lang="en-US"/>
        </a:p>
      </dgm:t>
    </dgm:pt>
    <dgm:pt modelId="{7FC93118-EEAB-4F64-B622-2514E363D56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Turn &amp; Position Q2 hours &amp; PRN</a:t>
          </a:r>
        </a:p>
      </dgm:t>
    </dgm:pt>
    <dgm:pt modelId="{C5172841-6D8D-4DB4-B8CB-EF7EAE3F1D93}" type="parTrans" cxnId="{8C5E6E6C-F03D-48A5-93D5-BCD047DF9EB8}">
      <dgm:prSet/>
      <dgm:spPr/>
      <dgm:t>
        <a:bodyPr/>
        <a:lstStyle/>
        <a:p>
          <a:endParaRPr lang="en-US"/>
        </a:p>
      </dgm:t>
    </dgm:pt>
    <dgm:pt modelId="{CEDB39DB-5C27-4435-A6F0-4D0896A99120}" type="sibTrans" cxnId="{8C5E6E6C-F03D-48A5-93D5-BCD047DF9EB8}">
      <dgm:prSet/>
      <dgm:spPr/>
      <dgm:t>
        <a:bodyPr/>
        <a:lstStyle/>
        <a:p>
          <a:endParaRPr lang="en-US"/>
        </a:p>
      </dgm:t>
    </dgm:pt>
    <dgm:pt modelId="{A89C69F5-3C13-4E19-811D-AC2FCA153D6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Create Toileting Schedule</a:t>
          </a:r>
        </a:p>
      </dgm:t>
    </dgm:pt>
    <dgm:pt modelId="{44326053-2444-4757-A488-558E929714B3}" type="parTrans" cxnId="{1C53FA68-66B0-4508-BCD2-059C60E003C4}">
      <dgm:prSet/>
      <dgm:spPr/>
      <dgm:t>
        <a:bodyPr/>
        <a:lstStyle/>
        <a:p>
          <a:endParaRPr lang="en-US"/>
        </a:p>
      </dgm:t>
    </dgm:pt>
    <dgm:pt modelId="{FE3064FB-51D1-4320-814E-C18B2C222165}" type="sibTrans" cxnId="{1C53FA68-66B0-4508-BCD2-059C60E003C4}">
      <dgm:prSet/>
      <dgm:spPr/>
      <dgm:t>
        <a:bodyPr/>
        <a:lstStyle/>
        <a:p>
          <a:endParaRPr lang="en-US"/>
        </a:p>
      </dgm:t>
    </dgm:pt>
    <dgm:pt modelId="{05744B92-8D9F-46BE-9428-E3AC13D7A47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Activity as ordered (fall prevention measures)</a:t>
          </a:r>
        </a:p>
      </dgm:t>
    </dgm:pt>
    <dgm:pt modelId="{270F4E82-61DC-4E9C-8343-1F841D235539}" type="parTrans" cxnId="{B203554C-798A-4EC7-9357-027389B54E52}">
      <dgm:prSet/>
      <dgm:spPr/>
      <dgm:t>
        <a:bodyPr/>
        <a:lstStyle/>
        <a:p>
          <a:endParaRPr lang="en-US"/>
        </a:p>
      </dgm:t>
    </dgm:pt>
    <dgm:pt modelId="{1C67CFCF-A5E7-4325-ADCE-DAC03E5BC94F}" type="sibTrans" cxnId="{B203554C-798A-4EC7-9357-027389B54E52}">
      <dgm:prSet/>
      <dgm:spPr/>
      <dgm:t>
        <a:bodyPr/>
        <a:lstStyle/>
        <a:p>
          <a:endParaRPr lang="en-US"/>
        </a:p>
      </dgm:t>
    </dgm:pt>
    <dgm:pt modelId="{D8BAC41B-2280-4215-B65C-094986B6593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Turn and position Q2 hours and PRN</a:t>
          </a:r>
        </a:p>
      </dgm:t>
    </dgm:pt>
    <dgm:pt modelId="{322A17A7-D649-4159-A639-5CD5481328D5}" type="parTrans" cxnId="{F5D0890F-ADAF-47F1-8D45-FE27779A19BB}">
      <dgm:prSet/>
      <dgm:spPr/>
      <dgm:t>
        <a:bodyPr/>
        <a:lstStyle/>
        <a:p>
          <a:endParaRPr lang="en-US"/>
        </a:p>
      </dgm:t>
    </dgm:pt>
    <dgm:pt modelId="{592E31E2-0838-4F47-96C6-B2EC4085ED8B}" type="sibTrans" cxnId="{F5D0890F-ADAF-47F1-8D45-FE27779A19BB}">
      <dgm:prSet/>
      <dgm:spPr/>
      <dgm:t>
        <a:bodyPr/>
        <a:lstStyle/>
        <a:p>
          <a:endParaRPr lang="en-US"/>
        </a:p>
      </dgm:t>
    </dgm:pt>
    <dgm:pt modelId="{2E32B68F-9F9D-430B-92C1-3898696CF9F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Obtain nutrition consult</a:t>
          </a:r>
        </a:p>
      </dgm:t>
    </dgm:pt>
    <dgm:pt modelId="{9FF17DDA-CA4B-4442-9415-D2261827E4CA}" type="parTrans" cxnId="{B8E09744-DE6B-425A-851B-6F2A23092C98}">
      <dgm:prSet/>
      <dgm:spPr/>
      <dgm:t>
        <a:bodyPr/>
        <a:lstStyle/>
        <a:p>
          <a:endParaRPr lang="en-US"/>
        </a:p>
      </dgm:t>
    </dgm:pt>
    <dgm:pt modelId="{67257B97-39EC-4C2C-8430-EDA185C29395}" type="sibTrans" cxnId="{B8E09744-DE6B-425A-851B-6F2A23092C98}">
      <dgm:prSet/>
      <dgm:spPr/>
      <dgm:t>
        <a:bodyPr/>
        <a:lstStyle/>
        <a:p>
          <a:endParaRPr lang="en-US"/>
        </a:p>
      </dgm:t>
    </dgm:pt>
    <dgm:pt modelId="{9A1DF4D8-CC37-4B44-924C-36A26D60657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HOB not elevated &gt;30% (unless contraindicated)</a:t>
          </a:r>
        </a:p>
      </dgm:t>
    </dgm:pt>
    <dgm:pt modelId="{02101A68-73C9-46F2-8696-A88C4C3E434B}" type="parTrans" cxnId="{70D90DE1-C242-4445-9AC8-375832E870D5}">
      <dgm:prSet/>
      <dgm:spPr/>
      <dgm:t>
        <a:bodyPr/>
        <a:lstStyle/>
        <a:p>
          <a:endParaRPr lang="en-US"/>
        </a:p>
      </dgm:t>
    </dgm:pt>
    <dgm:pt modelId="{9F000A09-99B1-4FD3-AB79-F7436BCB6A92}" type="sibTrans" cxnId="{70D90DE1-C242-4445-9AC8-375832E870D5}">
      <dgm:prSet/>
      <dgm:spPr/>
      <dgm:t>
        <a:bodyPr/>
        <a:lstStyle/>
        <a:p>
          <a:endParaRPr lang="en-US"/>
        </a:p>
      </dgm:t>
    </dgm:pt>
    <dgm:pt modelId="{03F01B64-4446-4022-A426-6A825648506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Change/clean patient when wet</a:t>
          </a:r>
        </a:p>
      </dgm:t>
    </dgm:pt>
    <dgm:pt modelId="{B01C14C6-1D3C-4001-9537-3976A442B96F}" type="parTrans" cxnId="{A8913E98-0CE9-4399-8194-A7E884EE825B}">
      <dgm:prSet/>
      <dgm:spPr/>
      <dgm:t>
        <a:bodyPr/>
        <a:lstStyle/>
        <a:p>
          <a:endParaRPr lang="en-US"/>
        </a:p>
      </dgm:t>
    </dgm:pt>
    <dgm:pt modelId="{1597E939-9BEB-409D-A839-83DD82DCF921}" type="sibTrans" cxnId="{A8913E98-0CE9-4399-8194-A7E884EE825B}">
      <dgm:prSet/>
      <dgm:spPr/>
      <dgm:t>
        <a:bodyPr/>
        <a:lstStyle/>
        <a:p>
          <a:endParaRPr lang="en-US"/>
        </a:p>
      </dgm:t>
    </dgm:pt>
    <dgm:pt modelId="{F9753EBE-4F0A-41DC-B102-16325132D7A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Keep bed tidy and free of objects</a:t>
          </a:r>
        </a:p>
      </dgm:t>
    </dgm:pt>
    <dgm:pt modelId="{964DA3CD-2450-4967-83CC-8AD531C33D2F}" type="parTrans" cxnId="{FD919A3C-BABF-4D0C-8EE0-EF91F78985E8}">
      <dgm:prSet/>
      <dgm:spPr/>
      <dgm:t>
        <a:bodyPr/>
        <a:lstStyle/>
        <a:p>
          <a:endParaRPr lang="en-US"/>
        </a:p>
      </dgm:t>
    </dgm:pt>
    <dgm:pt modelId="{CB5A5ED5-DC9C-4FCC-8F59-BA84954B24B6}" type="sibTrans" cxnId="{FD919A3C-BABF-4D0C-8EE0-EF91F78985E8}">
      <dgm:prSet/>
      <dgm:spPr/>
      <dgm:t>
        <a:bodyPr/>
        <a:lstStyle/>
        <a:p>
          <a:endParaRPr lang="en-US"/>
        </a:p>
      </dgm:t>
    </dgm:pt>
    <dgm:pt modelId="{52F9C07B-05DA-4A5C-A162-C619375D4F3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One sheet, one pad!</a:t>
          </a:r>
        </a:p>
      </dgm:t>
    </dgm:pt>
    <dgm:pt modelId="{1BB5754C-B3A1-4575-97C6-471C5E744023}" type="parTrans" cxnId="{E3D52A98-36BD-437B-87AE-FAF5087EB92E}">
      <dgm:prSet/>
      <dgm:spPr/>
      <dgm:t>
        <a:bodyPr/>
        <a:lstStyle/>
        <a:p>
          <a:endParaRPr lang="en-US"/>
        </a:p>
      </dgm:t>
    </dgm:pt>
    <dgm:pt modelId="{F4779B59-4A00-4EDB-91DB-B49299AB384B}" type="sibTrans" cxnId="{E3D52A98-36BD-437B-87AE-FAF5087EB92E}">
      <dgm:prSet/>
      <dgm:spPr/>
      <dgm:t>
        <a:bodyPr/>
        <a:lstStyle/>
        <a:p>
          <a:endParaRPr lang="en-US"/>
        </a:p>
      </dgm:t>
    </dgm:pt>
    <dgm:pt modelId="{2718B5CD-5C60-4BDF-AFCF-6FE2565278E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Utilize ‘</a:t>
          </a:r>
          <a:r>
            <a:rPr lang="en-US" dirty="0" err="1"/>
            <a:t>Purewick</a:t>
          </a:r>
          <a:r>
            <a:rPr lang="en-US" dirty="0"/>
            <a:t>’ or Texas Catheter</a:t>
          </a:r>
        </a:p>
      </dgm:t>
    </dgm:pt>
    <dgm:pt modelId="{63D6024B-07A1-4848-83D3-ED8C43F574B7}" type="parTrans" cxnId="{9E244257-277E-4960-B860-32B5BB8E5C3B}">
      <dgm:prSet/>
      <dgm:spPr/>
      <dgm:t>
        <a:bodyPr/>
        <a:lstStyle/>
        <a:p>
          <a:endParaRPr lang="en-US"/>
        </a:p>
      </dgm:t>
    </dgm:pt>
    <dgm:pt modelId="{51092C21-88B2-4E62-B95C-B9A5130FDCD0}" type="sibTrans" cxnId="{9E244257-277E-4960-B860-32B5BB8E5C3B}">
      <dgm:prSet/>
      <dgm:spPr/>
      <dgm:t>
        <a:bodyPr/>
        <a:lstStyle/>
        <a:p>
          <a:endParaRPr lang="en-US"/>
        </a:p>
      </dgm:t>
    </dgm:pt>
    <dgm:pt modelId="{7521E843-4FE1-4DB7-80A7-52DE5D2B70C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Change position Q2 hours in chair</a:t>
          </a:r>
        </a:p>
      </dgm:t>
    </dgm:pt>
    <dgm:pt modelId="{C710BC66-3F8F-403A-A142-3414A1254C62}" type="parTrans" cxnId="{55D1C4B0-4D3B-4626-85AC-2407EF2AB6BD}">
      <dgm:prSet/>
      <dgm:spPr/>
      <dgm:t>
        <a:bodyPr/>
        <a:lstStyle/>
        <a:p>
          <a:endParaRPr lang="en-US"/>
        </a:p>
      </dgm:t>
    </dgm:pt>
    <dgm:pt modelId="{DFAF2747-DE3B-4D48-B8AF-9DCE962413EA}" type="sibTrans" cxnId="{55D1C4B0-4D3B-4626-85AC-2407EF2AB6BD}">
      <dgm:prSet/>
      <dgm:spPr/>
      <dgm:t>
        <a:bodyPr/>
        <a:lstStyle/>
        <a:p>
          <a:endParaRPr lang="en-US"/>
        </a:p>
      </dgm:t>
    </dgm:pt>
    <dgm:pt modelId="{EC899C10-7943-4411-BA25-95490751D8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If bedrest, turn/change patient</a:t>
          </a:r>
        </a:p>
      </dgm:t>
    </dgm:pt>
    <dgm:pt modelId="{8CA341B2-B564-4045-B7A0-04B1BFEA2A90}" type="parTrans" cxnId="{EAF3E886-F3D4-42C0-A111-D5AF278F70C9}">
      <dgm:prSet/>
      <dgm:spPr/>
      <dgm:t>
        <a:bodyPr/>
        <a:lstStyle/>
        <a:p>
          <a:endParaRPr lang="en-US"/>
        </a:p>
      </dgm:t>
    </dgm:pt>
    <dgm:pt modelId="{64769252-3B91-4A50-A8EE-99D587E6636D}" type="sibTrans" cxnId="{EAF3E886-F3D4-42C0-A111-D5AF278F70C9}">
      <dgm:prSet/>
      <dgm:spPr/>
      <dgm:t>
        <a:bodyPr/>
        <a:lstStyle/>
        <a:p>
          <a:endParaRPr lang="en-US"/>
        </a:p>
      </dgm:t>
    </dgm:pt>
    <dgm:pt modelId="{B920A5E7-772E-4047-8AA5-B12DC41DA1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Apply moisture barrier to skin</a:t>
          </a:r>
        </a:p>
      </dgm:t>
    </dgm:pt>
    <dgm:pt modelId="{9625EB6E-6808-49A2-B430-92892BB3369C}" type="parTrans" cxnId="{8B909795-8D0F-496C-AE8B-CEFAFC45E9D1}">
      <dgm:prSet/>
      <dgm:spPr/>
      <dgm:t>
        <a:bodyPr/>
        <a:lstStyle/>
        <a:p>
          <a:endParaRPr lang="en-US"/>
        </a:p>
      </dgm:t>
    </dgm:pt>
    <dgm:pt modelId="{C6B87044-144F-4330-AEF4-52E4C6CE0368}" type="sibTrans" cxnId="{8B909795-8D0F-496C-AE8B-CEFAFC45E9D1}">
      <dgm:prSet/>
      <dgm:spPr/>
      <dgm:t>
        <a:bodyPr/>
        <a:lstStyle/>
        <a:p>
          <a:endParaRPr lang="en-US"/>
        </a:p>
      </dgm:t>
    </dgm:pt>
    <dgm:pt modelId="{0C21B9C3-E602-4A64-A2A5-893D29F7CE0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Off-load heels</a:t>
          </a:r>
        </a:p>
      </dgm:t>
    </dgm:pt>
    <dgm:pt modelId="{E7FB5255-3D8F-4F8E-9EB1-9BD2F1F10104}" type="parTrans" cxnId="{E790D805-D6CC-4CA0-87DA-EFFF82D4013D}">
      <dgm:prSet/>
      <dgm:spPr/>
      <dgm:t>
        <a:bodyPr/>
        <a:lstStyle/>
        <a:p>
          <a:endParaRPr lang="en-US"/>
        </a:p>
      </dgm:t>
    </dgm:pt>
    <dgm:pt modelId="{E7031A91-872A-486F-9941-F8AD21BC50EB}" type="sibTrans" cxnId="{E790D805-D6CC-4CA0-87DA-EFFF82D4013D}">
      <dgm:prSet/>
      <dgm:spPr/>
      <dgm:t>
        <a:bodyPr/>
        <a:lstStyle/>
        <a:p>
          <a:endParaRPr lang="en-US"/>
        </a:p>
      </dgm:t>
    </dgm:pt>
    <dgm:pt modelId="{EED88502-E236-43F8-A8E8-13E216B5239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Protect bony prominences</a:t>
          </a:r>
        </a:p>
      </dgm:t>
    </dgm:pt>
    <dgm:pt modelId="{381FE23E-697A-487E-BE82-337146601D2E}" type="parTrans" cxnId="{679F0B58-0EC9-4043-8939-AEA51FA5CBFC}">
      <dgm:prSet/>
      <dgm:spPr/>
      <dgm:t>
        <a:bodyPr/>
        <a:lstStyle/>
        <a:p>
          <a:endParaRPr lang="en-US"/>
        </a:p>
      </dgm:t>
    </dgm:pt>
    <dgm:pt modelId="{83BF01EC-CE6B-4C67-9EE2-B15021131DC9}" type="sibTrans" cxnId="{679F0B58-0EC9-4043-8939-AEA51FA5CBFC}">
      <dgm:prSet/>
      <dgm:spPr/>
      <dgm:t>
        <a:bodyPr/>
        <a:lstStyle/>
        <a:p>
          <a:endParaRPr lang="en-US"/>
        </a:p>
      </dgm:t>
    </dgm:pt>
    <dgm:pt modelId="{4DFC3F3A-1EA4-445D-AE64-3F3CE7FF188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PROM (as ordered)</a:t>
          </a:r>
        </a:p>
      </dgm:t>
    </dgm:pt>
    <dgm:pt modelId="{B48832DE-E040-4DC1-83D7-57AC7A8C28C8}" type="parTrans" cxnId="{23B31327-1323-4A71-A9AF-34F13653B5F1}">
      <dgm:prSet/>
      <dgm:spPr/>
      <dgm:t>
        <a:bodyPr/>
        <a:lstStyle/>
        <a:p>
          <a:endParaRPr lang="en-US"/>
        </a:p>
      </dgm:t>
    </dgm:pt>
    <dgm:pt modelId="{98D9D5EA-535B-4915-97E9-58CACE4A53DB}" type="sibTrans" cxnId="{23B31327-1323-4A71-A9AF-34F13653B5F1}">
      <dgm:prSet/>
      <dgm:spPr/>
      <dgm:t>
        <a:bodyPr/>
        <a:lstStyle/>
        <a:p>
          <a:endParaRPr lang="en-US"/>
        </a:p>
      </dgm:t>
    </dgm:pt>
    <dgm:pt modelId="{35000475-5E45-473F-BC59-F1E63F2B9DE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Pressure-relieving mattress</a:t>
          </a:r>
        </a:p>
      </dgm:t>
    </dgm:pt>
    <dgm:pt modelId="{FB5B5D35-347B-47E6-8B83-E9D16E41546D}" type="parTrans" cxnId="{1D6CFA03-91E9-49EF-AB35-5CBC8A571E7F}">
      <dgm:prSet/>
      <dgm:spPr/>
      <dgm:t>
        <a:bodyPr/>
        <a:lstStyle/>
        <a:p>
          <a:endParaRPr lang="en-US"/>
        </a:p>
      </dgm:t>
    </dgm:pt>
    <dgm:pt modelId="{59726171-D351-4998-8463-04C5AE1FFAD5}" type="sibTrans" cxnId="{1D6CFA03-91E9-49EF-AB35-5CBC8A571E7F}">
      <dgm:prSet/>
      <dgm:spPr/>
      <dgm:t>
        <a:bodyPr/>
        <a:lstStyle/>
        <a:p>
          <a:endParaRPr lang="en-US"/>
        </a:p>
      </dgm:t>
    </dgm:pt>
    <dgm:pt modelId="{EA9E00DC-E8C0-4B1D-8E16-3B789ECA440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Manage other risk factors (nutrition, moisture etc.)</a:t>
          </a:r>
        </a:p>
      </dgm:t>
    </dgm:pt>
    <dgm:pt modelId="{D3653A83-57A1-48C2-9A68-35E42EA6834D}" type="parTrans" cxnId="{3A1A31B9-3586-4C83-90F9-22EA43A45D3B}">
      <dgm:prSet/>
      <dgm:spPr/>
      <dgm:t>
        <a:bodyPr/>
        <a:lstStyle/>
        <a:p>
          <a:endParaRPr lang="en-US"/>
        </a:p>
      </dgm:t>
    </dgm:pt>
    <dgm:pt modelId="{9B22C824-3840-44BE-A6BE-7528849B865A}" type="sibTrans" cxnId="{3A1A31B9-3586-4C83-90F9-22EA43A45D3B}">
      <dgm:prSet/>
      <dgm:spPr/>
      <dgm:t>
        <a:bodyPr/>
        <a:lstStyle/>
        <a:p>
          <a:endParaRPr lang="en-US"/>
        </a:p>
      </dgm:t>
    </dgm:pt>
    <dgm:pt modelId="{769EF3DA-23B1-459B-BA63-53DA12532F7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Provide supplementation</a:t>
          </a:r>
        </a:p>
      </dgm:t>
    </dgm:pt>
    <dgm:pt modelId="{B0663F4B-6B9D-4817-BB42-3C52E5467012}" type="parTrans" cxnId="{BB7F8227-CC37-4B64-8233-C02EE8D8682D}">
      <dgm:prSet/>
      <dgm:spPr/>
      <dgm:t>
        <a:bodyPr/>
        <a:lstStyle/>
        <a:p>
          <a:endParaRPr lang="en-US"/>
        </a:p>
      </dgm:t>
    </dgm:pt>
    <dgm:pt modelId="{5F5E62BE-31FF-4545-BDA0-662689E7FC87}" type="sibTrans" cxnId="{BB7F8227-CC37-4B64-8233-C02EE8D8682D}">
      <dgm:prSet/>
      <dgm:spPr/>
      <dgm:t>
        <a:bodyPr/>
        <a:lstStyle/>
        <a:p>
          <a:endParaRPr lang="en-US"/>
        </a:p>
      </dgm:t>
    </dgm:pt>
    <dgm:pt modelId="{0CEB36CD-5704-4CCE-98C1-3025A6B258B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Assess % of meal complete</a:t>
          </a:r>
        </a:p>
      </dgm:t>
    </dgm:pt>
    <dgm:pt modelId="{46105EC3-9291-475E-990D-A3F1FE543120}" type="parTrans" cxnId="{AE2FDA10-C2E9-4F05-8C8F-1F68617E372B}">
      <dgm:prSet/>
      <dgm:spPr/>
      <dgm:t>
        <a:bodyPr/>
        <a:lstStyle/>
        <a:p>
          <a:endParaRPr lang="en-US"/>
        </a:p>
      </dgm:t>
    </dgm:pt>
    <dgm:pt modelId="{71C98B9A-D819-4943-8EA6-992A496E3E54}" type="sibTrans" cxnId="{AE2FDA10-C2E9-4F05-8C8F-1F68617E372B}">
      <dgm:prSet/>
      <dgm:spPr/>
      <dgm:t>
        <a:bodyPr/>
        <a:lstStyle/>
        <a:p>
          <a:endParaRPr lang="en-US"/>
        </a:p>
      </dgm:t>
    </dgm:pt>
    <dgm:pt modelId="{572786C8-2AC4-41B0-8581-6198E9D4382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Assess protein intake &amp; supplement as ordered</a:t>
          </a:r>
        </a:p>
      </dgm:t>
    </dgm:pt>
    <dgm:pt modelId="{29641F65-F8AE-468B-BE52-F458F970F205}" type="parTrans" cxnId="{36DEEFD6-B58D-4FBC-A02E-47A18D679CEF}">
      <dgm:prSet/>
      <dgm:spPr/>
      <dgm:t>
        <a:bodyPr/>
        <a:lstStyle/>
        <a:p>
          <a:endParaRPr lang="en-US"/>
        </a:p>
      </dgm:t>
    </dgm:pt>
    <dgm:pt modelId="{42D080D3-0463-49CA-8577-33A54E6F657A}" type="sibTrans" cxnId="{36DEEFD6-B58D-4FBC-A02E-47A18D679CEF}">
      <dgm:prSet/>
      <dgm:spPr/>
      <dgm:t>
        <a:bodyPr/>
        <a:lstStyle/>
        <a:p>
          <a:endParaRPr lang="en-US"/>
        </a:p>
      </dgm:t>
    </dgm:pt>
    <dgm:pt modelId="{A55A9797-49C9-4A80-9061-D6594E063A3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Supplement vitamins A, C, E</a:t>
          </a:r>
        </a:p>
      </dgm:t>
    </dgm:pt>
    <dgm:pt modelId="{B7E1206E-74D8-4213-963B-90853090889D}" type="parTrans" cxnId="{3B639F0B-D331-40BB-BA57-9277BE22D3F3}">
      <dgm:prSet/>
      <dgm:spPr/>
      <dgm:t>
        <a:bodyPr/>
        <a:lstStyle/>
        <a:p>
          <a:endParaRPr lang="en-US"/>
        </a:p>
      </dgm:t>
    </dgm:pt>
    <dgm:pt modelId="{BABE3C8F-706C-4D89-A8A2-DE0F4AF7D641}" type="sibTrans" cxnId="{3B639F0B-D331-40BB-BA57-9277BE22D3F3}">
      <dgm:prSet/>
      <dgm:spPr/>
      <dgm:t>
        <a:bodyPr/>
        <a:lstStyle/>
        <a:p>
          <a:endParaRPr lang="en-US"/>
        </a:p>
      </dgm:t>
    </dgm:pt>
    <dgm:pt modelId="{51A56498-E86C-4C98-B54E-D9A9DEA1F58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Use lift sheet to move patient up in bed</a:t>
          </a:r>
        </a:p>
      </dgm:t>
    </dgm:pt>
    <dgm:pt modelId="{454F155B-020F-4A1B-ACAE-7E02CEFD3BE0}" type="parTrans" cxnId="{D92212F2-A58B-4F04-A72D-30414EA964F9}">
      <dgm:prSet/>
      <dgm:spPr/>
      <dgm:t>
        <a:bodyPr/>
        <a:lstStyle/>
        <a:p>
          <a:endParaRPr lang="en-US"/>
        </a:p>
      </dgm:t>
    </dgm:pt>
    <dgm:pt modelId="{319683B9-DD24-4EEE-9352-AD22426454FA}" type="sibTrans" cxnId="{D92212F2-A58B-4F04-A72D-30414EA964F9}">
      <dgm:prSet/>
      <dgm:spPr/>
      <dgm:t>
        <a:bodyPr/>
        <a:lstStyle/>
        <a:p>
          <a:endParaRPr lang="en-US"/>
        </a:p>
      </dgm:t>
    </dgm:pt>
    <dgm:pt modelId="{5C855B8E-FAA0-4BE1-A285-F5EE47A58A9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Ask patient to help/use trapeze to move up</a:t>
          </a:r>
        </a:p>
      </dgm:t>
    </dgm:pt>
    <dgm:pt modelId="{69C8E292-2D96-4A86-BF38-1978635A361B}" type="parTrans" cxnId="{B525D8C5-6E18-4E90-86EC-B63C4808F33D}">
      <dgm:prSet/>
      <dgm:spPr/>
      <dgm:t>
        <a:bodyPr/>
        <a:lstStyle/>
        <a:p>
          <a:endParaRPr lang="en-US"/>
        </a:p>
      </dgm:t>
    </dgm:pt>
    <dgm:pt modelId="{00722094-589D-4920-8ECC-D0F22155EAE9}" type="sibTrans" cxnId="{B525D8C5-6E18-4E90-86EC-B63C4808F33D}">
      <dgm:prSet/>
      <dgm:spPr/>
      <dgm:t>
        <a:bodyPr/>
        <a:lstStyle/>
        <a:p>
          <a:endParaRPr lang="en-US"/>
        </a:p>
      </dgm:t>
    </dgm:pt>
    <dgm:pt modelId="{98ABF659-B9A0-406E-A3C9-434B272852A3}" type="pres">
      <dgm:prSet presAssocID="{0A39ACCE-3457-4A77-9B24-E409F3D7D9D9}" presName="Name0" presStyleCnt="0">
        <dgm:presLayoutVars>
          <dgm:dir/>
          <dgm:animLvl val="lvl"/>
          <dgm:resizeHandles val="exact"/>
        </dgm:presLayoutVars>
      </dgm:prSet>
      <dgm:spPr/>
    </dgm:pt>
    <dgm:pt modelId="{9A691E43-FE9D-4C16-8DC2-ECF8F0376AFB}" type="pres">
      <dgm:prSet presAssocID="{49718732-30C8-4A7A-8660-462C91C244DB}" presName="composite" presStyleCnt="0"/>
      <dgm:spPr/>
    </dgm:pt>
    <dgm:pt modelId="{2CE1BE69-C873-483A-BB14-6494DCFDB069}" type="pres">
      <dgm:prSet presAssocID="{49718732-30C8-4A7A-8660-462C91C244DB}" presName="parTx" presStyleLbl="alignNode1" presStyleIdx="0" presStyleCnt="6" custLinFactX="14627" custLinFactY="-13941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454ED932-C403-4421-9463-F7753722EB46}" type="pres">
      <dgm:prSet presAssocID="{49718732-30C8-4A7A-8660-462C91C244DB}" presName="desTx" presStyleLbl="alignAccFollowNode1" presStyleIdx="0" presStyleCnt="6" custScaleY="94273" custLinFactNeighborX="2426" custLinFactNeighborY="-4251">
        <dgm:presLayoutVars>
          <dgm:bulletEnabled val="1"/>
        </dgm:presLayoutVars>
      </dgm:prSet>
      <dgm:spPr/>
    </dgm:pt>
    <dgm:pt modelId="{FE81D463-0DFA-4825-85CC-FCF4A8345AB2}" type="pres">
      <dgm:prSet presAssocID="{1D798420-55B7-4680-B949-2FCCF693024C}" presName="space" presStyleCnt="0"/>
      <dgm:spPr/>
    </dgm:pt>
    <dgm:pt modelId="{E172206B-B009-4D59-88F9-E1DEA6520017}" type="pres">
      <dgm:prSet presAssocID="{FD3A4B7A-32CA-4315-B5D0-71DBE1FBD82A}" presName="composite" presStyleCnt="0"/>
      <dgm:spPr/>
    </dgm:pt>
    <dgm:pt modelId="{097E60B4-9ACD-41F8-A8DF-D4556AF0A599}" type="pres">
      <dgm:prSet presAssocID="{FD3A4B7A-32CA-4315-B5D0-71DBE1FBD82A}" presName="parTx" presStyleLbl="alignNode1" presStyleIdx="1" presStyleCnt="6" custScaleX="86138" custLinFactX="-11574" custLinFactY="-10481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84300112-8683-4D68-9F2B-EC57D6901EC5}" type="pres">
      <dgm:prSet presAssocID="{FD3A4B7A-32CA-4315-B5D0-71DBE1FBD82A}" presName="desTx" presStyleLbl="alignAccFollowNode1" presStyleIdx="1" presStyleCnt="6" custLinFactNeighborX="1639" custLinFactNeighborY="-1056">
        <dgm:presLayoutVars>
          <dgm:bulletEnabled val="1"/>
        </dgm:presLayoutVars>
      </dgm:prSet>
      <dgm:spPr/>
    </dgm:pt>
    <dgm:pt modelId="{3483982C-2E23-4EEE-B6E9-688BA13F66F1}" type="pres">
      <dgm:prSet presAssocID="{06C0BEFD-03F6-4C3C-8F0F-26EA0A0A58BE}" presName="space" presStyleCnt="0"/>
      <dgm:spPr/>
    </dgm:pt>
    <dgm:pt modelId="{DF46BAD7-9024-4B2C-BB8B-CBEE56C1FDD0}" type="pres">
      <dgm:prSet presAssocID="{EB3FE3B9-21A6-4A2F-B386-7A91DEEB1B83}" presName="composite" presStyleCnt="0"/>
      <dgm:spPr/>
    </dgm:pt>
    <dgm:pt modelId="{EEE95C19-B123-4736-804F-86BA48BDAE4F}" type="pres">
      <dgm:prSet presAssocID="{EB3FE3B9-21A6-4A2F-B386-7A91DEEB1B83}" presName="parTx" presStyleLbl="alignNode1" presStyleIdx="2" presStyleCnt="6" custLinFactY="-13368" custLinFactNeighborX="1093" custLinFactNeighborY="-100000">
        <dgm:presLayoutVars>
          <dgm:chMax val="0"/>
          <dgm:chPref val="0"/>
          <dgm:bulletEnabled val="1"/>
        </dgm:presLayoutVars>
      </dgm:prSet>
      <dgm:spPr/>
    </dgm:pt>
    <dgm:pt modelId="{035687C5-D88E-41F6-8B1F-D51080BFA802}" type="pres">
      <dgm:prSet presAssocID="{EB3FE3B9-21A6-4A2F-B386-7A91DEEB1B83}" presName="desTx" presStyleLbl="alignAccFollowNode1" presStyleIdx="2" presStyleCnt="6" custLinFactNeighborX="-1093" custLinFactNeighborY="-731">
        <dgm:presLayoutVars>
          <dgm:bulletEnabled val="1"/>
        </dgm:presLayoutVars>
      </dgm:prSet>
      <dgm:spPr/>
    </dgm:pt>
    <dgm:pt modelId="{8F354973-4A9B-4895-B995-E7E494570B1B}" type="pres">
      <dgm:prSet presAssocID="{DC003D74-DBB3-4FE3-B2B5-FCE449D48A41}" presName="space" presStyleCnt="0"/>
      <dgm:spPr/>
    </dgm:pt>
    <dgm:pt modelId="{ED1DD031-36A7-44B9-9BA4-5AB4B9AC93E1}" type="pres">
      <dgm:prSet presAssocID="{C4154A82-10DD-45CF-8EB0-0E5994436570}" presName="composite" presStyleCnt="0"/>
      <dgm:spPr/>
    </dgm:pt>
    <dgm:pt modelId="{9A1AD586-6FED-42FE-82AF-E93907E0FE18}" type="pres">
      <dgm:prSet presAssocID="{C4154A82-10DD-45CF-8EB0-0E5994436570}" presName="parTx" presStyleLbl="alignNode1" presStyleIdx="3" presStyleCnt="6" custLinFactY="-9271" custLinFactNeighborX="-546" custLinFactNeighborY="-100000">
        <dgm:presLayoutVars>
          <dgm:chMax val="0"/>
          <dgm:chPref val="0"/>
          <dgm:bulletEnabled val="1"/>
        </dgm:presLayoutVars>
      </dgm:prSet>
      <dgm:spPr/>
    </dgm:pt>
    <dgm:pt modelId="{F7CDFA4C-F31A-4029-AEBD-052079EF1756}" type="pres">
      <dgm:prSet presAssocID="{C4154A82-10DD-45CF-8EB0-0E5994436570}" presName="desTx" presStyleLbl="alignAccFollowNode1" presStyleIdx="3" presStyleCnt="6" custLinFactNeighborX="-1093" custLinFactNeighborY="-270">
        <dgm:presLayoutVars>
          <dgm:bulletEnabled val="1"/>
        </dgm:presLayoutVars>
      </dgm:prSet>
      <dgm:spPr/>
    </dgm:pt>
    <dgm:pt modelId="{6CB7B0A9-0205-47B2-B486-E81B5DE00378}" type="pres">
      <dgm:prSet presAssocID="{CB6B9C47-9FB8-476E-8A38-0A577F4F557C}" presName="space" presStyleCnt="0"/>
      <dgm:spPr/>
    </dgm:pt>
    <dgm:pt modelId="{524C8DE5-FC64-4E60-A872-1D245A9E7B99}" type="pres">
      <dgm:prSet presAssocID="{3050EB42-07DF-46C9-BF75-5E63930850D8}" presName="composite" presStyleCnt="0"/>
      <dgm:spPr/>
    </dgm:pt>
    <dgm:pt modelId="{746885C7-C07E-4587-851F-B44268ABE2F1}" type="pres">
      <dgm:prSet presAssocID="{3050EB42-07DF-46C9-BF75-5E63930850D8}" presName="parTx" presStyleLbl="alignNode1" presStyleIdx="4" presStyleCnt="6" custLinFactY="-6539" custLinFactNeighborX="546" custLinFactNeighborY="-100000">
        <dgm:presLayoutVars>
          <dgm:chMax val="0"/>
          <dgm:chPref val="0"/>
          <dgm:bulletEnabled val="1"/>
        </dgm:presLayoutVars>
      </dgm:prSet>
      <dgm:spPr/>
    </dgm:pt>
    <dgm:pt modelId="{910708A4-579B-4B3C-A1A8-858966B43C63}" type="pres">
      <dgm:prSet presAssocID="{3050EB42-07DF-46C9-BF75-5E63930850D8}" presName="desTx" presStyleLbl="alignAccFollowNode1" presStyleIdx="4" presStyleCnt="6" custLinFactNeighborX="2185" custLinFactNeighborY="775">
        <dgm:presLayoutVars>
          <dgm:bulletEnabled val="1"/>
        </dgm:presLayoutVars>
      </dgm:prSet>
      <dgm:spPr/>
    </dgm:pt>
    <dgm:pt modelId="{BEDD3470-B529-4114-827D-EBBD926DD237}" type="pres">
      <dgm:prSet presAssocID="{7155893C-A8C1-4642-9588-AA9EF3C76249}" presName="space" presStyleCnt="0"/>
      <dgm:spPr/>
    </dgm:pt>
    <dgm:pt modelId="{3ACF4BE2-7DD6-4649-860C-4769744C6711}" type="pres">
      <dgm:prSet presAssocID="{EBF1E503-F27E-45AB-BC63-29A0D6344B77}" presName="composite" presStyleCnt="0"/>
      <dgm:spPr/>
    </dgm:pt>
    <dgm:pt modelId="{CAFC8F92-4011-4D9F-8483-97753BDF6DCE}" type="pres">
      <dgm:prSet presAssocID="{EBF1E503-F27E-45AB-BC63-29A0D6344B77}" presName="parTx" presStyleLbl="alignNode1" presStyleIdx="5" presStyleCnt="6" custLinFactY="-7905" custLinFactNeighborX="-1639" custLinFactNeighborY="-100000">
        <dgm:presLayoutVars>
          <dgm:chMax val="0"/>
          <dgm:chPref val="0"/>
          <dgm:bulletEnabled val="1"/>
        </dgm:presLayoutVars>
      </dgm:prSet>
      <dgm:spPr/>
    </dgm:pt>
    <dgm:pt modelId="{56123CA8-1FA9-4006-B678-4D849F7FB4BF}" type="pres">
      <dgm:prSet presAssocID="{EBF1E503-F27E-45AB-BC63-29A0D6344B77}" presName="desTx" presStyleLbl="alignAccFollowNode1" presStyleIdx="5" presStyleCnt="6" custLinFactNeighborX="-3824" custLinFactNeighborY="1039">
        <dgm:presLayoutVars>
          <dgm:bulletEnabled val="1"/>
        </dgm:presLayoutVars>
      </dgm:prSet>
      <dgm:spPr/>
    </dgm:pt>
  </dgm:ptLst>
  <dgm:cxnLst>
    <dgm:cxn modelId="{8D501703-079C-4AAC-9756-DBA358D54D55}" type="presOf" srcId="{EBF1E503-F27E-45AB-BC63-29A0D6344B77}" destId="{CAFC8F92-4011-4D9F-8483-97753BDF6DCE}" srcOrd="0" destOrd="0" presId="urn:microsoft.com/office/officeart/2005/8/layout/hList1"/>
    <dgm:cxn modelId="{1D6CFA03-91E9-49EF-AB35-5CBC8A571E7F}" srcId="{C4154A82-10DD-45CF-8EB0-0E5994436570}" destId="{35000475-5E45-473F-BC59-F1E63F2B9DE1}" srcOrd="2" destOrd="0" parTransId="{FB5B5D35-347B-47E6-8B83-E9D16E41546D}" sibTransId="{59726171-D351-4998-8463-04C5AE1FFAD5}"/>
    <dgm:cxn modelId="{E790D805-D6CC-4CA0-87DA-EFFF82D4013D}" srcId="{49718732-30C8-4A7A-8660-462C91C244DB}" destId="{0C21B9C3-E602-4A64-A2A5-893D29F7CE06}" srcOrd="3" destOrd="0" parTransId="{E7FB5255-3D8F-4F8E-9EB1-9BD2F1F10104}" sibTransId="{E7031A91-872A-486F-9941-F8AD21BC50EB}"/>
    <dgm:cxn modelId="{ECA50A07-91AB-4AD0-9B50-8D08D7F9854D}" type="presOf" srcId="{C4154A82-10DD-45CF-8EB0-0E5994436570}" destId="{9A1AD586-6FED-42FE-82AF-E93907E0FE18}" srcOrd="0" destOrd="0" presId="urn:microsoft.com/office/officeart/2005/8/layout/hList1"/>
    <dgm:cxn modelId="{653A4A09-6700-4E58-B448-899122D849A6}" srcId="{0A39ACCE-3457-4A77-9B24-E409F3D7D9D9}" destId="{FD3A4B7A-32CA-4315-B5D0-71DBE1FBD82A}" srcOrd="1" destOrd="0" parTransId="{589C6F50-8A70-4933-9F27-1B51DD6B5C76}" sibTransId="{06C0BEFD-03F6-4C3C-8F0F-26EA0A0A58BE}"/>
    <dgm:cxn modelId="{3B639F0B-D331-40BB-BA57-9277BE22D3F3}" srcId="{3050EB42-07DF-46C9-BF75-5E63930850D8}" destId="{A55A9797-49C9-4A80-9061-D6594E063A37}" srcOrd="4" destOrd="0" parTransId="{B7E1206E-74D8-4213-963B-90853090889D}" sibTransId="{BABE3C8F-706C-4D89-A8A2-DE0F4AF7D641}"/>
    <dgm:cxn modelId="{F5D0890F-ADAF-47F1-8D45-FE27779A19BB}" srcId="{C4154A82-10DD-45CF-8EB0-0E5994436570}" destId="{D8BAC41B-2280-4215-B65C-094986B65933}" srcOrd="0" destOrd="0" parTransId="{322A17A7-D649-4159-A639-5CD5481328D5}" sibTransId="{592E31E2-0838-4F47-96C6-B2EC4085ED8B}"/>
    <dgm:cxn modelId="{62434010-8912-4101-B170-527AB4EC0738}" type="presOf" srcId="{49718732-30C8-4A7A-8660-462C91C244DB}" destId="{2CE1BE69-C873-483A-BB14-6494DCFDB069}" srcOrd="0" destOrd="0" presId="urn:microsoft.com/office/officeart/2005/8/layout/hList1"/>
    <dgm:cxn modelId="{AE2FDA10-C2E9-4F05-8C8F-1F68617E372B}" srcId="{3050EB42-07DF-46C9-BF75-5E63930850D8}" destId="{0CEB36CD-5704-4CCE-98C1-3025A6B258BF}" srcOrd="2" destOrd="0" parTransId="{46105EC3-9291-475E-990D-A3F1FE543120}" sibTransId="{71C98B9A-D819-4943-8EA6-992A496E3E54}"/>
    <dgm:cxn modelId="{44D3D311-C0A2-4F25-881C-428C948CA12E}" srcId="{0A39ACCE-3457-4A77-9B24-E409F3D7D9D9}" destId="{EB3FE3B9-21A6-4A2F-B386-7A91DEEB1B83}" srcOrd="2" destOrd="0" parTransId="{40A51CD7-F768-410E-BB30-0A89EDA7DDCC}" sibTransId="{DC003D74-DBB3-4FE3-B2B5-FCE449D48A41}"/>
    <dgm:cxn modelId="{1D8DE011-BF38-4732-A992-144C4F3A4335}" type="presOf" srcId="{A89C69F5-3C13-4E19-811D-AC2FCA153D6A}" destId="{84300112-8683-4D68-9F2B-EC57D6901EC5}" srcOrd="0" destOrd="0" presId="urn:microsoft.com/office/officeart/2005/8/layout/hList1"/>
    <dgm:cxn modelId="{23B31327-1323-4A71-A9AF-34F13653B5F1}" srcId="{C4154A82-10DD-45CF-8EB0-0E5994436570}" destId="{4DFC3F3A-1EA4-445D-AE64-3F3CE7FF1885}" srcOrd="1" destOrd="0" parTransId="{B48832DE-E040-4DC1-83D7-57AC7A8C28C8}" sibTransId="{98D9D5EA-535B-4915-97E9-58CACE4A53DB}"/>
    <dgm:cxn modelId="{BB7F8227-CC37-4B64-8233-C02EE8D8682D}" srcId="{3050EB42-07DF-46C9-BF75-5E63930850D8}" destId="{769EF3DA-23B1-459B-BA63-53DA12532F73}" srcOrd="1" destOrd="0" parTransId="{B0663F4B-6B9D-4817-BB42-3C52E5467012}" sibTransId="{5F5E62BE-31FF-4545-BDA0-662689E7FC87}"/>
    <dgm:cxn modelId="{4ABDB52A-1463-4013-89FE-DC01F8A7C802}" type="presOf" srcId="{EA9E00DC-E8C0-4B1D-8E16-3B789ECA440C}" destId="{F7CDFA4C-F31A-4029-AEBD-052079EF1756}" srcOrd="0" destOrd="3" presId="urn:microsoft.com/office/officeart/2005/8/layout/hList1"/>
    <dgm:cxn modelId="{EAD8183C-1EF7-4474-AAF1-35C9304F8640}" type="presOf" srcId="{A55A9797-49C9-4A80-9061-D6594E063A37}" destId="{910708A4-579B-4B3C-A1A8-858966B43C63}" srcOrd="0" destOrd="4" presId="urn:microsoft.com/office/officeart/2005/8/layout/hList1"/>
    <dgm:cxn modelId="{FD919A3C-BABF-4D0C-8EE0-EF91F78985E8}" srcId="{49718732-30C8-4A7A-8660-462C91C244DB}" destId="{F9753EBE-4F0A-41DC-B102-16325132D7A7}" srcOrd="1" destOrd="0" parTransId="{964DA3CD-2450-4967-83CC-8AD531C33D2F}" sibTransId="{CB5A5ED5-DC9C-4FCC-8F59-BA84954B24B6}"/>
    <dgm:cxn modelId="{28349B40-A471-4C94-88FC-84F8941234E4}" type="presOf" srcId="{2718B5CD-5C60-4BDF-AFCF-6FE2565278E9}" destId="{84300112-8683-4D68-9F2B-EC57D6901EC5}" srcOrd="0" destOrd="2" presId="urn:microsoft.com/office/officeart/2005/8/layout/hList1"/>
    <dgm:cxn modelId="{325F845B-1F32-4596-BE11-B471AA43C0D8}" type="presOf" srcId="{B920A5E7-772E-4047-8AA5-B12DC41DA1B8}" destId="{84300112-8683-4D68-9F2B-EC57D6901EC5}" srcOrd="0" destOrd="3" presId="urn:microsoft.com/office/officeart/2005/8/layout/hList1"/>
    <dgm:cxn modelId="{B8E09744-DE6B-425A-851B-6F2A23092C98}" srcId="{3050EB42-07DF-46C9-BF75-5E63930850D8}" destId="{2E32B68F-9F9D-430B-92C1-3898696CF9FF}" srcOrd="0" destOrd="0" parTransId="{9FF17DDA-CA4B-4442-9415-D2261827E4CA}" sibTransId="{67257B97-39EC-4C2C-8430-EDA185C29395}"/>
    <dgm:cxn modelId="{B1901365-0F18-449D-8171-E35DA1345132}" type="presOf" srcId="{2E32B68F-9F9D-430B-92C1-3898696CF9FF}" destId="{910708A4-579B-4B3C-A1A8-858966B43C63}" srcOrd="0" destOrd="0" presId="urn:microsoft.com/office/officeart/2005/8/layout/hList1"/>
    <dgm:cxn modelId="{99D56548-4B8A-4CAC-867B-4A30C023C1EB}" type="presOf" srcId="{4DFC3F3A-1EA4-445D-AE64-3F3CE7FF1885}" destId="{F7CDFA4C-F31A-4029-AEBD-052079EF1756}" srcOrd="0" destOrd="1" presId="urn:microsoft.com/office/officeart/2005/8/layout/hList1"/>
    <dgm:cxn modelId="{1C53FA68-66B0-4508-BCD2-059C60E003C4}" srcId="{FD3A4B7A-32CA-4315-B5D0-71DBE1FBD82A}" destId="{A89C69F5-3C13-4E19-811D-AC2FCA153D6A}" srcOrd="0" destOrd="0" parTransId="{44326053-2444-4757-A488-558E929714B3}" sibTransId="{FE3064FB-51D1-4320-814E-C18B2C222165}"/>
    <dgm:cxn modelId="{8C5E6E6C-F03D-48A5-93D5-BCD047DF9EB8}" srcId="{49718732-30C8-4A7A-8660-462C91C244DB}" destId="{7FC93118-EEAB-4F64-B622-2514E363D566}" srcOrd="0" destOrd="0" parTransId="{C5172841-6D8D-4DB4-B8CB-EF7EAE3F1D93}" sibTransId="{CEDB39DB-5C27-4435-A6F0-4D0896A99120}"/>
    <dgm:cxn modelId="{B203554C-798A-4EC7-9357-027389B54E52}" srcId="{EB3FE3B9-21A6-4A2F-B386-7A91DEEB1B83}" destId="{05744B92-8D9F-46BE-9428-E3AC13D7A47A}" srcOrd="0" destOrd="0" parTransId="{270F4E82-61DC-4E9C-8343-1F841D235539}" sibTransId="{1C67CFCF-A5E7-4325-ADCE-DAC03E5BC94F}"/>
    <dgm:cxn modelId="{A4FEDF6F-E7A6-420B-8E51-EDEB4A12BC89}" type="presOf" srcId="{F9753EBE-4F0A-41DC-B102-16325132D7A7}" destId="{454ED932-C403-4421-9463-F7753722EB46}" srcOrd="0" destOrd="1" presId="urn:microsoft.com/office/officeart/2005/8/layout/hList1"/>
    <dgm:cxn modelId="{2D0E8354-55A9-47E3-BC67-848EAC9A5AE6}" type="presOf" srcId="{52F9C07B-05DA-4A5C-A162-C619375D4F35}" destId="{454ED932-C403-4421-9463-F7753722EB46}" srcOrd="0" destOrd="2" presId="urn:microsoft.com/office/officeart/2005/8/layout/hList1"/>
    <dgm:cxn modelId="{FEBA0477-A11C-40D0-9909-8E7DD91739F8}" srcId="{0A39ACCE-3457-4A77-9B24-E409F3D7D9D9}" destId="{C4154A82-10DD-45CF-8EB0-0E5994436570}" srcOrd="3" destOrd="0" parTransId="{8C1F11B0-E9BD-425A-B96D-71615F3C8D64}" sibTransId="{CB6B9C47-9FB8-476E-8A38-0A577F4F557C}"/>
    <dgm:cxn modelId="{9E244257-277E-4960-B860-32B5BB8E5C3B}" srcId="{FD3A4B7A-32CA-4315-B5D0-71DBE1FBD82A}" destId="{2718B5CD-5C60-4BDF-AFCF-6FE2565278E9}" srcOrd="2" destOrd="0" parTransId="{63D6024B-07A1-4848-83D3-ED8C43F574B7}" sibTransId="{51092C21-88B2-4E62-B95C-B9A5130FDCD0}"/>
    <dgm:cxn modelId="{679F0B58-0EC9-4043-8939-AEA51FA5CBFC}" srcId="{49718732-30C8-4A7A-8660-462C91C244DB}" destId="{EED88502-E236-43F8-A8E8-13E216B52394}" srcOrd="4" destOrd="0" parTransId="{381FE23E-697A-487E-BE82-337146601D2E}" sibTransId="{83BF01EC-CE6B-4C67-9EE2-B15021131DC9}"/>
    <dgm:cxn modelId="{A6BEB180-0E88-4546-B87F-9497C8437397}" type="presOf" srcId="{572786C8-2AC4-41B0-8581-6198E9D43827}" destId="{910708A4-579B-4B3C-A1A8-858966B43C63}" srcOrd="0" destOrd="3" presId="urn:microsoft.com/office/officeart/2005/8/layout/hList1"/>
    <dgm:cxn modelId="{6547C085-4C17-4D7C-8B56-DC21362C517D}" type="presOf" srcId="{EED88502-E236-43F8-A8E8-13E216B52394}" destId="{454ED932-C403-4421-9463-F7753722EB46}" srcOrd="0" destOrd="4" presId="urn:microsoft.com/office/officeart/2005/8/layout/hList1"/>
    <dgm:cxn modelId="{EAF3E886-F3D4-42C0-A111-D5AF278F70C9}" srcId="{EB3FE3B9-21A6-4A2F-B386-7A91DEEB1B83}" destId="{EC899C10-7943-4411-BA25-95490751D876}" srcOrd="2" destOrd="0" parTransId="{8CA341B2-B564-4045-B7A0-04B1BFEA2A90}" sibTransId="{64769252-3B91-4A50-A8EE-99D587E6636D}"/>
    <dgm:cxn modelId="{8B909795-8D0F-496C-AE8B-CEFAFC45E9D1}" srcId="{FD3A4B7A-32CA-4315-B5D0-71DBE1FBD82A}" destId="{B920A5E7-772E-4047-8AA5-B12DC41DA1B8}" srcOrd="3" destOrd="0" parTransId="{9625EB6E-6808-49A2-B430-92892BB3369C}" sibTransId="{C6B87044-144F-4330-AEF4-52E4C6CE0368}"/>
    <dgm:cxn modelId="{F6E7D496-25CF-480F-A7BD-FAA515C4656B}" type="presOf" srcId="{769EF3DA-23B1-459B-BA63-53DA12532F73}" destId="{910708A4-579B-4B3C-A1A8-858966B43C63}" srcOrd="0" destOrd="1" presId="urn:microsoft.com/office/officeart/2005/8/layout/hList1"/>
    <dgm:cxn modelId="{E3D52A98-36BD-437B-87AE-FAF5087EB92E}" srcId="{49718732-30C8-4A7A-8660-462C91C244DB}" destId="{52F9C07B-05DA-4A5C-A162-C619375D4F35}" srcOrd="2" destOrd="0" parTransId="{1BB5754C-B3A1-4575-97C6-471C5E744023}" sibTransId="{F4779B59-4A00-4EDB-91DB-B49299AB384B}"/>
    <dgm:cxn modelId="{A8913E98-0CE9-4399-8194-A7E884EE825B}" srcId="{FD3A4B7A-32CA-4315-B5D0-71DBE1FBD82A}" destId="{03F01B64-4446-4022-A426-6A825648506F}" srcOrd="1" destOrd="0" parTransId="{B01C14C6-1D3C-4001-9537-3976A442B96F}" sibTransId="{1597E939-9BEB-409D-A839-83DD82DCF921}"/>
    <dgm:cxn modelId="{D39282A4-BFA9-435B-9AC7-BEBE2A357E92}" type="presOf" srcId="{7521E843-4FE1-4DB7-80A7-52DE5D2B70C9}" destId="{035687C5-D88E-41F6-8B1F-D51080BFA802}" srcOrd="0" destOrd="1" presId="urn:microsoft.com/office/officeart/2005/8/layout/hList1"/>
    <dgm:cxn modelId="{F3CD95AD-F736-4E1C-9362-483BED0D1E86}" type="presOf" srcId="{3050EB42-07DF-46C9-BF75-5E63930850D8}" destId="{746885C7-C07E-4587-851F-B44268ABE2F1}" srcOrd="0" destOrd="0" presId="urn:microsoft.com/office/officeart/2005/8/layout/hList1"/>
    <dgm:cxn modelId="{70EDA1B0-0E52-4A31-816B-15C4D63C4E40}" type="presOf" srcId="{D8BAC41B-2280-4215-B65C-094986B65933}" destId="{F7CDFA4C-F31A-4029-AEBD-052079EF1756}" srcOrd="0" destOrd="0" presId="urn:microsoft.com/office/officeart/2005/8/layout/hList1"/>
    <dgm:cxn modelId="{55D1C4B0-4D3B-4626-85AC-2407EF2AB6BD}" srcId="{EB3FE3B9-21A6-4A2F-B386-7A91DEEB1B83}" destId="{7521E843-4FE1-4DB7-80A7-52DE5D2B70C9}" srcOrd="1" destOrd="0" parTransId="{C710BC66-3F8F-403A-A142-3414A1254C62}" sibTransId="{DFAF2747-DE3B-4D48-B8AF-9DCE962413EA}"/>
    <dgm:cxn modelId="{17403CB8-FC15-4412-A81D-FAE7DD12235C}" type="presOf" srcId="{05744B92-8D9F-46BE-9428-E3AC13D7A47A}" destId="{035687C5-D88E-41F6-8B1F-D51080BFA802}" srcOrd="0" destOrd="0" presId="urn:microsoft.com/office/officeart/2005/8/layout/hList1"/>
    <dgm:cxn modelId="{3A1A31B9-3586-4C83-90F9-22EA43A45D3B}" srcId="{C4154A82-10DD-45CF-8EB0-0E5994436570}" destId="{EA9E00DC-E8C0-4B1D-8E16-3B789ECA440C}" srcOrd="3" destOrd="0" parTransId="{D3653A83-57A1-48C2-9A68-35E42EA6834D}" sibTransId="{9B22C824-3840-44BE-A6BE-7528849B865A}"/>
    <dgm:cxn modelId="{267169B9-B225-49C0-8A3D-C56BC22844AB}" type="presOf" srcId="{9A1DF4D8-CC37-4B44-924C-36A26D606579}" destId="{56123CA8-1FA9-4006-B678-4D849F7FB4BF}" srcOrd="0" destOrd="0" presId="urn:microsoft.com/office/officeart/2005/8/layout/hList1"/>
    <dgm:cxn modelId="{B525D8C5-6E18-4E90-86EC-B63C4808F33D}" srcId="{EBF1E503-F27E-45AB-BC63-29A0D6344B77}" destId="{5C855B8E-FAA0-4BE1-A285-F5EE47A58A99}" srcOrd="2" destOrd="0" parTransId="{69C8E292-2D96-4A86-BF38-1978635A361B}" sibTransId="{00722094-589D-4920-8ECC-D0F22155EAE9}"/>
    <dgm:cxn modelId="{C86CABC9-E3E2-4D52-9FD8-5E023C0A94E1}" type="presOf" srcId="{EC899C10-7943-4411-BA25-95490751D876}" destId="{035687C5-D88E-41F6-8B1F-D51080BFA802}" srcOrd="0" destOrd="2" presId="urn:microsoft.com/office/officeart/2005/8/layout/hList1"/>
    <dgm:cxn modelId="{85B235CE-9A02-4DDC-A6E4-D14A5067019B}" type="presOf" srcId="{5C855B8E-FAA0-4BE1-A285-F5EE47A58A99}" destId="{56123CA8-1FA9-4006-B678-4D849F7FB4BF}" srcOrd="0" destOrd="2" presId="urn:microsoft.com/office/officeart/2005/8/layout/hList1"/>
    <dgm:cxn modelId="{94AAFDCE-1752-4C7B-A946-5BF842B2FDC1}" type="presOf" srcId="{51A56498-E86C-4C98-B54E-D9A9DEA1F584}" destId="{56123CA8-1FA9-4006-B678-4D849F7FB4BF}" srcOrd="0" destOrd="1" presId="urn:microsoft.com/office/officeart/2005/8/layout/hList1"/>
    <dgm:cxn modelId="{BF87A5D3-371C-4E7D-B0DD-031D2D7BDB0D}" type="presOf" srcId="{0A39ACCE-3457-4A77-9B24-E409F3D7D9D9}" destId="{98ABF659-B9A0-406E-A3C9-434B272852A3}" srcOrd="0" destOrd="0" presId="urn:microsoft.com/office/officeart/2005/8/layout/hList1"/>
    <dgm:cxn modelId="{36DEEFD6-B58D-4FBC-A02E-47A18D679CEF}" srcId="{3050EB42-07DF-46C9-BF75-5E63930850D8}" destId="{572786C8-2AC4-41B0-8581-6198E9D43827}" srcOrd="3" destOrd="0" parTransId="{29641F65-F8AE-468B-BE52-F458F970F205}" sibTransId="{42D080D3-0463-49CA-8577-33A54E6F657A}"/>
    <dgm:cxn modelId="{E4516ED7-A4F5-40D8-B686-832ED6A281EA}" srcId="{0A39ACCE-3457-4A77-9B24-E409F3D7D9D9}" destId="{49718732-30C8-4A7A-8660-462C91C244DB}" srcOrd="0" destOrd="0" parTransId="{4FAE0D32-B816-4E3F-8145-80575A96EBBB}" sibTransId="{1D798420-55B7-4680-B949-2FCCF693024C}"/>
    <dgm:cxn modelId="{D279D1D8-C693-48E4-8E47-439E728034F8}" type="presOf" srcId="{0CEB36CD-5704-4CCE-98C1-3025A6B258BF}" destId="{910708A4-579B-4B3C-A1A8-858966B43C63}" srcOrd="0" destOrd="2" presId="urn:microsoft.com/office/officeart/2005/8/layout/hList1"/>
    <dgm:cxn modelId="{8E0935D9-B0BF-4942-893F-BD58C919E006}" type="presOf" srcId="{35000475-5E45-473F-BC59-F1E63F2B9DE1}" destId="{F7CDFA4C-F31A-4029-AEBD-052079EF1756}" srcOrd="0" destOrd="2" presId="urn:microsoft.com/office/officeart/2005/8/layout/hList1"/>
    <dgm:cxn modelId="{D6528EDA-0492-4869-A5B1-CBDB088655E3}" type="presOf" srcId="{FD3A4B7A-32CA-4315-B5D0-71DBE1FBD82A}" destId="{097E60B4-9ACD-41F8-A8DF-D4556AF0A599}" srcOrd="0" destOrd="0" presId="urn:microsoft.com/office/officeart/2005/8/layout/hList1"/>
    <dgm:cxn modelId="{3FD142DC-C672-40D0-BF4B-C3523329EB50}" type="presOf" srcId="{0C21B9C3-E602-4A64-A2A5-893D29F7CE06}" destId="{454ED932-C403-4421-9463-F7753722EB46}" srcOrd="0" destOrd="3" presId="urn:microsoft.com/office/officeart/2005/8/layout/hList1"/>
    <dgm:cxn modelId="{0F7E66DF-8C9D-40CB-BB01-97B2E6DEBC09}" type="presOf" srcId="{7FC93118-EEAB-4F64-B622-2514E363D566}" destId="{454ED932-C403-4421-9463-F7753722EB46}" srcOrd="0" destOrd="0" presId="urn:microsoft.com/office/officeart/2005/8/layout/hList1"/>
    <dgm:cxn modelId="{70D90DE1-C242-4445-9AC8-375832E870D5}" srcId="{EBF1E503-F27E-45AB-BC63-29A0D6344B77}" destId="{9A1DF4D8-CC37-4B44-924C-36A26D606579}" srcOrd="0" destOrd="0" parTransId="{02101A68-73C9-46F2-8696-A88C4C3E434B}" sibTransId="{9F000A09-99B1-4FD3-AB79-F7436BCB6A92}"/>
    <dgm:cxn modelId="{3A66CAE8-6356-431F-BBD8-C89EA0B11890}" srcId="{0A39ACCE-3457-4A77-9B24-E409F3D7D9D9}" destId="{3050EB42-07DF-46C9-BF75-5E63930850D8}" srcOrd="4" destOrd="0" parTransId="{BFBC61D3-2E6F-4013-AECB-5386CC80C593}" sibTransId="{7155893C-A8C1-4642-9588-AA9EF3C76249}"/>
    <dgm:cxn modelId="{4452A2E9-1329-48CD-A122-ABA017230CF8}" srcId="{0A39ACCE-3457-4A77-9B24-E409F3D7D9D9}" destId="{EBF1E503-F27E-45AB-BC63-29A0D6344B77}" srcOrd="5" destOrd="0" parTransId="{F2EF9BC7-B0B9-4F43-9428-29D8CD08A2B6}" sibTransId="{E52E4133-A5D8-4337-B8B3-1C2216565D55}"/>
    <dgm:cxn modelId="{ED04A3EE-2C2F-4415-ACA4-AB4CE3A72D26}" type="presOf" srcId="{EB3FE3B9-21A6-4A2F-B386-7A91DEEB1B83}" destId="{EEE95C19-B123-4736-804F-86BA48BDAE4F}" srcOrd="0" destOrd="0" presId="urn:microsoft.com/office/officeart/2005/8/layout/hList1"/>
    <dgm:cxn modelId="{D92212F2-A58B-4F04-A72D-30414EA964F9}" srcId="{EBF1E503-F27E-45AB-BC63-29A0D6344B77}" destId="{51A56498-E86C-4C98-B54E-D9A9DEA1F584}" srcOrd="1" destOrd="0" parTransId="{454F155B-020F-4A1B-ACAE-7E02CEFD3BE0}" sibTransId="{319683B9-DD24-4EEE-9352-AD22426454FA}"/>
    <dgm:cxn modelId="{D7DC68F6-57B1-4192-91B7-6B2FFDE1773D}" type="presOf" srcId="{03F01B64-4446-4022-A426-6A825648506F}" destId="{84300112-8683-4D68-9F2B-EC57D6901EC5}" srcOrd="0" destOrd="1" presId="urn:microsoft.com/office/officeart/2005/8/layout/hList1"/>
    <dgm:cxn modelId="{C8BC06BD-F87C-40E4-96A5-078B67FBE082}" type="presParOf" srcId="{98ABF659-B9A0-406E-A3C9-434B272852A3}" destId="{9A691E43-FE9D-4C16-8DC2-ECF8F0376AFB}" srcOrd="0" destOrd="0" presId="urn:microsoft.com/office/officeart/2005/8/layout/hList1"/>
    <dgm:cxn modelId="{8DC21B9C-3CAD-40D2-8A5B-3D7CCFB46B41}" type="presParOf" srcId="{9A691E43-FE9D-4C16-8DC2-ECF8F0376AFB}" destId="{2CE1BE69-C873-483A-BB14-6494DCFDB069}" srcOrd="0" destOrd="0" presId="urn:microsoft.com/office/officeart/2005/8/layout/hList1"/>
    <dgm:cxn modelId="{1A31A46E-0A54-430B-B8F8-0BDFCF1C828C}" type="presParOf" srcId="{9A691E43-FE9D-4C16-8DC2-ECF8F0376AFB}" destId="{454ED932-C403-4421-9463-F7753722EB46}" srcOrd="1" destOrd="0" presId="urn:microsoft.com/office/officeart/2005/8/layout/hList1"/>
    <dgm:cxn modelId="{78B63674-DD08-4619-8ADA-DE84842FAB74}" type="presParOf" srcId="{98ABF659-B9A0-406E-A3C9-434B272852A3}" destId="{FE81D463-0DFA-4825-85CC-FCF4A8345AB2}" srcOrd="1" destOrd="0" presId="urn:microsoft.com/office/officeart/2005/8/layout/hList1"/>
    <dgm:cxn modelId="{E4B3885E-23CC-4FC8-8BD7-CC65CB7DDAEB}" type="presParOf" srcId="{98ABF659-B9A0-406E-A3C9-434B272852A3}" destId="{E172206B-B009-4D59-88F9-E1DEA6520017}" srcOrd="2" destOrd="0" presId="urn:microsoft.com/office/officeart/2005/8/layout/hList1"/>
    <dgm:cxn modelId="{922EC5B5-D8CB-42BB-BA30-0E2850E433EC}" type="presParOf" srcId="{E172206B-B009-4D59-88F9-E1DEA6520017}" destId="{097E60B4-9ACD-41F8-A8DF-D4556AF0A599}" srcOrd="0" destOrd="0" presId="urn:microsoft.com/office/officeart/2005/8/layout/hList1"/>
    <dgm:cxn modelId="{F528FEBF-3EB1-4ABA-99E9-E9DF1CAD2895}" type="presParOf" srcId="{E172206B-B009-4D59-88F9-E1DEA6520017}" destId="{84300112-8683-4D68-9F2B-EC57D6901EC5}" srcOrd="1" destOrd="0" presId="urn:microsoft.com/office/officeart/2005/8/layout/hList1"/>
    <dgm:cxn modelId="{9C0FE224-ED4C-4663-8D53-6EEAC8120986}" type="presParOf" srcId="{98ABF659-B9A0-406E-A3C9-434B272852A3}" destId="{3483982C-2E23-4EEE-B6E9-688BA13F66F1}" srcOrd="3" destOrd="0" presId="urn:microsoft.com/office/officeart/2005/8/layout/hList1"/>
    <dgm:cxn modelId="{24B0009D-B011-406E-A7E9-9DEF6AA7A0C0}" type="presParOf" srcId="{98ABF659-B9A0-406E-A3C9-434B272852A3}" destId="{DF46BAD7-9024-4B2C-BB8B-CBEE56C1FDD0}" srcOrd="4" destOrd="0" presId="urn:microsoft.com/office/officeart/2005/8/layout/hList1"/>
    <dgm:cxn modelId="{D7EEBD1E-0F35-40B4-BF47-3B7832C0D079}" type="presParOf" srcId="{DF46BAD7-9024-4B2C-BB8B-CBEE56C1FDD0}" destId="{EEE95C19-B123-4736-804F-86BA48BDAE4F}" srcOrd="0" destOrd="0" presId="urn:microsoft.com/office/officeart/2005/8/layout/hList1"/>
    <dgm:cxn modelId="{2650B9B1-E00C-4F6F-92AD-ABBE198578F6}" type="presParOf" srcId="{DF46BAD7-9024-4B2C-BB8B-CBEE56C1FDD0}" destId="{035687C5-D88E-41F6-8B1F-D51080BFA802}" srcOrd="1" destOrd="0" presId="urn:microsoft.com/office/officeart/2005/8/layout/hList1"/>
    <dgm:cxn modelId="{A2B21D2A-79A6-4B5A-A324-3DA3AB20169B}" type="presParOf" srcId="{98ABF659-B9A0-406E-A3C9-434B272852A3}" destId="{8F354973-4A9B-4895-B995-E7E494570B1B}" srcOrd="5" destOrd="0" presId="urn:microsoft.com/office/officeart/2005/8/layout/hList1"/>
    <dgm:cxn modelId="{D27C7F59-47F3-4FEF-AB28-42E13DC891B2}" type="presParOf" srcId="{98ABF659-B9A0-406E-A3C9-434B272852A3}" destId="{ED1DD031-36A7-44B9-9BA4-5AB4B9AC93E1}" srcOrd="6" destOrd="0" presId="urn:microsoft.com/office/officeart/2005/8/layout/hList1"/>
    <dgm:cxn modelId="{7F1AD852-C83C-4679-8B17-EA1C06EC48BC}" type="presParOf" srcId="{ED1DD031-36A7-44B9-9BA4-5AB4B9AC93E1}" destId="{9A1AD586-6FED-42FE-82AF-E93907E0FE18}" srcOrd="0" destOrd="0" presId="urn:microsoft.com/office/officeart/2005/8/layout/hList1"/>
    <dgm:cxn modelId="{FD7C3D10-9339-47AE-9111-2C8B5684E658}" type="presParOf" srcId="{ED1DD031-36A7-44B9-9BA4-5AB4B9AC93E1}" destId="{F7CDFA4C-F31A-4029-AEBD-052079EF1756}" srcOrd="1" destOrd="0" presId="urn:microsoft.com/office/officeart/2005/8/layout/hList1"/>
    <dgm:cxn modelId="{066C5FFA-701C-4F90-8F3E-F1FF9DE71927}" type="presParOf" srcId="{98ABF659-B9A0-406E-A3C9-434B272852A3}" destId="{6CB7B0A9-0205-47B2-B486-E81B5DE00378}" srcOrd="7" destOrd="0" presId="urn:microsoft.com/office/officeart/2005/8/layout/hList1"/>
    <dgm:cxn modelId="{371353CD-C438-4CB7-92F0-C97CBD72BAEB}" type="presParOf" srcId="{98ABF659-B9A0-406E-A3C9-434B272852A3}" destId="{524C8DE5-FC64-4E60-A872-1D245A9E7B99}" srcOrd="8" destOrd="0" presId="urn:microsoft.com/office/officeart/2005/8/layout/hList1"/>
    <dgm:cxn modelId="{F0AC0AD8-FF2C-4015-B74B-BFB16FF3C27A}" type="presParOf" srcId="{524C8DE5-FC64-4E60-A872-1D245A9E7B99}" destId="{746885C7-C07E-4587-851F-B44268ABE2F1}" srcOrd="0" destOrd="0" presId="urn:microsoft.com/office/officeart/2005/8/layout/hList1"/>
    <dgm:cxn modelId="{4F39066F-916E-4038-B265-D39ED267A165}" type="presParOf" srcId="{524C8DE5-FC64-4E60-A872-1D245A9E7B99}" destId="{910708A4-579B-4B3C-A1A8-858966B43C63}" srcOrd="1" destOrd="0" presId="urn:microsoft.com/office/officeart/2005/8/layout/hList1"/>
    <dgm:cxn modelId="{1BE57CAD-9AA5-43D9-A7F2-74E1E284914D}" type="presParOf" srcId="{98ABF659-B9A0-406E-A3C9-434B272852A3}" destId="{BEDD3470-B529-4114-827D-EBBD926DD237}" srcOrd="9" destOrd="0" presId="urn:microsoft.com/office/officeart/2005/8/layout/hList1"/>
    <dgm:cxn modelId="{6DF4D4FD-8447-4943-91AD-EDCB2AD7C09D}" type="presParOf" srcId="{98ABF659-B9A0-406E-A3C9-434B272852A3}" destId="{3ACF4BE2-7DD6-4649-860C-4769744C6711}" srcOrd="10" destOrd="0" presId="urn:microsoft.com/office/officeart/2005/8/layout/hList1"/>
    <dgm:cxn modelId="{2DB7E26B-1A36-4167-85EB-A980611EFC5A}" type="presParOf" srcId="{3ACF4BE2-7DD6-4649-860C-4769744C6711}" destId="{CAFC8F92-4011-4D9F-8483-97753BDF6DCE}" srcOrd="0" destOrd="0" presId="urn:microsoft.com/office/officeart/2005/8/layout/hList1"/>
    <dgm:cxn modelId="{10CD7247-770A-4441-9604-97D98AD41ED7}" type="presParOf" srcId="{3ACF4BE2-7DD6-4649-860C-4769744C6711}" destId="{56123CA8-1FA9-4006-B678-4D849F7FB4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8E298-112E-4B37-B667-5B874EBB8926}">
      <dsp:nvSpPr>
        <dsp:cNvPr id="0" name=""/>
        <dsp:cNvSpPr/>
      </dsp:nvSpPr>
      <dsp:spPr>
        <a:xfrm>
          <a:off x="2633235" y="41947"/>
          <a:ext cx="3674593" cy="461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Moisture</a:t>
          </a:r>
        </a:p>
      </dsp:txBody>
      <dsp:txXfrm>
        <a:off x="2633235" y="41947"/>
        <a:ext cx="3674593" cy="461578"/>
      </dsp:txXfrm>
    </dsp:sp>
    <dsp:sp modelId="{EBD84F96-942E-4A4E-B644-148F7A7811D2}">
      <dsp:nvSpPr>
        <dsp:cNvPr id="0" name=""/>
        <dsp:cNvSpPr/>
      </dsp:nvSpPr>
      <dsp:spPr>
        <a:xfrm>
          <a:off x="583402" y="490273"/>
          <a:ext cx="6522205" cy="670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Sensory Perception</a:t>
          </a:r>
        </a:p>
      </dsp:txBody>
      <dsp:txXfrm>
        <a:off x="583402" y="490273"/>
        <a:ext cx="6522205" cy="670781"/>
      </dsp:txXfrm>
    </dsp:sp>
    <dsp:sp modelId="{CF2AF2B9-C880-47CE-A899-38CF28A2EB3F}">
      <dsp:nvSpPr>
        <dsp:cNvPr id="0" name=""/>
        <dsp:cNvSpPr/>
      </dsp:nvSpPr>
      <dsp:spPr>
        <a:xfrm>
          <a:off x="3307332" y="1164500"/>
          <a:ext cx="1873047" cy="704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Activity	</a:t>
          </a:r>
        </a:p>
      </dsp:txBody>
      <dsp:txXfrm>
        <a:off x="3307332" y="1164500"/>
        <a:ext cx="1873047" cy="704857"/>
      </dsp:txXfrm>
    </dsp:sp>
    <dsp:sp modelId="{7DA35D39-4147-47F5-B604-BDAD594A90F1}">
      <dsp:nvSpPr>
        <dsp:cNvPr id="0" name=""/>
        <dsp:cNvSpPr/>
      </dsp:nvSpPr>
      <dsp:spPr>
        <a:xfrm>
          <a:off x="3702773" y="1907009"/>
          <a:ext cx="1170000" cy="670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Mobility</a:t>
          </a:r>
        </a:p>
      </dsp:txBody>
      <dsp:txXfrm>
        <a:off x="3702773" y="1907009"/>
        <a:ext cx="1170000" cy="670781"/>
      </dsp:txXfrm>
    </dsp:sp>
    <dsp:sp modelId="{B5098C18-CE7E-4D5F-AFA0-663022181E6D}">
      <dsp:nvSpPr>
        <dsp:cNvPr id="0" name=""/>
        <dsp:cNvSpPr/>
      </dsp:nvSpPr>
      <dsp:spPr>
        <a:xfrm>
          <a:off x="3666160" y="2619721"/>
          <a:ext cx="1260000" cy="670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Nutrition</a:t>
          </a:r>
        </a:p>
      </dsp:txBody>
      <dsp:txXfrm>
        <a:off x="3666160" y="2619721"/>
        <a:ext cx="1260000" cy="670781"/>
      </dsp:txXfrm>
    </dsp:sp>
    <dsp:sp modelId="{D314C669-9EB3-41C7-B992-6F6077557AF4}">
      <dsp:nvSpPr>
        <dsp:cNvPr id="0" name=""/>
        <dsp:cNvSpPr/>
      </dsp:nvSpPr>
      <dsp:spPr>
        <a:xfrm>
          <a:off x="3199373" y="3324042"/>
          <a:ext cx="2160000" cy="670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Friction &amp; Sheer</a:t>
          </a:r>
        </a:p>
      </dsp:txBody>
      <dsp:txXfrm>
        <a:off x="3199373" y="3324042"/>
        <a:ext cx="2160000" cy="670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1BE69-C873-483A-BB14-6494DCFDB069}">
      <dsp:nvSpPr>
        <dsp:cNvPr id="0" name=""/>
        <dsp:cNvSpPr/>
      </dsp:nvSpPr>
      <dsp:spPr>
        <a:xfrm>
          <a:off x="1737763" y="762115"/>
          <a:ext cx="1535449" cy="61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Moisture</a:t>
          </a:r>
        </a:p>
      </dsp:txBody>
      <dsp:txXfrm>
        <a:off x="1737763" y="762115"/>
        <a:ext cx="1535449" cy="614179"/>
      </dsp:txXfrm>
    </dsp:sp>
    <dsp:sp modelId="{454ED932-C403-4421-9463-F7753722EB46}">
      <dsp:nvSpPr>
        <dsp:cNvPr id="0" name=""/>
        <dsp:cNvSpPr/>
      </dsp:nvSpPr>
      <dsp:spPr>
        <a:xfrm>
          <a:off x="2889" y="1396587"/>
          <a:ext cx="1535449" cy="1679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   Ability to respond meaningfully to pressure-related discomfort</a:t>
          </a:r>
        </a:p>
      </dsp:txBody>
      <dsp:txXfrm>
        <a:off x="2889" y="1396587"/>
        <a:ext cx="1535449" cy="1679940"/>
      </dsp:txXfrm>
    </dsp:sp>
    <dsp:sp modelId="{097E60B4-9ACD-41F8-A8DF-D4556AF0A599}">
      <dsp:nvSpPr>
        <dsp:cNvPr id="0" name=""/>
        <dsp:cNvSpPr/>
      </dsp:nvSpPr>
      <dsp:spPr>
        <a:xfrm>
          <a:off x="146561" y="741417"/>
          <a:ext cx="1322605" cy="61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Sensory Perception</a:t>
          </a:r>
        </a:p>
      </dsp:txBody>
      <dsp:txXfrm>
        <a:off x="146561" y="741417"/>
        <a:ext cx="1322605" cy="614179"/>
      </dsp:txXfrm>
    </dsp:sp>
    <dsp:sp modelId="{84300112-8683-4D68-9F2B-EC57D6901EC5}">
      <dsp:nvSpPr>
        <dsp:cNvPr id="0" name=""/>
        <dsp:cNvSpPr/>
      </dsp:nvSpPr>
      <dsp:spPr>
        <a:xfrm>
          <a:off x="1753302" y="1396587"/>
          <a:ext cx="1535449" cy="1679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   Degree to which skin is exposed to moisture</a:t>
          </a:r>
        </a:p>
      </dsp:txBody>
      <dsp:txXfrm>
        <a:off x="1753302" y="1396587"/>
        <a:ext cx="1535449" cy="1679940"/>
      </dsp:txXfrm>
    </dsp:sp>
    <dsp:sp modelId="{EEE95C19-B123-4736-804F-86BA48BDAE4F}">
      <dsp:nvSpPr>
        <dsp:cNvPr id="0" name=""/>
        <dsp:cNvSpPr/>
      </dsp:nvSpPr>
      <dsp:spPr>
        <a:xfrm>
          <a:off x="3503714" y="782408"/>
          <a:ext cx="1535449" cy="61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Activity	</a:t>
          </a:r>
        </a:p>
      </dsp:txBody>
      <dsp:txXfrm>
        <a:off x="3503714" y="782408"/>
        <a:ext cx="1535449" cy="614179"/>
      </dsp:txXfrm>
    </dsp:sp>
    <dsp:sp modelId="{035687C5-D88E-41F6-8B1F-D51080BFA802}">
      <dsp:nvSpPr>
        <dsp:cNvPr id="0" name=""/>
        <dsp:cNvSpPr/>
      </dsp:nvSpPr>
      <dsp:spPr>
        <a:xfrm>
          <a:off x="3503714" y="1427145"/>
          <a:ext cx="1535449" cy="1679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   Degree of physical activity</a:t>
          </a:r>
        </a:p>
      </dsp:txBody>
      <dsp:txXfrm>
        <a:off x="3503714" y="1427145"/>
        <a:ext cx="1535449" cy="1679940"/>
      </dsp:txXfrm>
    </dsp:sp>
    <dsp:sp modelId="{9A1AD586-6FED-42FE-82AF-E93907E0FE18}">
      <dsp:nvSpPr>
        <dsp:cNvPr id="0" name=""/>
        <dsp:cNvSpPr/>
      </dsp:nvSpPr>
      <dsp:spPr>
        <a:xfrm>
          <a:off x="5254126" y="782408"/>
          <a:ext cx="1535449" cy="61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Mobility</a:t>
          </a:r>
        </a:p>
      </dsp:txBody>
      <dsp:txXfrm>
        <a:off x="5254126" y="782408"/>
        <a:ext cx="1535449" cy="614179"/>
      </dsp:txXfrm>
    </dsp:sp>
    <dsp:sp modelId="{F7CDFA4C-F31A-4029-AEBD-052079EF1756}">
      <dsp:nvSpPr>
        <dsp:cNvPr id="0" name=""/>
        <dsp:cNvSpPr/>
      </dsp:nvSpPr>
      <dsp:spPr>
        <a:xfrm>
          <a:off x="5254126" y="1396587"/>
          <a:ext cx="1535449" cy="1679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   Ability to change and control body position</a:t>
          </a:r>
        </a:p>
      </dsp:txBody>
      <dsp:txXfrm>
        <a:off x="5254126" y="1396587"/>
        <a:ext cx="1535449" cy="1679940"/>
      </dsp:txXfrm>
    </dsp:sp>
    <dsp:sp modelId="{746885C7-C07E-4587-851F-B44268ABE2F1}">
      <dsp:nvSpPr>
        <dsp:cNvPr id="0" name=""/>
        <dsp:cNvSpPr/>
      </dsp:nvSpPr>
      <dsp:spPr>
        <a:xfrm>
          <a:off x="7004539" y="782408"/>
          <a:ext cx="1535449" cy="61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Nutrition</a:t>
          </a:r>
        </a:p>
      </dsp:txBody>
      <dsp:txXfrm>
        <a:off x="7004539" y="782408"/>
        <a:ext cx="1535449" cy="614179"/>
      </dsp:txXfrm>
    </dsp:sp>
    <dsp:sp modelId="{910708A4-579B-4B3C-A1A8-858966B43C63}">
      <dsp:nvSpPr>
        <dsp:cNvPr id="0" name=""/>
        <dsp:cNvSpPr/>
      </dsp:nvSpPr>
      <dsp:spPr>
        <a:xfrm>
          <a:off x="7004539" y="1396587"/>
          <a:ext cx="1535449" cy="1679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   Usual food intake pattern</a:t>
          </a:r>
        </a:p>
      </dsp:txBody>
      <dsp:txXfrm>
        <a:off x="7004539" y="1396587"/>
        <a:ext cx="1535449" cy="1679940"/>
      </dsp:txXfrm>
    </dsp:sp>
    <dsp:sp modelId="{CAFC8F92-4011-4D9F-8483-97753BDF6DCE}">
      <dsp:nvSpPr>
        <dsp:cNvPr id="0" name=""/>
        <dsp:cNvSpPr/>
      </dsp:nvSpPr>
      <dsp:spPr>
        <a:xfrm>
          <a:off x="8754951" y="782408"/>
          <a:ext cx="1535449" cy="61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Friction &amp; Sheer</a:t>
          </a:r>
        </a:p>
      </dsp:txBody>
      <dsp:txXfrm>
        <a:off x="8754951" y="782408"/>
        <a:ext cx="1535449" cy="614179"/>
      </dsp:txXfrm>
    </dsp:sp>
    <dsp:sp modelId="{56123CA8-1FA9-4006-B678-4D849F7FB4BF}">
      <dsp:nvSpPr>
        <dsp:cNvPr id="0" name=""/>
        <dsp:cNvSpPr/>
      </dsp:nvSpPr>
      <dsp:spPr>
        <a:xfrm>
          <a:off x="8754951" y="1396587"/>
          <a:ext cx="1535449" cy="1679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   Movement up and down in bed &amp; potential injury</a:t>
          </a:r>
        </a:p>
      </dsp:txBody>
      <dsp:txXfrm>
        <a:off x="8754951" y="1396587"/>
        <a:ext cx="1535449" cy="1679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1BE69-C873-483A-BB14-6494DCFDB069}">
      <dsp:nvSpPr>
        <dsp:cNvPr id="0" name=""/>
        <dsp:cNvSpPr/>
      </dsp:nvSpPr>
      <dsp:spPr>
        <a:xfrm>
          <a:off x="1762929" y="0"/>
          <a:ext cx="1535449" cy="50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Moisture</a:t>
          </a:r>
        </a:p>
      </dsp:txBody>
      <dsp:txXfrm>
        <a:off x="1762929" y="0"/>
        <a:ext cx="1535449" cy="508689"/>
      </dsp:txXfrm>
    </dsp:sp>
    <dsp:sp modelId="{454ED932-C403-4421-9463-F7753722EB46}">
      <dsp:nvSpPr>
        <dsp:cNvPr id="0" name=""/>
        <dsp:cNvSpPr/>
      </dsp:nvSpPr>
      <dsp:spPr>
        <a:xfrm>
          <a:off x="40139" y="892721"/>
          <a:ext cx="1535449" cy="25710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Turn &amp; Position Q2 hours &amp; PRN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Keep bed tidy and free of objects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One sheet, one pad!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Off-load heels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Protect bony prominences</a:t>
          </a:r>
        </a:p>
      </dsp:txBody>
      <dsp:txXfrm>
        <a:off x="40139" y="892721"/>
        <a:ext cx="1535449" cy="2571023"/>
      </dsp:txXfrm>
    </dsp:sp>
    <dsp:sp modelId="{097E60B4-9ACD-41F8-A8DF-D4556AF0A599}">
      <dsp:nvSpPr>
        <dsp:cNvPr id="0" name=""/>
        <dsp:cNvSpPr/>
      </dsp:nvSpPr>
      <dsp:spPr>
        <a:xfrm>
          <a:off x="146561" y="0"/>
          <a:ext cx="1322605" cy="50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Sensory Perception</a:t>
          </a:r>
        </a:p>
      </dsp:txBody>
      <dsp:txXfrm>
        <a:off x="146561" y="0"/>
        <a:ext cx="1322605" cy="508689"/>
      </dsp:txXfrm>
    </dsp:sp>
    <dsp:sp modelId="{84300112-8683-4D68-9F2B-EC57D6901EC5}">
      <dsp:nvSpPr>
        <dsp:cNvPr id="0" name=""/>
        <dsp:cNvSpPr/>
      </dsp:nvSpPr>
      <dsp:spPr>
        <a:xfrm>
          <a:off x="1778468" y="862715"/>
          <a:ext cx="1535449" cy="2727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Create Toileting Schedule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Change/clean patient when wet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Utilize ‘</a:t>
          </a:r>
          <a:r>
            <a:rPr lang="en-US" sz="1400" kern="1200" dirty="0" err="1"/>
            <a:t>Purewick</a:t>
          </a:r>
          <a:r>
            <a:rPr lang="en-US" sz="1400" kern="1200" dirty="0"/>
            <a:t>’ or Texas Catheter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Apply moisture barrier to skin</a:t>
          </a:r>
        </a:p>
      </dsp:txBody>
      <dsp:txXfrm>
        <a:off x="1778468" y="862715"/>
        <a:ext cx="1535449" cy="2727210"/>
      </dsp:txXfrm>
    </dsp:sp>
    <dsp:sp modelId="{EEE95C19-B123-4736-804F-86BA48BDAE4F}">
      <dsp:nvSpPr>
        <dsp:cNvPr id="0" name=""/>
        <dsp:cNvSpPr/>
      </dsp:nvSpPr>
      <dsp:spPr>
        <a:xfrm>
          <a:off x="3520497" y="0"/>
          <a:ext cx="1535449" cy="50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Activity	</a:t>
          </a:r>
        </a:p>
      </dsp:txBody>
      <dsp:txXfrm>
        <a:off x="3520497" y="0"/>
        <a:ext cx="1535449" cy="508689"/>
      </dsp:txXfrm>
    </dsp:sp>
    <dsp:sp modelId="{035687C5-D88E-41F6-8B1F-D51080BFA802}">
      <dsp:nvSpPr>
        <dsp:cNvPr id="0" name=""/>
        <dsp:cNvSpPr/>
      </dsp:nvSpPr>
      <dsp:spPr>
        <a:xfrm>
          <a:off x="3486932" y="871578"/>
          <a:ext cx="1535449" cy="2727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Activity as ordered (fall prevention measures)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Change position Q2 hours in chair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If bedrest, turn/change patient</a:t>
          </a:r>
        </a:p>
      </dsp:txBody>
      <dsp:txXfrm>
        <a:off x="3486932" y="871578"/>
        <a:ext cx="1535449" cy="2727210"/>
      </dsp:txXfrm>
    </dsp:sp>
    <dsp:sp modelId="{9A1AD586-6FED-42FE-82AF-E93907E0FE18}">
      <dsp:nvSpPr>
        <dsp:cNvPr id="0" name=""/>
        <dsp:cNvSpPr/>
      </dsp:nvSpPr>
      <dsp:spPr>
        <a:xfrm>
          <a:off x="5245743" y="0"/>
          <a:ext cx="1535449" cy="50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Mobility</a:t>
          </a:r>
        </a:p>
      </dsp:txBody>
      <dsp:txXfrm>
        <a:off x="5245743" y="0"/>
        <a:ext cx="1535449" cy="508689"/>
      </dsp:txXfrm>
    </dsp:sp>
    <dsp:sp modelId="{F7CDFA4C-F31A-4029-AEBD-052079EF1756}">
      <dsp:nvSpPr>
        <dsp:cNvPr id="0" name=""/>
        <dsp:cNvSpPr/>
      </dsp:nvSpPr>
      <dsp:spPr>
        <a:xfrm>
          <a:off x="5237344" y="884151"/>
          <a:ext cx="1535449" cy="2727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Turn and position Q2 hours and PRN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PROM (as ordered)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Pressure-relieving mattress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Manage other risk factors (nutrition, moisture etc.)</a:t>
          </a:r>
        </a:p>
      </dsp:txBody>
      <dsp:txXfrm>
        <a:off x="5237344" y="884151"/>
        <a:ext cx="1535449" cy="2727210"/>
      </dsp:txXfrm>
    </dsp:sp>
    <dsp:sp modelId="{746885C7-C07E-4587-851F-B44268ABE2F1}">
      <dsp:nvSpPr>
        <dsp:cNvPr id="0" name=""/>
        <dsp:cNvSpPr/>
      </dsp:nvSpPr>
      <dsp:spPr>
        <a:xfrm>
          <a:off x="7012922" y="0"/>
          <a:ext cx="1535449" cy="50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Nutrition</a:t>
          </a:r>
        </a:p>
      </dsp:txBody>
      <dsp:txXfrm>
        <a:off x="7012922" y="0"/>
        <a:ext cx="1535449" cy="508689"/>
      </dsp:txXfrm>
    </dsp:sp>
    <dsp:sp modelId="{910708A4-579B-4B3C-A1A8-858966B43C63}">
      <dsp:nvSpPr>
        <dsp:cNvPr id="0" name=""/>
        <dsp:cNvSpPr/>
      </dsp:nvSpPr>
      <dsp:spPr>
        <a:xfrm>
          <a:off x="7038088" y="912650"/>
          <a:ext cx="1535449" cy="2727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Obtain nutrition consult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Provide supplementation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Assess % of meal complete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Assess protein intake &amp; supplement as ordered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Supplement vitamins A, C, E</a:t>
          </a:r>
        </a:p>
      </dsp:txBody>
      <dsp:txXfrm>
        <a:off x="7038088" y="912650"/>
        <a:ext cx="1535449" cy="2727210"/>
      </dsp:txXfrm>
    </dsp:sp>
    <dsp:sp modelId="{CAFC8F92-4011-4D9F-8483-97753BDF6DCE}">
      <dsp:nvSpPr>
        <dsp:cNvPr id="0" name=""/>
        <dsp:cNvSpPr/>
      </dsp:nvSpPr>
      <dsp:spPr>
        <a:xfrm>
          <a:off x="8729785" y="0"/>
          <a:ext cx="1535449" cy="50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Friction &amp; Sheer</a:t>
          </a:r>
        </a:p>
      </dsp:txBody>
      <dsp:txXfrm>
        <a:off x="8729785" y="0"/>
        <a:ext cx="1535449" cy="508689"/>
      </dsp:txXfrm>
    </dsp:sp>
    <dsp:sp modelId="{56123CA8-1FA9-4006-B678-4D849F7FB4BF}">
      <dsp:nvSpPr>
        <dsp:cNvPr id="0" name=""/>
        <dsp:cNvSpPr/>
      </dsp:nvSpPr>
      <dsp:spPr>
        <a:xfrm>
          <a:off x="8696236" y="919850"/>
          <a:ext cx="1535449" cy="2727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HOB not elevated &gt;30% (unless contraindicated)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Use lift sheet to move patient up in bed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Ask patient to help/use trapeze to move up</a:t>
          </a:r>
        </a:p>
      </dsp:txBody>
      <dsp:txXfrm>
        <a:off x="8696236" y="919850"/>
        <a:ext cx="1535449" cy="2727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1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2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1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4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F9EFD3-2DD2-4961-934D-223AE95449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8A8F09-9976-4814-99CE-F226B8ECB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4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0627-F9BB-4C7D-B214-A84FFC605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Pressure Injury Prevention &amp;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ABC93-8D26-4C1D-89A5-40C8ED14A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OF NURSING EDUCATION</a:t>
            </a:r>
          </a:p>
          <a:p>
            <a:r>
              <a:rPr lang="en-US" dirty="0"/>
              <a:t>INSTITUTE OF CONTINUOUS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EBFFC-4537-4AF9-8D68-7C6B8CB5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3" t="5260" r="5433" b="6544"/>
          <a:stretch/>
        </p:blipFill>
        <p:spPr>
          <a:xfrm>
            <a:off x="8329434" y="343949"/>
            <a:ext cx="3426338" cy="34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F6B3-AC69-40EF-99E9-B825E189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Injury Treatment Products UHB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699E5-013F-4708-854F-D288D30C7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55" t="31055" r="24107" b="15975"/>
          <a:stretch/>
        </p:blipFill>
        <p:spPr>
          <a:xfrm>
            <a:off x="1241571" y="1737360"/>
            <a:ext cx="9739618" cy="42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C577-5706-42F3-8809-CDDDFC86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Wound Care Referral &amp; Consult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40A4-B55D-47B4-8B5E-5051787D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343755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On Admission:</a:t>
            </a:r>
          </a:p>
          <a:p>
            <a:pPr marL="0" indent="0">
              <a:buNone/>
            </a:pPr>
            <a:r>
              <a:rPr lang="en-US" dirty="0"/>
              <a:t>RN Performs </a:t>
            </a:r>
            <a:r>
              <a:rPr lang="en-US" b="1" u="sng" dirty="0"/>
              <a:t>Full</a:t>
            </a:r>
            <a:r>
              <a:rPr lang="en-US" dirty="0"/>
              <a:t> Head to Toe Assessment</a:t>
            </a:r>
          </a:p>
          <a:p>
            <a:pPr marL="0" indent="0">
              <a:buNone/>
            </a:pPr>
            <a:r>
              <a:rPr lang="en-US" dirty="0"/>
              <a:t>If no pressure injury – Braden scale to determine risk factors</a:t>
            </a:r>
          </a:p>
          <a:p>
            <a:pPr marL="0" indent="0">
              <a:buNone/>
            </a:pPr>
            <a:r>
              <a:rPr lang="en-US" dirty="0"/>
              <a:t>If suspected pressure injury, RN: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Involves WTA (wound treatment associate)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Submits wound care referral (in </a:t>
            </a:r>
            <a:r>
              <a:rPr lang="en-US" dirty="0" err="1"/>
              <a:t>Healthbridge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Notifies LIP………LIP enters treatment order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58E21-2E38-42A5-B4AB-9A52FD15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641" y="3998925"/>
            <a:ext cx="4113977" cy="199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61014F-B909-4D6D-9D30-D9DFEAC97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89" b="43578"/>
          <a:stretch/>
        </p:blipFill>
        <p:spPr>
          <a:xfrm>
            <a:off x="7534712" y="1737359"/>
            <a:ext cx="4572000" cy="21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95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6374-7FD8-459E-8DEA-51F92953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Non-Pressure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5171D-5E72-41B7-B760-C586F0C3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89588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Most common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Diabetic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Venous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Arterial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Moisture-related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Traumatic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3E70-6E83-4089-9F17-E32EB618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689" y="1845734"/>
            <a:ext cx="5050872" cy="43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A30B3-D75D-4A6F-8501-7B076E3A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9" y="1232217"/>
            <a:ext cx="2558642" cy="234149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400" dirty="0"/>
              <a:t>NON-PRESSURE INJURY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4E443A4-169F-43CA-BF02-0F2C5B329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002"/>
          <a:stretch/>
        </p:blipFill>
        <p:spPr>
          <a:xfrm>
            <a:off x="3196206" y="335561"/>
            <a:ext cx="8003097" cy="58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A30B3-D75D-4A6F-8501-7B076E3A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9" y="1232217"/>
            <a:ext cx="2558642" cy="234149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400" dirty="0"/>
              <a:t>Moisture-Related Skin Injury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AB4AD6-E549-43DD-B15A-76C3E5673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039" y="1838247"/>
            <a:ext cx="3882209" cy="2922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F24FDC-FF10-4DF5-BF61-7AE67A350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16" y="1838247"/>
            <a:ext cx="3917285" cy="29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1565-5D68-4148-B913-959C0027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Moisture-Related Skin Injury Prevention</a:t>
            </a:r>
            <a:br>
              <a:rPr lang="en-US" dirty="0"/>
            </a:br>
            <a:r>
              <a:rPr lang="en-US" dirty="0"/>
              <a:t>Products Used at UHB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4D8DFF-3990-4D57-B4F9-FA52B0967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0742" y="3533321"/>
            <a:ext cx="3562510" cy="2305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8DAC1-BD46-479D-9532-2F630BFB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742" y="2362043"/>
            <a:ext cx="3552825" cy="1066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5AE70-E82F-4ADC-87C0-5D310FC0D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995" y="2617365"/>
            <a:ext cx="3429000" cy="309763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980BEB-7A86-43D3-A6D1-77466F26CD08}"/>
              </a:ext>
            </a:extLst>
          </p:cNvPr>
          <p:cNvSpPr/>
          <p:nvPr/>
        </p:nvSpPr>
        <p:spPr>
          <a:xfrm>
            <a:off x="8070209" y="1853967"/>
            <a:ext cx="2483141" cy="47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FEMALE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07BC1C-90C8-421E-8A40-891ACEA92550}"/>
              </a:ext>
            </a:extLst>
          </p:cNvPr>
          <p:cNvSpPr/>
          <p:nvPr/>
        </p:nvSpPr>
        <p:spPr>
          <a:xfrm>
            <a:off x="4003995" y="2013358"/>
            <a:ext cx="1901855" cy="47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39145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C3CF-2C40-47C0-AF21-3A8F2048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Injury Measurement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F05BF-269D-4BFA-A076-C1F0B3E4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941" y="2118700"/>
            <a:ext cx="4868411" cy="287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002CD-7B6B-4915-86CC-DABE0839AF09}"/>
              </a:ext>
            </a:extLst>
          </p:cNvPr>
          <p:cNvSpPr txBox="1"/>
          <p:nvPr/>
        </p:nvSpPr>
        <p:spPr>
          <a:xfrm>
            <a:off x="1214726" y="5211960"/>
            <a:ext cx="379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Length &amp; Width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5BDAC-CA0B-48D3-B7B3-193FDD00B546}"/>
              </a:ext>
            </a:extLst>
          </p:cNvPr>
          <p:cNvSpPr txBox="1"/>
          <p:nvPr/>
        </p:nvSpPr>
        <p:spPr>
          <a:xfrm>
            <a:off x="6191075" y="4991450"/>
            <a:ext cx="296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Depth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119D92-96DF-450C-9B4C-3F227F6CF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726" y="2118700"/>
            <a:ext cx="4238118" cy="27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1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C3CF-2C40-47C0-AF21-3A8F2048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Injury Measurement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2A2EAF-E089-4636-9622-C6EF8130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51" y="1946246"/>
            <a:ext cx="6233297" cy="41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6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6C73-3DDC-4868-BEE4-2DD9F61E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A02F-09E2-4ADA-BA3F-5FFAF85F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880650" cy="4023360"/>
          </a:xfrm>
        </p:spPr>
        <p:txBody>
          <a:bodyPr/>
          <a:lstStyle/>
          <a:p>
            <a:r>
              <a:rPr lang="en-US" dirty="0"/>
              <a:t>- Early recognition is key (hospital vs community acquired)</a:t>
            </a:r>
          </a:p>
          <a:p>
            <a:r>
              <a:rPr lang="en-US" dirty="0"/>
              <a:t>- Initial measurement, appearance, odor</a:t>
            </a:r>
          </a:p>
          <a:p>
            <a:r>
              <a:rPr lang="en-US" dirty="0"/>
              <a:t>- Treatment and preventative interventions per shift</a:t>
            </a:r>
          </a:p>
          <a:p>
            <a:r>
              <a:rPr lang="en-US" dirty="0"/>
              <a:t>- Progression and updates in measurement weekly and PRN</a:t>
            </a:r>
          </a:p>
          <a:p>
            <a:r>
              <a:rPr lang="en-US" dirty="0"/>
              <a:t>- Referrals (e.g. nutrition)</a:t>
            </a:r>
          </a:p>
          <a:p>
            <a:pPr marL="0" indent="0">
              <a:buNone/>
            </a:pPr>
            <a:r>
              <a:rPr lang="en-US" dirty="0"/>
              <a:t>  - Healed pressure injury always referred to as ‘healed stage ____’</a:t>
            </a:r>
          </a:p>
        </p:txBody>
      </p:sp>
    </p:spTree>
    <p:extLst>
      <p:ext uri="{BB962C8B-B14F-4D97-AF65-F5344CB8AC3E}">
        <p14:creationId xmlns:p14="http://schemas.microsoft.com/office/powerpoint/2010/main" val="333945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16A677-7BF0-4A61-A79D-AB5A82B4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32AD4-8F66-4EDA-929D-DB4296B59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Baris</a:t>
            </a:r>
            <a:r>
              <a:rPr lang="en-US" dirty="0"/>
              <a:t>, </a:t>
            </a:r>
            <a:r>
              <a:rPr lang="en-US" dirty="0" err="1"/>
              <a:t>Nuray</a:t>
            </a:r>
            <a:r>
              <a:rPr lang="en-US" dirty="0"/>
              <a:t> MSN; </a:t>
            </a:r>
            <a:r>
              <a:rPr lang="en-US" dirty="0" err="1"/>
              <a:t>Karabacak</a:t>
            </a:r>
            <a:r>
              <a:rPr lang="en-US" dirty="0"/>
              <a:t>, Bilgi </a:t>
            </a:r>
            <a:r>
              <a:rPr lang="en-US" dirty="0" err="1"/>
              <a:t>Gulseven</a:t>
            </a:r>
            <a:r>
              <a:rPr lang="en-US" dirty="0"/>
              <a:t> PhD; </a:t>
            </a:r>
            <a:r>
              <a:rPr lang="en-US" dirty="0" err="1"/>
              <a:t>Alpar</a:t>
            </a:r>
            <a:r>
              <a:rPr lang="en-US" dirty="0"/>
              <a:t>, </a:t>
            </a:r>
            <a:r>
              <a:rPr lang="en-US" dirty="0" err="1"/>
              <a:t>Şule</a:t>
            </a:r>
            <a:r>
              <a:rPr lang="en-US" dirty="0"/>
              <a:t> Ecevit Prof The Use of the Braden Scale in Assessing Pressure Ulcers in Turkey, Advances in Skin &amp; Wound Care: August 2015 - Volume 28 - Issue 8 - p 349-357 </a:t>
            </a:r>
            <a:r>
              <a:rPr lang="en-US" dirty="0" err="1"/>
              <a:t>doi</a:t>
            </a:r>
            <a:r>
              <a:rPr lang="en-US" dirty="0"/>
              <a:t>: 10.1097/01.ASW.0000465299.99194.e6 </a:t>
            </a:r>
          </a:p>
          <a:p>
            <a:r>
              <a:rPr lang="en-US" dirty="0"/>
              <a:t>By the Numbers: Braden Score Interventions, Advances in Skin &amp; Wound Care: April 2004 - Volume 17 - Issue 3 - p 150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83B8-4C50-4A5D-B177-9F86D35E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Injury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9CA97-4566-4561-8668-15914EB9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2652599" cy="7362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0FC9-BFFA-418E-A754-BB3F96E88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3070369"/>
            <a:ext cx="2979770" cy="27987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 pressure injury is </a:t>
            </a:r>
            <a:r>
              <a:rPr lang="en-US" dirty="0">
                <a:solidFill>
                  <a:srgbClr val="FF0000"/>
                </a:solidFill>
              </a:rPr>
              <a:t>localized damage</a:t>
            </a:r>
            <a:r>
              <a:rPr lang="en-US" dirty="0"/>
              <a:t> to the </a:t>
            </a:r>
            <a:r>
              <a:rPr lang="en-US" b="1" dirty="0">
                <a:solidFill>
                  <a:srgbClr val="00B0F0"/>
                </a:solidFill>
              </a:rPr>
              <a:t>skin and underlying soft tissue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usually over a bony prominence or related to a medical or other device.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A6070-99E1-4F28-888E-AAA415833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0782" y="1846052"/>
            <a:ext cx="1905421" cy="73628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D35B8-F026-484A-A324-E12466B96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0782" y="3070370"/>
            <a:ext cx="2365695" cy="2798723"/>
          </a:xfrm>
          <a:solidFill>
            <a:srgbClr val="00B0F0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Intact Skin 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Open ulcer</a:t>
            </a:r>
          </a:p>
          <a:p>
            <a:r>
              <a:rPr lang="en-US" dirty="0"/>
              <a:t>Note:  It is painful!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DB0C7-D242-4AEC-A8E3-6D4FEAB0CFE0}"/>
              </a:ext>
            </a:extLst>
          </p:cNvPr>
          <p:cNvSpPr/>
          <p:nvPr/>
        </p:nvSpPr>
        <p:spPr>
          <a:xfrm>
            <a:off x="1036320" y="5869094"/>
            <a:ext cx="537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(NPIAP – National Pressure Injury Advisory Panel, 2016)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F14A5E5-6A2A-4CAA-B789-15E8CBF6D1A5}"/>
              </a:ext>
            </a:extLst>
          </p:cNvPr>
          <p:cNvSpPr txBox="1">
            <a:spLocks/>
          </p:cNvSpPr>
          <p:nvPr/>
        </p:nvSpPr>
        <p:spPr>
          <a:xfrm>
            <a:off x="8615212" y="1862329"/>
            <a:ext cx="1905421" cy="7362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CAUSES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39F0F3-0FCB-4C79-8A7C-202F01E48C72}"/>
              </a:ext>
            </a:extLst>
          </p:cNvPr>
          <p:cNvSpPr/>
          <p:nvPr/>
        </p:nvSpPr>
        <p:spPr>
          <a:xfrm>
            <a:off x="8615212" y="3070369"/>
            <a:ext cx="247950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Intense Pressure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Prolonged Pressure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Pressure + Sheer</a:t>
            </a:r>
          </a:p>
        </p:txBody>
      </p:sp>
    </p:spTree>
    <p:extLst>
      <p:ext uri="{BB962C8B-B14F-4D97-AF65-F5344CB8AC3E}">
        <p14:creationId xmlns:p14="http://schemas.microsoft.com/office/powerpoint/2010/main" val="162690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DA7D-8366-4E43-8A22-DAF805A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0744"/>
          </a:xfrm>
        </p:spPr>
        <p:txBody>
          <a:bodyPr/>
          <a:lstStyle/>
          <a:p>
            <a:r>
              <a:rPr lang="en-US" dirty="0"/>
              <a:t>Pressure Injury – Risk Assessment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DF950-2349-4B81-88A2-D64D568C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27" y="1853967"/>
            <a:ext cx="4422676" cy="3461454"/>
          </a:xfrm>
        </p:spPr>
        <p:txBody>
          <a:bodyPr>
            <a:normAutofit/>
          </a:bodyPr>
          <a:lstStyle/>
          <a:p>
            <a:r>
              <a:rPr lang="en-US" b="1" dirty="0"/>
              <a:t>THE BRADEN SCALE</a:t>
            </a:r>
          </a:p>
          <a:p>
            <a:r>
              <a:rPr lang="en-US" dirty="0"/>
              <a:t>evidenced-based tool</a:t>
            </a:r>
          </a:p>
          <a:p>
            <a:r>
              <a:rPr lang="en-US" dirty="0"/>
              <a:t>predicts the risk for developing a hospital-acquired pressure injury. </a:t>
            </a:r>
          </a:p>
          <a:p>
            <a:r>
              <a:rPr lang="en-US" dirty="0"/>
              <a:t>Scores 6 risk factors: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48015-6B26-4B42-B528-CA96310C0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6" t="17558" r="5621" b="24849"/>
          <a:stretch/>
        </p:blipFill>
        <p:spPr>
          <a:xfrm>
            <a:off x="713065" y="4780730"/>
            <a:ext cx="5008228" cy="15031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E28033-682B-426B-AB7C-A572A4FB4DA1}"/>
              </a:ext>
            </a:extLst>
          </p:cNvPr>
          <p:cNvSpPr/>
          <p:nvPr/>
        </p:nvSpPr>
        <p:spPr>
          <a:xfrm>
            <a:off x="6554597" y="2048660"/>
            <a:ext cx="4422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BRADEN SCALE – SCORING: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19-23 = no risk</a:t>
            </a:r>
          </a:p>
          <a:p>
            <a:r>
              <a:rPr lang="en-US" dirty="0">
                <a:solidFill>
                  <a:srgbClr val="FFC000"/>
                </a:solidFill>
              </a:rPr>
              <a:t>15-18 = mild risk</a:t>
            </a:r>
          </a:p>
          <a:p>
            <a:r>
              <a:rPr lang="en-US" dirty="0">
                <a:solidFill>
                  <a:srgbClr val="FFC000"/>
                </a:solidFill>
              </a:rPr>
              <a:t>13-14 = moderate risk</a:t>
            </a:r>
          </a:p>
          <a:p>
            <a:r>
              <a:rPr lang="en-US" dirty="0">
                <a:solidFill>
                  <a:srgbClr val="FF0000"/>
                </a:solidFill>
              </a:rPr>
              <a:t>Less than 12 = High Risk</a:t>
            </a:r>
          </a:p>
          <a:p>
            <a:r>
              <a:rPr lang="en-US" dirty="0">
                <a:solidFill>
                  <a:srgbClr val="FF0000"/>
                </a:solidFill>
              </a:rPr>
              <a:t>less than 9 = severe risk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E3-5DC9-4117-99AE-8E30A0AB6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67" y="5960719"/>
            <a:ext cx="414563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8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6364-89B1-4366-BDDE-9121CFEF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911"/>
          </a:xfrm>
        </p:spPr>
        <p:txBody>
          <a:bodyPr>
            <a:normAutofit fontScale="90000"/>
          </a:bodyPr>
          <a:lstStyle/>
          <a:p>
            <a:r>
              <a:rPr lang="en-US" dirty="0"/>
              <a:t>Pressure Injury –Braden Scale Risk Factors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53DC7B-775E-4D89-ACD7-F16C72037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030898"/>
              </p:ext>
            </p:extLst>
          </p:nvPr>
        </p:nvGraphicFramePr>
        <p:xfrm>
          <a:off x="2237863" y="2055988"/>
          <a:ext cx="876010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87A977-6225-4CBF-8E5C-4F2660BD8BC9}"/>
              </a:ext>
            </a:extLst>
          </p:cNvPr>
          <p:cNvSpPr/>
          <p:nvPr/>
        </p:nvSpPr>
        <p:spPr>
          <a:xfrm>
            <a:off x="430635" y="6078713"/>
            <a:ext cx="9652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Barbara Braden and Nancy Bergstrom. Copyright, 1988</a:t>
            </a:r>
          </a:p>
        </p:txBody>
      </p:sp>
    </p:spTree>
    <p:extLst>
      <p:ext uri="{BB962C8B-B14F-4D97-AF65-F5344CB8AC3E}">
        <p14:creationId xmlns:p14="http://schemas.microsoft.com/office/powerpoint/2010/main" val="320251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6364-89B1-4366-BDDE-9121CFEF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911"/>
          </a:xfrm>
        </p:spPr>
        <p:txBody>
          <a:bodyPr>
            <a:normAutofit fontScale="90000"/>
          </a:bodyPr>
          <a:lstStyle/>
          <a:p>
            <a:r>
              <a:rPr lang="en-US" dirty="0"/>
              <a:t>Pressure Injury –Braden Scale Risk Factors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53DC7B-775E-4D89-ACD7-F16C72037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9624"/>
              </p:ext>
            </p:extLst>
          </p:nvPr>
        </p:nvGraphicFramePr>
        <p:xfrm>
          <a:off x="1174459" y="1988192"/>
          <a:ext cx="10293291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F2B745-22AA-429A-900D-9C20C0E8D259}"/>
              </a:ext>
            </a:extLst>
          </p:cNvPr>
          <p:cNvSpPr/>
          <p:nvPr/>
        </p:nvSpPr>
        <p:spPr>
          <a:xfrm>
            <a:off x="1982318" y="5940213"/>
            <a:ext cx="8288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Barbara Braden and Nancy Bergstrom. Copyright, 1988</a:t>
            </a:r>
          </a:p>
        </p:txBody>
      </p:sp>
    </p:spTree>
    <p:extLst>
      <p:ext uri="{BB962C8B-B14F-4D97-AF65-F5344CB8AC3E}">
        <p14:creationId xmlns:p14="http://schemas.microsoft.com/office/powerpoint/2010/main" val="345595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6364-89B1-4366-BDDE-9121CFEF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911"/>
          </a:xfrm>
        </p:spPr>
        <p:txBody>
          <a:bodyPr>
            <a:normAutofit/>
          </a:bodyPr>
          <a:lstStyle/>
          <a:p>
            <a:r>
              <a:rPr lang="en-US" dirty="0"/>
              <a:t>Braden Scale – Interventions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53DC7B-775E-4D89-ACD7-F16C72037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68361"/>
              </p:ext>
            </p:extLst>
          </p:nvPr>
        </p:nvGraphicFramePr>
        <p:xfrm>
          <a:off x="1174459" y="1845578"/>
          <a:ext cx="10293291" cy="400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F2B745-22AA-429A-900D-9C20C0E8D259}"/>
              </a:ext>
            </a:extLst>
          </p:cNvPr>
          <p:cNvSpPr/>
          <p:nvPr/>
        </p:nvSpPr>
        <p:spPr>
          <a:xfrm>
            <a:off x="1982318" y="5940213"/>
            <a:ext cx="8288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Barbara Braden and Nancy Bergstrom. Copyright, 1988</a:t>
            </a:r>
          </a:p>
        </p:txBody>
      </p:sp>
    </p:spTree>
    <p:extLst>
      <p:ext uri="{BB962C8B-B14F-4D97-AF65-F5344CB8AC3E}">
        <p14:creationId xmlns:p14="http://schemas.microsoft.com/office/powerpoint/2010/main" val="43891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105925-7E4A-4664-B408-BE5D8BD0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4" y="404812"/>
            <a:ext cx="11727809" cy="58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0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8F53C-390D-4D6F-990F-F19C00522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" y="297023"/>
            <a:ext cx="11526473" cy="58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1565-5D68-4148-B913-959C0027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Injury Prevention</a:t>
            </a:r>
            <a:br>
              <a:rPr lang="en-US" dirty="0"/>
            </a:br>
            <a:r>
              <a:rPr lang="en-US" dirty="0"/>
              <a:t>Products Used at UHB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A2027E-3354-4431-ACE0-16AD20F6B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781" y="1803633"/>
            <a:ext cx="4022725" cy="3637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C419A-6FA1-4676-9D79-ED17DA85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62" y="1875900"/>
            <a:ext cx="2466975" cy="2243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D2ED32-DC2D-4017-A715-920A6681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06" y="4206241"/>
            <a:ext cx="249555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AA9A8E-9D8C-426E-8B19-3FDF052EA5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29" t="31070" r="63532" b="53884"/>
          <a:stretch/>
        </p:blipFill>
        <p:spPr>
          <a:xfrm>
            <a:off x="8229599" y="1963149"/>
            <a:ext cx="2316040" cy="2243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23C9F4-0E46-4CE4-BAE4-03580FA46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279" y="4415791"/>
            <a:ext cx="17430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082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1543</TotalTime>
  <Words>644</Words>
  <Application>Microsoft Office PowerPoint</Application>
  <PresentationFormat>Widescreen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Retrospect</vt:lpstr>
      <vt:lpstr>Pressure Injury Prevention &amp; Care</vt:lpstr>
      <vt:lpstr>Pressure Injury</vt:lpstr>
      <vt:lpstr>Pressure Injury – Risk Assessment</vt:lpstr>
      <vt:lpstr>Pressure Injury –Braden Scale Risk Factors</vt:lpstr>
      <vt:lpstr>Pressure Injury –Braden Scale Risk Factors</vt:lpstr>
      <vt:lpstr>Braden Scale – Interventions </vt:lpstr>
      <vt:lpstr>PowerPoint Presentation</vt:lpstr>
      <vt:lpstr>PowerPoint Presentation</vt:lpstr>
      <vt:lpstr>Pressure Injury Prevention Products Used at UHB</vt:lpstr>
      <vt:lpstr>Pressure Injury Treatment Products UHB</vt:lpstr>
      <vt:lpstr>Wound Care Referral &amp; Consult</vt:lpstr>
      <vt:lpstr>Non-Pressure Injury</vt:lpstr>
      <vt:lpstr>NON-PRESSURE INJURY</vt:lpstr>
      <vt:lpstr>Moisture-Related Skin Injury</vt:lpstr>
      <vt:lpstr>Moisture-Related Skin Injury Prevention Products Used at UHB</vt:lpstr>
      <vt:lpstr>Pressure Injury Measurement</vt:lpstr>
      <vt:lpstr>Pressure Injury Measurement</vt:lpstr>
      <vt:lpstr>Document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Injury Prevention &amp; Care</dc:title>
  <dc:creator>Karen Broomes-James</dc:creator>
  <cp:lastModifiedBy>Karen Broomes-James</cp:lastModifiedBy>
  <cp:revision>25</cp:revision>
  <cp:lastPrinted>2022-04-05T23:22:00Z</cp:lastPrinted>
  <dcterms:created xsi:type="dcterms:W3CDTF">2021-11-30T18:06:34Z</dcterms:created>
  <dcterms:modified xsi:type="dcterms:W3CDTF">2024-10-18T14:07:00Z</dcterms:modified>
</cp:coreProperties>
</file>